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1"/>
  </p:notesMasterIdLst>
  <p:sldIdLst>
    <p:sldId id="256" r:id="rId2"/>
    <p:sldId id="265" r:id="rId3"/>
    <p:sldId id="269" r:id="rId4"/>
    <p:sldId id="266" r:id="rId5"/>
    <p:sldId id="259" r:id="rId6"/>
    <p:sldId id="270" r:id="rId7"/>
    <p:sldId id="260" r:id="rId8"/>
    <p:sldId id="263" r:id="rId9"/>
    <p:sldId id="264" r:id="rId10"/>
    <p:sldId id="267" r:id="rId11"/>
    <p:sldId id="268" r:id="rId12"/>
    <p:sldId id="271" r:id="rId13"/>
    <p:sldId id="274" r:id="rId14"/>
    <p:sldId id="277" r:id="rId15"/>
    <p:sldId id="276" r:id="rId16"/>
    <p:sldId id="280" r:id="rId17"/>
    <p:sldId id="273" r:id="rId18"/>
    <p:sldId id="279" r:id="rId19"/>
    <p:sldId id="278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-368" y="-13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7F6E9E-01D7-406A-8B98-F9F37EF041B8}" type="datetimeFigureOut">
              <a:rPr lang="en-US" smtClean="0"/>
              <a:t>12/2/14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521E23-1451-4685-938C-68BBB3C0E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342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8875" y="682625"/>
            <a:ext cx="4541838" cy="34067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712" y="4317481"/>
            <a:ext cx="5028579" cy="416601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D876E-42A2-4BCD-8DD1-072076C6921F}" type="datetimeFigureOut">
              <a:rPr lang="en-US" smtClean="0"/>
              <a:t>12/2/14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D851-AC82-470F-8BC7-5F2F387446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D876E-42A2-4BCD-8DD1-072076C6921F}" type="datetimeFigureOut">
              <a:rPr lang="en-US" smtClean="0"/>
              <a:t>12/2/14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D851-AC82-470F-8BC7-5F2F387446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D876E-42A2-4BCD-8DD1-072076C6921F}" type="datetimeFigureOut">
              <a:rPr lang="en-US" smtClean="0"/>
              <a:t>12/2/14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D851-AC82-470F-8BC7-5F2F387446E3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D876E-42A2-4BCD-8DD1-072076C6921F}" type="datetimeFigureOut">
              <a:rPr lang="en-US" smtClean="0"/>
              <a:t>12/2/14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D851-AC82-470F-8BC7-5F2F387446E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D876E-42A2-4BCD-8DD1-072076C6921F}" type="datetimeFigureOut">
              <a:rPr lang="en-US" smtClean="0"/>
              <a:t>12/2/14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D851-AC82-470F-8BC7-5F2F387446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D876E-42A2-4BCD-8DD1-072076C6921F}" type="datetimeFigureOut">
              <a:rPr lang="en-US" smtClean="0"/>
              <a:t>12/2/14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D851-AC82-470F-8BC7-5F2F387446E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D876E-42A2-4BCD-8DD1-072076C6921F}" type="datetimeFigureOut">
              <a:rPr lang="en-US" smtClean="0"/>
              <a:t>12/2/14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D851-AC82-470F-8BC7-5F2F387446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D876E-42A2-4BCD-8DD1-072076C6921F}" type="datetimeFigureOut">
              <a:rPr lang="en-US" smtClean="0"/>
              <a:t>12/2/14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D851-AC82-470F-8BC7-5F2F387446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D876E-42A2-4BCD-8DD1-072076C6921F}" type="datetimeFigureOut">
              <a:rPr lang="en-US" smtClean="0"/>
              <a:t>12/2/14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D851-AC82-470F-8BC7-5F2F387446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D876E-42A2-4BCD-8DD1-072076C6921F}" type="datetimeFigureOut">
              <a:rPr lang="en-US" smtClean="0"/>
              <a:t>12/2/14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D851-AC82-470F-8BC7-5F2F387446E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D876E-42A2-4BCD-8DD1-072076C6921F}" type="datetimeFigureOut">
              <a:rPr lang="en-US" smtClean="0"/>
              <a:t>12/2/14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D851-AC82-470F-8BC7-5F2F387446E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B9D876E-42A2-4BCD-8DD1-072076C6921F}" type="datetimeFigureOut">
              <a:rPr lang="en-US" smtClean="0"/>
              <a:t>12/2/14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76CD851-AC82-470F-8BC7-5F2F387446E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Essential </a:t>
            </a:r>
            <a:r>
              <a:rPr lang="en-US" dirty="0"/>
              <a:t>H</a:t>
            </a:r>
            <a:r>
              <a:rPr lang="en-US" dirty="0" smtClean="0"/>
              <a:t>ealth Benefits and Obesity Treatment Coverage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479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Productivity Costs</a:t>
            </a:r>
          </a:p>
          <a:p>
            <a:pPr lvl="1"/>
            <a:r>
              <a:rPr lang="en-US" dirty="0" smtClean="0"/>
              <a:t>Obese individuals compared to healthy weight individuals have been shown to have</a:t>
            </a:r>
          </a:p>
          <a:p>
            <a:pPr lvl="2"/>
            <a:r>
              <a:rPr lang="en-US" dirty="0" smtClean="0"/>
              <a:t>3.73 additional days lost annually</a:t>
            </a:r>
          </a:p>
          <a:p>
            <a:pPr lvl="2"/>
            <a:r>
              <a:rPr lang="en-US" dirty="0" smtClean="0"/>
              <a:t>1.23 times higher absenteeism rate</a:t>
            </a:r>
          </a:p>
          <a:p>
            <a:pPr lvl="2"/>
            <a:r>
              <a:rPr lang="en-US" dirty="0" smtClean="0"/>
              <a:t>194% more likely to use paid time off</a:t>
            </a:r>
          </a:p>
          <a:p>
            <a:pPr lvl="2"/>
            <a:r>
              <a:rPr lang="en-US" dirty="0" smtClean="0"/>
              <a:t>Greater lost productive time while present at work</a:t>
            </a:r>
            <a:endParaRPr lang="en-US" dirty="0"/>
          </a:p>
          <a:p>
            <a:pPr lvl="2"/>
            <a:endParaRPr lang="en-US" dirty="0" smtClean="0"/>
          </a:p>
          <a:p>
            <a:r>
              <a:rPr lang="en-US" dirty="0" smtClean="0"/>
              <a:t>Bariatric surgery provides immediate benefit by decreasing lost work time and disability</a:t>
            </a:r>
          </a:p>
          <a:p>
            <a:pPr lvl="2"/>
            <a:r>
              <a:rPr lang="en-US" dirty="0" smtClean="0"/>
              <a:t>Treatment costs associated with bariatric surgery were relatively small compared to economic losses of not treating obesity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Economics of Obesity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55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24 million Americans have Type 2 Diabetes</a:t>
            </a:r>
          </a:p>
          <a:p>
            <a:endParaRPr lang="en-US" dirty="0"/>
          </a:p>
          <a:p>
            <a:r>
              <a:rPr lang="en-US" dirty="0" smtClean="0"/>
              <a:t>41% increase in the total costs of treating diabetes was noted from 2007 to 2012</a:t>
            </a:r>
          </a:p>
          <a:p>
            <a:pPr lvl="2"/>
            <a:r>
              <a:rPr lang="en-US" dirty="0" smtClean="0"/>
              <a:t>$174 billion to $245 billion</a:t>
            </a:r>
          </a:p>
          <a:p>
            <a:pPr lvl="2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Economics of Obesity and </a:t>
            </a:r>
            <a:br>
              <a:rPr lang="en-US" dirty="0" smtClean="0"/>
            </a:br>
            <a:r>
              <a:rPr lang="en-US" dirty="0" smtClean="0"/>
              <a:t>Type 2 Diabetes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400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Durable weight loss</a:t>
            </a:r>
          </a:p>
          <a:p>
            <a:pPr lvl="2"/>
            <a:r>
              <a:rPr lang="en-US" dirty="0" smtClean="0"/>
              <a:t>106 pound mean weight loss after 16 years</a:t>
            </a:r>
          </a:p>
          <a:p>
            <a:endParaRPr lang="en-US" dirty="0" smtClean="0"/>
          </a:p>
          <a:p>
            <a:r>
              <a:rPr lang="en-US" dirty="0" smtClean="0"/>
              <a:t>Remission of Type-2 diabetes (83%)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Reduction in mortality from diabetes by 78%</a:t>
            </a:r>
          </a:p>
          <a:p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Bariatric Surgery Outcomes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378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Resolution of Obesity-related  Medical Problems</a:t>
            </a:r>
          </a:p>
          <a:p>
            <a:pPr lvl="2"/>
            <a:r>
              <a:rPr lang="en-US" dirty="0" smtClean="0"/>
              <a:t>High blood pressure 		63.3%</a:t>
            </a:r>
          </a:p>
          <a:p>
            <a:pPr lvl="2"/>
            <a:r>
              <a:rPr lang="en-US" dirty="0" smtClean="0"/>
              <a:t>Sleep apnea 			68.9%</a:t>
            </a:r>
          </a:p>
          <a:p>
            <a:pPr lvl="2"/>
            <a:r>
              <a:rPr lang="en-US" dirty="0" smtClean="0"/>
              <a:t>High cholesterol			61.4%</a:t>
            </a:r>
          </a:p>
          <a:p>
            <a:pPr lvl="2"/>
            <a:r>
              <a:rPr lang="en-US" dirty="0" smtClean="0"/>
              <a:t>Asthma 				66%</a:t>
            </a:r>
          </a:p>
          <a:p>
            <a:pPr lvl="2"/>
            <a:r>
              <a:rPr lang="en-US" dirty="0" smtClean="0"/>
              <a:t>Gastroesophageal reflux 		87.6%</a:t>
            </a:r>
          </a:p>
          <a:p>
            <a:pPr lvl="2"/>
            <a:r>
              <a:rPr lang="en-US" dirty="0" smtClean="0"/>
              <a:t>Arthritis of weight-bearing joints 	61.4%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Bariatric Surgery Outcomes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225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Lifetime costs to medically treat a patient with Type-2 diabetes is approximately $300,000</a:t>
            </a:r>
          </a:p>
          <a:p>
            <a:pPr lvl="2"/>
            <a:r>
              <a:rPr lang="en-US" dirty="0" smtClean="0"/>
              <a:t>compared to approximately $25,000 for bariatric surgery</a:t>
            </a:r>
          </a:p>
          <a:p>
            <a:endParaRPr lang="en-US" dirty="0" smtClean="0"/>
          </a:p>
          <a:p>
            <a:r>
              <a:rPr lang="en-US" dirty="0" smtClean="0"/>
              <a:t>Total health care costs </a:t>
            </a:r>
          </a:p>
          <a:p>
            <a:pPr lvl="2"/>
            <a:r>
              <a:rPr lang="en-US" dirty="0"/>
              <a:t>I</a:t>
            </a:r>
            <a:r>
              <a:rPr lang="en-US" dirty="0" smtClean="0"/>
              <a:t>ncreased 9.7% in the first year after surgery, but</a:t>
            </a:r>
          </a:p>
          <a:p>
            <a:pPr lvl="2"/>
            <a:r>
              <a:rPr lang="en-US" dirty="0" smtClean="0"/>
              <a:t>Decreased by 34.2% and 70.5% in years 2 and 3 after surgery</a:t>
            </a:r>
          </a:p>
          <a:p>
            <a:pPr lvl="2"/>
            <a:endParaRPr lang="en-US" dirty="0"/>
          </a:p>
          <a:p>
            <a:r>
              <a:rPr lang="en-US" dirty="0" smtClean="0"/>
              <a:t>Life expectancy is improved in bariatric surgery patients when compared to medically managed patients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Several studies show increased short-term medical costs are increased, but at an acceptable level of cost effectiveness (given that the guideline for cost-effectiveness in the United States is less than $50,000/quality-adjusted life years) </a:t>
            </a:r>
          </a:p>
          <a:p>
            <a:pPr lvl="2"/>
            <a:r>
              <a:rPr lang="en-US" dirty="0" smtClean="0"/>
              <a:t>$21,973/quality-adjusted life years (QALY) </a:t>
            </a:r>
          </a:p>
          <a:p>
            <a:pPr lvl="2"/>
            <a:r>
              <a:rPr lang="en-US" dirty="0" smtClean="0"/>
              <a:t>$7,000-$9,000/QALY for gastric bypass surgery</a:t>
            </a:r>
          </a:p>
          <a:p>
            <a:pPr lvl="2"/>
            <a:r>
              <a:rPr lang="en-US" dirty="0" smtClean="0"/>
              <a:t>$11,000-$13,000/QALY for gastric banding surgery</a:t>
            </a:r>
          </a:p>
          <a:p>
            <a:pPr lvl="2"/>
            <a:endParaRPr lang="en-US" dirty="0"/>
          </a:p>
          <a:p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Bariatric Surgery for Type-2 Diabetes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837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514600"/>
            <a:ext cx="7408333" cy="4495800"/>
          </a:xfrm>
        </p:spPr>
        <p:txBody>
          <a:bodyPr>
            <a:noAutofit/>
          </a:bodyPr>
          <a:lstStyle/>
          <a:p>
            <a:r>
              <a:rPr lang="en-US" sz="2000" dirty="0" smtClean="0"/>
              <a:t>Compared 3651 bariatric surgery patients and 3651 matched surgery-eligible control subjects </a:t>
            </a:r>
          </a:p>
          <a:p>
            <a:endParaRPr lang="en-US" sz="2000" dirty="0" smtClean="0"/>
          </a:p>
          <a:p>
            <a:r>
              <a:rPr lang="en-US" sz="2000" dirty="0" smtClean="0"/>
              <a:t>Assessed total healthcare costs 6 month prior to surgery and up to 5 years after surgery</a:t>
            </a:r>
          </a:p>
          <a:p>
            <a:endParaRPr lang="en-US" sz="2000" dirty="0" smtClean="0"/>
          </a:p>
          <a:p>
            <a:r>
              <a:rPr lang="en-US" sz="2000" dirty="0" smtClean="0"/>
              <a:t>Cost savings began accruing as early as 3 months after surgery</a:t>
            </a:r>
          </a:p>
          <a:p>
            <a:endParaRPr lang="en-US" sz="2000" dirty="0"/>
          </a:p>
          <a:p>
            <a:r>
              <a:rPr lang="en-US" sz="2000" dirty="0" smtClean="0"/>
              <a:t>Total surgery costs were fully recovered </a:t>
            </a:r>
          </a:p>
          <a:p>
            <a:pPr lvl="1"/>
            <a:r>
              <a:rPr lang="en-US" sz="1800" dirty="0" smtClean="0"/>
              <a:t>after 49 months for open procedures </a:t>
            </a:r>
          </a:p>
          <a:p>
            <a:pPr lvl="1"/>
            <a:r>
              <a:rPr lang="en-US" sz="1800" dirty="0" smtClean="0"/>
              <a:t>after 25 months for laparoscopic procedures</a:t>
            </a:r>
            <a:endParaRPr lang="en-US" sz="22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Cost Effectiveness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581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Mortality rate is 4.5% per year without surgery compared to 1% per year after surgery</a:t>
            </a:r>
          </a:p>
          <a:p>
            <a:endParaRPr lang="en-US" dirty="0"/>
          </a:p>
          <a:p>
            <a:r>
              <a:rPr lang="en-US" dirty="0" smtClean="0"/>
              <a:t>Only 1% of the eligible population is treated through bariatric surgery</a:t>
            </a:r>
          </a:p>
          <a:p>
            <a:endParaRPr lang="en-US" dirty="0"/>
          </a:p>
          <a:p>
            <a:r>
              <a:rPr lang="en-US" dirty="0" smtClean="0"/>
              <a:t>About 25% of patients considering surgery are denied approval for surgery at least three times before obtaining approval</a:t>
            </a:r>
          </a:p>
          <a:p>
            <a:pPr lvl="2"/>
            <a:r>
              <a:rPr lang="en-US" dirty="0" smtClean="0"/>
              <a:t>By then, 60% will report worsening health problems</a:t>
            </a:r>
          </a:p>
          <a:p>
            <a:pPr lvl="2"/>
            <a:endParaRPr lang="en-US" dirty="0"/>
          </a:p>
          <a:p>
            <a:r>
              <a:rPr lang="en-US" dirty="0" smtClean="0"/>
              <a:t>Three of every 100 patients denied surgery will lose their lives in the next year due to deaths that could have otherwise have been prevented with surgery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of Human Lives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128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467600" cy="452596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In-Hospital mortality rate for bariatric surgery is now 0.1 %</a:t>
            </a:r>
          </a:p>
          <a:p>
            <a:endParaRPr lang="en-US" dirty="0" smtClean="0"/>
          </a:p>
          <a:p>
            <a:r>
              <a:rPr lang="en-US" dirty="0" smtClean="0"/>
              <a:t>Gallbladder surgery mortality 0.52 %</a:t>
            </a:r>
          </a:p>
          <a:p>
            <a:endParaRPr lang="en-US" dirty="0" smtClean="0"/>
          </a:p>
          <a:p>
            <a:r>
              <a:rPr lang="en-US" dirty="0" smtClean="0"/>
              <a:t>Hip replacement surgery mortality 0.93%</a:t>
            </a:r>
          </a:p>
          <a:p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467600" cy="1143000"/>
          </a:xfrm>
        </p:spPr>
        <p:txBody>
          <a:bodyPr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Bariatric Surgery is SAFE!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9018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Not cost effective</a:t>
            </a:r>
          </a:p>
          <a:p>
            <a:pPr lvl="2"/>
            <a:r>
              <a:rPr lang="en-US" dirty="0" smtClean="0"/>
              <a:t>In the long-term, surgery is less costly</a:t>
            </a:r>
          </a:p>
          <a:p>
            <a:endParaRPr lang="en-US" dirty="0" smtClean="0"/>
          </a:p>
          <a:p>
            <a:r>
              <a:rPr lang="en-US" dirty="0" smtClean="0"/>
              <a:t>Patients in your state are being denied treatment that is widely available to approximately 45% of Americans</a:t>
            </a:r>
          </a:p>
          <a:p>
            <a:endParaRPr lang="en-US" dirty="0"/>
          </a:p>
          <a:p>
            <a:r>
              <a:rPr lang="en-US" dirty="0" smtClean="0"/>
              <a:t>Consider that therapy for patients with other chronic diseases are not denied coverage</a:t>
            </a:r>
          </a:p>
          <a:p>
            <a:pPr lvl="1"/>
            <a:r>
              <a:rPr lang="en-US" dirty="0" smtClean="0"/>
              <a:t> treatments are far more expensive and less effective in terms of remission of disease and decreasing disability and increasing productivity</a:t>
            </a:r>
          </a:p>
          <a:p>
            <a:pPr lvl="2"/>
            <a:r>
              <a:rPr lang="en-US" dirty="0" smtClean="0"/>
              <a:t>Cancer treatments (medical and surgical)</a:t>
            </a:r>
          </a:p>
          <a:p>
            <a:pPr lvl="2"/>
            <a:r>
              <a:rPr lang="en-US" dirty="0" smtClean="0"/>
              <a:t>Heart surgery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Denying Bariatric Surgery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7772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Obesity treatment coverage should be equitable for all Americans, including citizens who are beneficiaries covered through your State’s Health Insurance Exchange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6760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Life expectancy, smoking prevalence and use of drugs and alcohol have improved over the last three decades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In contrast, obesity prevalence has nearly tripled in the last 50 years</a:t>
            </a:r>
          </a:p>
          <a:p>
            <a:pPr lvl="2"/>
            <a:r>
              <a:rPr lang="en-US" dirty="0" smtClean="0"/>
              <a:t>Over 2/3 of Americans are overweight and obese</a:t>
            </a:r>
          </a:p>
          <a:p>
            <a:pPr lvl="2"/>
            <a:r>
              <a:rPr lang="en-US" dirty="0" smtClean="0"/>
              <a:t>35.7% of Americans are obese</a:t>
            </a:r>
          </a:p>
          <a:p>
            <a:pPr lvl="2"/>
            <a:r>
              <a:rPr lang="en-US" dirty="0" smtClean="0"/>
              <a:t>It is projected that 42% of the population will suffer from obesity by the year 2030</a:t>
            </a:r>
          </a:p>
          <a:p>
            <a:pPr marL="914400" lvl="2" indent="0">
              <a:buNone/>
            </a:pPr>
            <a:endParaRPr lang="en-US" sz="3100" dirty="0"/>
          </a:p>
          <a:p>
            <a:r>
              <a:rPr lang="en-US" dirty="0" smtClean="0"/>
              <a:t>It is major cause of death attributable to heart disease, cancer, and diabetes according to the Centers for Disease Control and Prevention</a:t>
            </a: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Obesity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515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National Institutes of Health (NIH) recognized obesity as a disease in 1991</a:t>
            </a:r>
          </a:p>
          <a:p>
            <a:endParaRPr lang="en-US" dirty="0"/>
          </a:p>
          <a:p>
            <a:r>
              <a:rPr lang="en-US" dirty="0" smtClean="0"/>
              <a:t>American </a:t>
            </a:r>
            <a:r>
              <a:rPr lang="en-US" dirty="0"/>
              <a:t>M</a:t>
            </a:r>
            <a:r>
              <a:rPr lang="en-US" dirty="0" smtClean="0"/>
              <a:t>edical Association (AMA) in 2013 officially recognized obesity as a disease</a:t>
            </a:r>
          </a:p>
          <a:p>
            <a:endParaRPr lang="en-US" dirty="0"/>
          </a:p>
          <a:p>
            <a:r>
              <a:rPr lang="en-US" dirty="0" smtClean="0"/>
              <a:t>Governmental agencies recognizing obesity as a disease</a:t>
            </a:r>
          </a:p>
          <a:p>
            <a:pPr lvl="2"/>
            <a:r>
              <a:rPr lang="en-US" dirty="0" smtClean="0"/>
              <a:t>US Internal Revenue Service (IRS)</a:t>
            </a:r>
          </a:p>
          <a:p>
            <a:pPr lvl="2"/>
            <a:r>
              <a:rPr lang="en-US" dirty="0" smtClean="0"/>
              <a:t>Centers for Medicare &amp; Medicaid Services (CMS)</a:t>
            </a:r>
          </a:p>
          <a:p>
            <a:endParaRPr lang="en-US" dirty="0" smtClean="0"/>
          </a:p>
          <a:p>
            <a:r>
              <a:rPr lang="en-US" dirty="0" smtClean="0"/>
              <a:t>Other organizations supporting surgical treatment of obesity</a:t>
            </a:r>
          </a:p>
          <a:p>
            <a:pPr lvl="2"/>
            <a:r>
              <a:rPr lang="en-US" dirty="0" smtClean="0"/>
              <a:t>American Heart Association (AHA)</a:t>
            </a:r>
          </a:p>
          <a:p>
            <a:pPr lvl="2"/>
            <a:r>
              <a:rPr lang="en-US" dirty="0" smtClean="0"/>
              <a:t>American College of Cardiology (ACC)</a:t>
            </a:r>
          </a:p>
          <a:p>
            <a:pPr lvl="2"/>
            <a:r>
              <a:rPr lang="en-US" dirty="0" smtClean="0"/>
              <a:t>American Diabetes Association (ADA)</a:t>
            </a:r>
          </a:p>
          <a:p>
            <a:pPr lvl="2"/>
            <a:r>
              <a:rPr lang="en-US" dirty="0" smtClean="0"/>
              <a:t>International Diabetes Federation (IDF)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Obesity is a Disease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445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6862234" y="1376364"/>
            <a:ext cx="69762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solidFill>
                  <a:srgbClr val="000000"/>
                </a:solidFill>
                <a:latin typeface="Verdana" pitchFamily="34" charset="0"/>
              </a:rPr>
              <a:t>2000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762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 b="1">
                <a:solidFill>
                  <a:srgbClr val="000000"/>
                </a:solidFill>
                <a:latin typeface="Verdana" pitchFamily="34" charset="0"/>
              </a:rPr>
              <a:t>Obesity Trends* Among U.S. Adults</a:t>
            </a:r>
            <a:r>
              <a:rPr lang="en-US" b="1">
                <a:solidFill>
                  <a:srgbClr val="201D5D"/>
                </a:solidFill>
                <a:latin typeface="Verdana" pitchFamily="34" charset="0"/>
              </a:rPr>
              <a:t/>
            </a:r>
            <a:br>
              <a:rPr lang="en-US" b="1">
                <a:solidFill>
                  <a:srgbClr val="201D5D"/>
                </a:solidFill>
                <a:latin typeface="Verdana" pitchFamily="34" charset="0"/>
              </a:rPr>
            </a:br>
            <a:r>
              <a:rPr lang="en-US" b="1">
                <a:solidFill>
                  <a:srgbClr val="DE3021"/>
                </a:solidFill>
                <a:latin typeface="Verdana" pitchFamily="34" charset="0"/>
              </a:rPr>
              <a:t>BRFSS,</a:t>
            </a:r>
            <a:r>
              <a:rPr lang="en-US" b="1">
                <a:solidFill>
                  <a:srgbClr val="201D5D"/>
                </a:solidFill>
                <a:latin typeface="Verdana" pitchFamily="34" charset="0"/>
              </a:rPr>
              <a:t> </a:t>
            </a:r>
            <a:r>
              <a:rPr lang="en-US" b="1">
                <a:solidFill>
                  <a:srgbClr val="DE3021"/>
                </a:solidFill>
                <a:latin typeface="Verdana" pitchFamily="34" charset="0"/>
              </a:rPr>
              <a:t>1990, 2000, 2010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0" y="990600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938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rgbClr val="000000"/>
                </a:solidFill>
                <a:latin typeface="Verdana" pitchFamily="34" charset="0"/>
              </a:rPr>
              <a:t>(*BMI </a:t>
            </a:r>
            <a:r>
              <a:rPr lang="en-US" sz="1400" b="1">
                <a:solidFill>
                  <a:srgbClr val="000000"/>
                </a:solidFill>
                <a:latin typeface="Verdana" pitchFamily="34" charset="0"/>
                <a:sym typeface="Symbol" pitchFamily="18" charset="2"/>
              </a:rPr>
              <a:t></a:t>
            </a:r>
            <a:r>
              <a:rPr lang="en-US" sz="1400" b="1">
                <a:solidFill>
                  <a:srgbClr val="000000"/>
                </a:solidFill>
                <a:latin typeface="Verdana" pitchFamily="34" charset="0"/>
              </a:rPr>
              <a:t>30, or about 30 lbs. overweight for 5’4” person)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4233334" y="3378201"/>
            <a:ext cx="69762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solidFill>
                  <a:srgbClr val="000000"/>
                </a:solidFill>
                <a:latin typeface="Verdana" pitchFamily="34" charset="0"/>
              </a:rPr>
              <a:t>2010</a:t>
            </a:r>
          </a:p>
        </p:txBody>
      </p:sp>
      <p:grpSp>
        <p:nvGrpSpPr>
          <p:cNvPr id="32774" name="Group 6"/>
          <p:cNvGrpSpPr>
            <a:grpSpLocks/>
          </p:cNvGrpSpPr>
          <p:nvPr/>
        </p:nvGrpSpPr>
        <p:grpSpPr bwMode="auto">
          <a:xfrm>
            <a:off x="458611" y="1558925"/>
            <a:ext cx="3227211" cy="1866900"/>
            <a:chOff x="728" y="1077"/>
            <a:chExt cx="4371" cy="2247"/>
          </a:xfrm>
        </p:grpSpPr>
        <p:sp>
          <p:nvSpPr>
            <p:cNvPr id="32938" name="Freeform 7"/>
            <p:cNvSpPr>
              <a:spLocks/>
            </p:cNvSpPr>
            <p:nvPr/>
          </p:nvSpPr>
          <p:spPr bwMode="auto">
            <a:xfrm>
              <a:off x="1661" y="1077"/>
              <a:ext cx="460" cy="322"/>
            </a:xfrm>
            <a:custGeom>
              <a:avLst/>
              <a:gdLst>
                <a:gd name="T0" fmla="*/ 133 w 90"/>
                <a:gd name="T1" fmla="*/ 4640 h 66"/>
                <a:gd name="T2" fmla="*/ 0 w 90"/>
                <a:gd name="T3" fmla="*/ 4640 h 66"/>
                <a:gd name="T4" fmla="*/ 133 w 90"/>
                <a:gd name="T5" fmla="*/ 4308 h 66"/>
                <a:gd name="T6" fmla="*/ 133 w 90"/>
                <a:gd name="T7" fmla="*/ 4069 h 66"/>
                <a:gd name="T8" fmla="*/ 133 w 90"/>
                <a:gd name="T9" fmla="*/ 4069 h 66"/>
                <a:gd name="T10" fmla="*/ 261 w 90"/>
                <a:gd name="T11" fmla="*/ 4191 h 66"/>
                <a:gd name="T12" fmla="*/ 133 w 90"/>
                <a:gd name="T13" fmla="*/ 4308 h 66"/>
                <a:gd name="T14" fmla="*/ 394 w 90"/>
                <a:gd name="T15" fmla="*/ 4191 h 66"/>
                <a:gd name="T16" fmla="*/ 394 w 90"/>
                <a:gd name="T17" fmla="*/ 4069 h 66"/>
                <a:gd name="T18" fmla="*/ 394 w 90"/>
                <a:gd name="T19" fmla="*/ 3830 h 66"/>
                <a:gd name="T20" fmla="*/ 261 w 90"/>
                <a:gd name="T21" fmla="*/ 3474 h 66"/>
                <a:gd name="T22" fmla="*/ 394 w 90"/>
                <a:gd name="T23" fmla="*/ 3474 h 66"/>
                <a:gd name="T24" fmla="*/ 680 w 90"/>
                <a:gd name="T25" fmla="*/ 3357 h 66"/>
                <a:gd name="T26" fmla="*/ 521 w 90"/>
                <a:gd name="T27" fmla="*/ 3259 h 66"/>
                <a:gd name="T28" fmla="*/ 394 w 90"/>
                <a:gd name="T29" fmla="*/ 3357 h 66"/>
                <a:gd name="T30" fmla="*/ 394 w 90"/>
                <a:gd name="T31" fmla="*/ 2903 h 66"/>
                <a:gd name="T32" fmla="*/ 394 w 90"/>
                <a:gd name="T33" fmla="*/ 2547 h 66"/>
                <a:gd name="T34" fmla="*/ 394 w 90"/>
                <a:gd name="T35" fmla="*/ 1976 h 66"/>
                <a:gd name="T36" fmla="*/ 261 w 90"/>
                <a:gd name="T37" fmla="*/ 1283 h 66"/>
                <a:gd name="T38" fmla="*/ 261 w 90"/>
                <a:gd name="T39" fmla="*/ 688 h 66"/>
                <a:gd name="T40" fmla="*/ 1462 w 90"/>
                <a:gd name="T41" fmla="*/ 1049 h 66"/>
                <a:gd name="T42" fmla="*/ 2535 w 90"/>
                <a:gd name="T43" fmla="*/ 1498 h 66"/>
                <a:gd name="T44" fmla="*/ 3082 w 90"/>
                <a:gd name="T45" fmla="*/ 1620 h 66"/>
                <a:gd name="T46" fmla="*/ 3215 w 90"/>
                <a:gd name="T47" fmla="*/ 1737 h 66"/>
                <a:gd name="T48" fmla="*/ 3215 w 90"/>
                <a:gd name="T49" fmla="*/ 2332 h 66"/>
                <a:gd name="T50" fmla="*/ 2924 w 90"/>
                <a:gd name="T51" fmla="*/ 2664 h 66"/>
                <a:gd name="T52" fmla="*/ 2924 w 90"/>
                <a:gd name="T53" fmla="*/ 2903 h 66"/>
                <a:gd name="T54" fmla="*/ 2924 w 90"/>
                <a:gd name="T55" fmla="*/ 3142 h 66"/>
                <a:gd name="T56" fmla="*/ 3082 w 90"/>
                <a:gd name="T57" fmla="*/ 3259 h 66"/>
                <a:gd name="T58" fmla="*/ 3343 w 90"/>
                <a:gd name="T59" fmla="*/ 2786 h 66"/>
                <a:gd name="T60" fmla="*/ 3603 w 90"/>
                <a:gd name="T61" fmla="*/ 2430 h 66"/>
                <a:gd name="T62" fmla="*/ 3864 w 90"/>
                <a:gd name="T63" fmla="*/ 2093 h 66"/>
                <a:gd name="T64" fmla="*/ 3476 w 90"/>
                <a:gd name="T65" fmla="*/ 1166 h 66"/>
                <a:gd name="T66" fmla="*/ 3603 w 90"/>
                <a:gd name="T67" fmla="*/ 1049 h 66"/>
                <a:gd name="T68" fmla="*/ 3864 w 90"/>
                <a:gd name="T69" fmla="*/ 810 h 66"/>
                <a:gd name="T70" fmla="*/ 3603 w 90"/>
                <a:gd name="T71" fmla="*/ 571 h 66"/>
                <a:gd name="T72" fmla="*/ 3603 w 90"/>
                <a:gd name="T73" fmla="*/ 0 h 66"/>
                <a:gd name="T74" fmla="*/ 8280 w 90"/>
                <a:gd name="T75" fmla="*/ 1049 h 66"/>
                <a:gd name="T76" fmla="*/ 12016 w 90"/>
                <a:gd name="T77" fmla="*/ 1859 h 66"/>
                <a:gd name="T78" fmla="*/ 10682 w 90"/>
                <a:gd name="T79" fmla="*/ 6855 h 66"/>
                <a:gd name="T80" fmla="*/ 10682 w 90"/>
                <a:gd name="T81" fmla="*/ 6972 h 66"/>
                <a:gd name="T82" fmla="*/ 10682 w 90"/>
                <a:gd name="T83" fmla="*/ 7094 h 66"/>
                <a:gd name="T84" fmla="*/ 10815 w 90"/>
                <a:gd name="T85" fmla="*/ 7308 h 66"/>
                <a:gd name="T86" fmla="*/ 10682 w 90"/>
                <a:gd name="T87" fmla="*/ 7426 h 66"/>
                <a:gd name="T88" fmla="*/ 10682 w 90"/>
                <a:gd name="T89" fmla="*/ 7665 h 66"/>
                <a:gd name="T90" fmla="*/ 7340 w 90"/>
                <a:gd name="T91" fmla="*/ 7094 h 66"/>
                <a:gd name="T92" fmla="*/ 6951 w 90"/>
                <a:gd name="T93" fmla="*/ 7094 h 66"/>
                <a:gd name="T94" fmla="*/ 6685 w 90"/>
                <a:gd name="T95" fmla="*/ 6972 h 66"/>
                <a:gd name="T96" fmla="*/ 6271 w 90"/>
                <a:gd name="T97" fmla="*/ 7094 h 66"/>
                <a:gd name="T98" fmla="*/ 5878 w 90"/>
                <a:gd name="T99" fmla="*/ 6972 h 66"/>
                <a:gd name="T100" fmla="*/ 5484 w 90"/>
                <a:gd name="T101" fmla="*/ 7094 h 66"/>
                <a:gd name="T102" fmla="*/ 4937 w 90"/>
                <a:gd name="T103" fmla="*/ 6972 h 66"/>
                <a:gd name="T104" fmla="*/ 3997 w 90"/>
                <a:gd name="T105" fmla="*/ 6972 h 66"/>
                <a:gd name="T106" fmla="*/ 3215 w 90"/>
                <a:gd name="T107" fmla="*/ 6738 h 66"/>
                <a:gd name="T108" fmla="*/ 2535 w 90"/>
                <a:gd name="T109" fmla="*/ 6738 h 66"/>
                <a:gd name="T110" fmla="*/ 1595 w 90"/>
                <a:gd name="T111" fmla="*/ 6499 h 66"/>
                <a:gd name="T112" fmla="*/ 1462 w 90"/>
                <a:gd name="T113" fmla="*/ 5806 h 66"/>
                <a:gd name="T114" fmla="*/ 1462 w 90"/>
                <a:gd name="T115" fmla="*/ 5450 h 66"/>
                <a:gd name="T116" fmla="*/ 940 w 90"/>
                <a:gd name="T117" fmla="*/ 5118 h 66"/>
                <a:gd name="T118" fmla="*/ 808 w 90"/>
                <a:gd name="T119" fmla="*/ 5001 h 66"/>
                <a:gd name="T120" fmla="*/ 394 w 90"/>
                <a:gd name="T121" fmla="*/ 4879 h 6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90"/>
                <a:gd name="T184" fmla="*/ 0 h 66"/>
                <a:gd name="T185" fmla="*/ 90 w 90"/>
                <a:gd name="T186" fmla="*/ 66 h 6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90" h="66">
                  <a:moveTo>
                    <a:pt x="3" y="42"/>
                  </a:moveTo>
                  <a:lnTo>
                    <a:pt x="1" y="40"/>
                  </a:lnTo>
                  <a:lnTo>
                    <a:pt x="0" y="40"/>
                  </a:lnTo>
                  <a:lnTo>
                    <a:pt x="0" y="39"/>
                  </a:lnTo>
                  <a:lnTo>
                    <a:pt x="1" y="37"/>
                  </a:lnTo>
                  <a:lnTo>
                    <a:pt x="1" y="36"/>
                  </a:lnTo>
                  <a:lnTo>
                    <a:pt x="1" y="35"/>
                  </a:lnTo>
                  <a:lnTo>
                    <a:pt x="2" y="35"/>
                  </a:lnTo>
                  <a:lnTo>
                    <a:pt x="2" y="36"/>
                  </a:lnTo>
                  <a:lnTo>
                    <a:pt x="2" y="37"/>
                  </a:lnTo>
                  <a:lnTo>
                    <a:pt x="1" y="37"/>
                  </a:lnTo>
                  <a:lnTo>
                    <a:pt x="2" y="38"/>
                  </a:lnTo>
                  <a:lnTo>
                    <a:pt x="3" y="36"/>
                  </a:lnTo>
                  <a:lnTo>
                    <a:pt x="3" y="35"/>
                  </a:lnTo>
                  <a:lnTo>
                    <a:pt x="4" y="34"/>
                  </a:lnTo>
                  <a:lnTo>
                    <a:pt x="3" y="33"/>
                  </a:lnTo>
                  <a:lnTo>
                    <a:pt x="2" y="33"/>
                  </a:lnTo>
                  <a:lnTo>
                    <a:pt x="2" y="30"/>
                  </a:lnTo>
                  <a:lnTo>
                    <a:pt x="3" y="30"/>
                  </a:lnTo>
                  <a:lnTo>
                    <a:pt x="4" y="30"/>
                  </a:lnTo>
                  <a:lnTo>
                    <a:pt x="5" y="29"/>
                  </a:lnTo>
                  <a:lnTo>
                    <a:pt x="4" y="28"/>
                  </a:lnTo>
                  <a:lnTo>
                    <a:pt x="3" y="29"/>
                  </a:lnTo>
                  <a:lnTo>
                    <a:pt x="3" y="27"/>
                  </a:lnTo>
                  <a:lnTo>
                    <a:pt x="3" y="25"/>
                  </a:lnTo>
                  <a:lnTo>
                    <a:pt x="3" y="24"/>
                  </a:lnTo>
                  <a:lnTo>
                    <a:pt x="3" y="22"/>
                  </a:lnTo>
                  <a:lnTo>
                    <a:pt x="3" y="20"/>
                  </a:lnTo>
                  <a:lnTo>
                    <a:pt x="3" y="17"/>
                  </a:lnTo>
                  <a:lnTo>
                    <a:pt x="3" y="15"/>
                  </a:lnTo>
                  <a:lnTo>
                    <a:pt x="2" y="11"/>
                  </a:lnTo>
                  <a:lnTo>
                    <a:pt x="2" y="8"/>
                  </a:lnTo>
                  <a:lnTo>
                    <a:pt x="2" y="6"/>
                  </a:lnTo>
                  <a:lnTo>
                    <a:pt x="3" y="3"/>
                  </a:lnTo>
                  <a:lnTo>
                    <a:pt x="11" y="9"/>
                  </a:lnTo>
                  <a:lnTo>
                    <a:pt x="16" y="12"/>
                  </a:lnTo>
                  <a:lnTo>
                    <a:pt x="19" y="13"/>
                  </a:lnTo>
                  <a:lnTo>
                    <a:pt x="21" y="14"/>
                  </a:lnTo>
                  <a:lnTo>
                    <a:pt x="23" y="14"/>
                  </a:lnTo>
                  <a:lnTo>
                    <a:pt x="24" y="14"/>
                  </a:lnTo>
                  <a:lnTo>
                    <a:pt x="24" y="15"/>
                  </a:lnTo>
                  <a:lnTo>
                    <a:pt x="25" y="20"/>
                  </a:lnTo>
                  <a:lnTo>
                    <a:pt x="24" y="20"/>
                  </a:lnTo>
                  <a:lnTo>
                    <a:pt x="23" y="21"/>
                  </a:lnTo>
                  <a:lnTo>
                    <a:pt x="22" y="23"/>
                  </a:lnTo>
                  <a:lnTo>
                    <a:pt x="22" y="25"/>
                  </a:lnTo>
                  <a:lnTo>
                    <a:pt x="22" y="26"/>
                  </a:lnTo>
                  <a:lnTo>
                    <a:pt x="22" y="27"/>
                  </a:lnTo>
                  <a:lnTo>
                    <a:pt x="22" y="28"/>
                  </a:lnTo>
                  <a:lnTo>
                    <a:pt x="23" y="28"/>
                  </a:lnTo>
                  <a:lnTo>
                    <a:pt x="24" y="27"/>
                  </a:lnTo>
                  <a:lnTo>
                    <a:pt x="25" y="24"/>
                  </a:lnTo>
                  <a:lnTo>
                    <a:pt x="26" y="23"/>
                  </a:lnTo>
                  <a:lnTo>
                    <a:pt x="27" y="21"/>
                  </a:lnTo>
                  <a:lnTo>
                    <a:pt x="29" y="19"/>
                  </a:lnTo>
                  <a:lnTo>
                    <a:pt x="29" y="18"/>
                  </a:lnTo>
                  <a:lnTo>
                    <a:pt x="28" y="15"/>
                  </a:lnTo>
                  <a:lnTo>
                    <a:pt x="26" y="10"/>
                  </a:lnTo>
                  <a:lnTo>
                    <a:pt x="26" y="9"/>
                  </a:lnTo>
                  <a:lnTo>
                    <a:pt x="27" y="9"/>
                  </a:lnTo>
                  <a:lnTo>
                    <a:pt x="28" y="9"/>
                  </a:lnTo>
                  <a:lnTo>
                    <a:pt x="29" y="7"/>
                  </a:lnTo>
                  <a:lnTo>
                    <a:pt x="29" y="5"/>
                  </a:lnTo>
                  <a:lnTo>
                    <a:pt x="27" y="5"/>
                  </a:lnTo>
                  <a:lnTo>
                    <a:pt x="27" y="3"/>
                  </a:lnTo>
                  <a:lnTo>
                    <a:pt x="27" y="0"/>
                  </a:lnTo>
                  <a:lnTo>
                    <a:pt x="45" y="5"/>
                  </a:lnTo>
                  <a:lnTo>
                    <a:pt x="62" y="9"/>
                  </a:lnTo>
                  <a:lnTo>
                    <a:pt x="90" y="16"/>
                  </a:lnTo>
                  <a:lnTo>
                    <a:pt x="80" y="59"/>
                  </a:lnTo>
                  <a:lnTo>
                    <a:pt x="80" y="60"/>
                  </a:lnTo>
                  <a:lnTo>
                    <a:pt x="80" y="61"/>
                  </a:lnTo>
                  <a:lnTo>
                    <a:pt x="81" y="62"/>
                  </a:lnTo>
                  <a:lnTo>
                    <a:pt x="81" y="63"/>
                  </a:lnTo>
                  <a:lnTo>
                    <a:pt x="80" y="63"/>
                  </a:lnTo>
                  <a:lnTo>
                    <a:pt x="80" y="64"/>
                  </a:lnTo>
                  <a:lnTo>
                    <a:pt x="80" y="65"/>
                  </a:lnTo>
                  <a:lnTo>
                    <a:pt x="80" y="66"/>
                  </a:lnTo>
                  <a:lnTo>
                    <a:pt x="56" y="60"/>
                  </a:lnTo>
                  <a:lnTo>
                    <a:pt x="55" y="61"/>
                  </a:lnTo>
                  <a:lnTo>
                    <a:pt x="53" y="61"/>
                  </a:lnTo>
                  <a:lnTo>
                    <a:pt x="52" y="61"/>
                  </a:lnTo>
                  <a:lnTo>
                    <a:pt x="51" y="61"/>
                  </a:lnTo>
                  <a:lnTo>
                    <a:pt x="50" y="60"/>
                  </a:lnTo>
                  <a:lnTo>
                    <a:pt x="48" y="60"/>
                  </a:lnTo>
                  <a:lnTo>
                    <a:pt x="47" y="61"/>
                  </a:lnTo>
                  <a:lnTo>
                    <a:pt x="45" y="60"/>
                  </a:lnTo>
                  <a:lnTo>
                    <a:pt x="44" y="60"/>
                  </a:lnTo>
                  <a:lnTo>
                    <a:pt x="42" y="61"/>
                  </a:lnTo>
                  <a:lnTo>
                    <a:pt x="41" y="61"/>
                  </a:lnTo>
                  <a:lnTo>
                    <a:pt x="38" y="61"/>
                  </a:lnTo>
                  <a:lnTo>
                    <a:pt x="37" y="60"/>
                  </a:lnTo>
                  <a:lnTo>
                    <a:pt x="35" y="60"/>
                  </a:lnTo>
                  <a:lnTo>
                    <a:pt x="30" y="60"/>
                  </a:lnTo>
                  <a:lnTo>
                    <a:pt x="29" y="59"/>
                  </a:lnTo>
                  <a:lnTo>
                    <a:pt x="24" y="58"/>
                  </a:lnTo>
                  <a:lnTo>
                    <a:pt x="22" y="57"/>
                  </a:lnTo>
                  <a:lnTo>
                    <a:pt x="19" y="58"/>
                  </a:lnTo>
                  <a:lnTo>
                    <a:pt x="15" y="57"/>
                  </a:lnTo>
                  <a:lnTo>
                    <a:pt x="12" y="56"/>
                  </a:lnTo>
                  <a:lnTo>
                    <a:pt x="11" y="54"/>
                  </a:lnTo>
                  <a:lnTo>
                    <a:pt x="11" y="50"/>
                  </a:lnTo>
                  <a:lnTo>
                    <a:pt x="12" y="49"/>
                  </a:lnTo>
                  <a:lnTo>
                    <a:pt x="11" y="47"/>
                  </a:lnTo>
                  <a:lnTo>
                    <a:pt x="9" y="44"/>
                  </a:lnTo>
                  <a:lnTo>
                    <a:pt x="7" y="44"/>
                  </a:lnTo>
                  <a:lnTo>
                    <a:pt x="6" y="43"/>
                  </a:lnTo>
                  <a:lnTo>
                    <a:pt x="3" y="42"/>
                  </a:lnTo>
                  <a:close/>
                </a:path>
              </a:pathLst>
            </a:custGeom>
            <a:solidFill>
              <a:srgbClr val="AAC8F5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39" name="Freeform 8"/>
            <p:cNvSpPr>
              <a:spLocks/>
            </p:cNvSpPr>
            <p:nvPr/>
          </p:nvSpPr>
          <p:spPr bwMode="auto">
            <a:xfrm>
              <a:off x="2843" y="1262"/>
              <a:ext cx="457" cy="269"/>
            </a:xfrm>
            <a:custGeom>
              <a:avLst/>
              <a:gdLst>
                <a:gd name="T0" fmla="*/ 0 w 89"/>
                <a:gd name="T1" fmla="*/ 5957 h 55"/>
                <a:gd name="T2" fmla="*/ 688 w 89"/>
                <a:gd name="T3" fmla="*/ 0 h 55"/>
                <a:gd name="T4" fmla="*/ 5956 w 89"/>
                <a:gd name="T5" fmla="*/ 357 h 55"/>
                <a:gd name="T6" fmla="*/ 11102 w 89"/>
                <a:gd name="T7" fmla="*/ 479 h 55"/>
                <a:gd name="T8" fmla="*/ 11102 w 89"/>
                <a:gd name="T9" fmla="*/ 572 h 55"/>
                <a:gd name="T10" fmla="*/ 11230 w 89"/>
                <a:gd name="T11" fmla="*/ 1052 h 55"/>
                <a:gd name="T12" fmla="*/ 11230 w 89"/>
                <a:gd name="T13" fmla="*/ 1174 h 55"/>
                <a:gd name="T14" fmla="*/ 11102 w 89"/>
                <a:gd name="T15" fmla="*/ 1531 h 55"/>
                <a:gd name="T16" fmla="*/ 11102 w 89"/>
                <a:gd name="T17" fmla="*/ 2103 h 55"/>
                <a:gd name="T18" fmla="*/ 11363 w 89"/>
                <a:gd name="T19" fmla="*/ 2680 h 55"/>
                <a:gd name="T20" fmla="*/ 11497 w 89"/>
                <a:gd name="T21" fmla="*/ 2920 h 55"/>
                <a:gd name="T22" fmla="*/ 11656 w 89"/>
                <a:gd name="T23" fmla="*/ 3517 h 55"/>
                <a:gd name="T24" fmla="*/ 11656 w 89"/>
                <a:gd name="T25" fmla="*/ 4451 h 55"/>
                <a:gd name="T26" fmla="*/ 11784 w 89"/>
                <a:gd name="T27" fmla="*/ 4690 h 55"/>
                <a:gd name="T28" fmla="*/ 11784 w 89"/>
                <a:gd name="T29" fmla="*/ 5023 h 55"/>
                <a:gd name="T30" fmla="*/ 11784 w 89"/>
                <a:gd name="T31" fmla="*/ 5145 h 55"/>
                <a:gd name="T32" fmla="*/ 12051 w 89"/>
                <a:gd name="T33" fmla="*/ 5957 h 55"/>
                <a:gd name="T34" fmla="*/ 12051 w 89"/>
                <a:gd name="T35" fmla="*/ 6197 h 55"/>
                <a:gd name="T36" fmla="*/ 12051 w 89"/>
                <a:gd name="T37" fmla="*/ 6436 h 55"/>
                <a:gd name="T38" fmla="*/ 0 w 89"/>
                <a:gd name="T39" fmla="*/ 5957 h 55"/>
                <a:gd name="T40" fmla="*/ 0 w 89"/>
                <a:gd name="T41" fmla="*/ 5957 h 5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9"/>
                <a:gd name="T64" fmla="*/ 0 h 55"/>
                <a:gd name="T65" fmla="*/ 89 w 89"/>
                <a:gd name="T66" fmla="*/ 55 h 5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9" h="55">
                  <a:moveTo>
                    <a:pt x="0" y="51"/>
                  </a:moveTo>
                  <a:lnTo>
                    <a:pt x="5" y="0"/>
                  </a:lnTo>
                  <a:lnTo>
                    <a:pt x="44" y="3"/>
                  </a:lnTo>
                  <a:lnTo>
                    <a:pt x="82" y="4"/>
                  </a:lnTo>
                  <a:lnTo>
                    <a:pt x="82" y="5"/>
                  </a:lnTo>
                  <a:lnTo>
                    <a:pt x="83" y="9"/>
                  </a:lnTo>
                  <a:lnTo>
                    <a:pt x="83" y="10"/>
                  </a:lnTo>
                  <a:lnTo>
                    <a:pt x="82" y="13"/>
                  </a:lnTo>
                  <a:lnTo>
                    <a:pt x="82" y="18"/>
                  </a:lnTo>
                  <a:lnTo>
                    <a:pt x="84" y="23"/>
                  </a:lnTo>
                  <a:lnTo>
                    <a:pt x="85" y="25"/>
                  </a:lnTo>
                  <a:lnTo>
                    <a:pt x="86" y="30"/>
                  </a:lnTo>
                  <a:lnTo>
                    <a:pt x="86" y="38"/>
                  </a:lnTo>
                  <a:lnTo>
                    <a:pt x="87" y="40"/>
                  </a:lnTo>
                  <a:lnTo>
                    <a:pt x="87" y="43"/>
                  </a:lnTo>
                  <a:lnTo>
                    <a:pt x="87" y="44"/>
                  </a:lnTo>
                  <a:lnTo>
                    <a:pt x="89" y="51"/>
                  </a:lnTo>
                  <a:lnTo>
                    <a:pt x="89" y="53"/>
                  </a:lnTo>
                  <a:lnTo>
                    <a:pt x="89" y="55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40" name="Freeform 9"/>
            <p:cNvSpPr>
              <a:spLocks/>
            </p:cNvSpPr>
            <p:nvPr/>
          </p:nvSpPr>
          <p:spPr bwMode="auto">
            <a:xfrm>
              <a:off x="2823" y="1511"/>
              <a:ext cx="483" cy="312"/>
            </a:xfrm>
            <a:custGeom>
              <a:avLst/>
              <a:gdLst>
                <a:gd name="T0" fmla="*/ 0 w 94"/>
                <a:gd name="T1" fmla="*/ 5918 h 64"/>
                <a:gd name="T2" fmla="*/ 396 w 94"/>
                <a:gd name="T3" fmla="*/ 1974 h 64"/>
                <a:gd name="T4" fmla="*/ 555 w 94"/>
                <a:gd name="T5" fmla="*/ 0 h 64"/>
                <a:gd name="T6" fmla="*/ 12620 w 94"/>
                <a:gd name="T7" fmla="*/ 473 h 64"/>
                <a:gd name="T8" fmla="*/ 12620 w 94"/>
                <a:gd name="T9" fmla="*/ 687 h 64"/>
                <a:gd name="T10" fmla="*/ 12486 w 94"/>
                <a:gd name="T11" fmla="*/ 809 h 64"/>
                <a:gd name="T12" fmla="*/ 12198 w 94"/>
                <a:gd name="T13" fmla="*/ 1165 h 64"/>
                <a:gd name="T14" fmla="*/ 12198 w 94"/>
                <a:gd name="T15" fmla="*/ 1282 h 64"/>
                <a:gd name="T16" fmla="*/ 12753 w 94"/>
                <a:gd name="T17" fmla="*/ 1736 h 64"/>
                <a:gd name="T18" fmla="*/ 12753 w 94"/>
                <a:gd name="T19" fmla="*/ 5324 h 64"/>
                <a:gd name="T20" fmla="*/ 12753 w 94"/>
                <a:gd name="T21" fmla="*/ 5324 h 64"/>
                <a:gd name="T22" fmla="*/ 12486 w 94"/>
                <a:gd name="T23" fmla="*/ 5324 h 64"/>
                <a:gd name="T24" fmla="*/ 12620 w 94"/>
                <a:gd name="T25" fmla="*/ 5441 h 64"/>
                <a:gd name="T26" fmla="*/ 12753 w 94"/>
                <a:gd name="T27" fmla="*/ 5562 h 64"/>
                <a:gd name="T28" fmla="*/ 12620 w 94"/>
                <a:gd name="T29" fmla="*/ 5796 h 64"/>
                <a:gd name="T30" fmla="*/ 12753 w 94"/>
                <a:gd name="T31" fmla="*/ 5918 h 64"/>
                <a:gd name="T32" fmla="*/ 12753 w 94"/>
                <a:gd name="T33" fmla="*/ 6250 h 64"/>
                <a:gd name="T34" fmla="*/ 12620 w 94"/>
                <a:gd name="T35" fmla="*/ 6250 h 64"/>
                <a:gd name="T36" fmla="*/ 12753 w 94"/>
                <a:gd name="T37" fmla="*/ 6489 h 64"/>
                <a:gd name="T38" fmla="*/ 12486 w 94"/>
                <a:gd name="T39" fmla="*/ 6845 h 64"/>
                <a:gd name="T40" fmla="*/ 12753 w 94"/>
                <a:gd name="T41" fmla="*/ 7176 h 64"/>
                <a:gd name="T42" fmla="*/ 12753 w 94"/>
                <a:gd name="T43" fmla="*/ 7415 h 64"/>
                <a:gd name="T44" fmla="*/ 12753 w 94"/>
                <a:gd name="T45" fmla="*/ 7415 h 64"/>
                <a:gd name="T46" fmla="*/ 12358 w 94"/>
                <a:gd name="T47" fmla="*/ 7176 h 64"/>
                <a:gd name="T48" fmla="*/ 11669 w 94"/>
                <a:gd name="T49" fmla="*/ 6845 h 64"/>
                <a:gd name="T50" fmla="*/ 11407 w 94"/>
                <a:gd name="T51" fmla="*/ 6728 h 64"/>
                <a:gd name="T52" fmla="*/ 11114 w 94"/>
                <a:gd name="T53" fmla="*/ 6728 h 64"/>
                <a:gd name="T54" fmla="*/ 10852 w 94"/>
                <a:gd name="T55" fmla="*/ 6937 h 64"/>
                <a:gd name="T56" fmla="*/ 10718 w 94"/>
                <a:gd name="T57" fmla="*/ 6937 h 64"/>
                <a:gd name="T58" fmla="*/ 10456 w 94"/>
                <a:gd name="T59" fmla="*/ 6937 h 64"/>
                <a:gd name="T60" fmla="*/ 10323 w 94"/>
                <a:gd name="T61" fmla="*/ 6606 h 64"/>
                <a:gd name="T62" fmla="*/ 10164 w 94"/>
                <a:gd name="T63" fmla="*/ 6489 h 64"/>
                <a:gd name="T64" fmla="*/ 9902 w 94"/>
                <a:gd name="T65" fmla="*/ 6606 h 64"/>
                <a:gd name="T66" fmla="*/ 9634 w 94"/>
                <a:gd name="T67" fmla="*/ 6606 h 64"/>
                <a:gd name="T68" fmla="*/ 9372 w 94"/>
                <a:gd name="T69" fmla="*/ 6250 h 64"/>
                <a:gd name="T70" fmla="*/ 0 w 94"/>
                <a:gd name="T71" fmla="*/ 5918 h 64"/>
                <a:gd name="T72" fmla="*/ 0 w 94"/>
                <a:gd name="T73" fmla="*/ 5918 h 6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4"/>
                <a:gd name="T112" fmla="*/ 0 h 64"/>
                <a:gd name="T113" fmla="*/ 94 w 94"/>
                <a:gd name="T114" fmla="*/ 64 h 6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4" h="64">
                  <a:moveTo>
                    <a:pt x="0" y="51"/>
                  </a:moveTo>
                  <a:lnTo>
                    <a:pt x="3" y="17"/>
                  </a:lnTo>
                  <a:lnTo>
                    <a:pt x="4" y="0"/>
                  </a:lnTo>
                  <a:lnTo>
                    <a:pt x="93" y="4"/>
                  </a:lnTo>
                  <a:lnTo>
                    <a:pt x="93" y="6"/>
                  </a:lnTo>
                  <a:lnTo>
                    <a:pt x="92" y="7"/>
                  </a:lnTo>
                  <a:lnTo>
                    <a:pt x="90" y="10"/>
                  </a:lnTo>
                  <a:lnTo>
                    <a:pt x="90" y="11"/>
                  </a:lnTo>
                  <a:lnTo>
                    <a:pt x="94" y="15"/>
                  </a:lnTo>
                  <a:lnTo>
                    <a:pt x="94" y="46"/>
                  </a:lnTo>
                  <a:lnTo>
                    <a:pt x="92" y="46"/>
                  </a:lnTo>
                  <a:lnTo>
                    <a:pt x="93" y="47"/>
                  </a:lnTo>
                  <a:lnTo>
                    <a:pt x="94" y="48"/>
                  </a:lnTo>
                  <a:lnTo>
                    <a:pt x="93" y="50"/>
                  </a:lnTo>
                  <a:lnTo>
                    <a:pt x="94" y="51"/>
                  </a:lnTo>
                  <a:lnTo>
                    <a:pt x="94" y="54"/>
                  </a:lnTo>
                  <a:lnTo>
                    <a:pt x="93" y="54"/>
                  </a:lnTo>
                  <a:lnTo>
                    <a:pt x="94" y="56"/>
                  </a:lnTo>
                  <a:lnTo>
                    <a:pt x="92" y="59"/>
                  </a:lnTo>
                  <a:lnTo>
                    <a:pt x="94" y="62"/>
                  </a:lnTo>
                  <a:lnTo>
                    <a:pt x="94" y="64"/>
                  </a:lnTo>
                  <a:lnTo>
                    <a:pt x="91" y="62"/>
                  </a:lnTo>
                  <a:lnTo>
                    <a:pt x="86" y="59"/>
                  </a:lnTo>
                  <a:lnTo>
                    <a:pt x="84" y="58"/>
                  </a:lnTo>
                  <a:lnTo>
                    <a:pt x="82" y="58"/>
                  </a:lnTo>
                  <a:lnTo>
                    <a:pt x="80" y="60"/>
                  </a:lnTo>
                  <a:lnTo>
                    <a:pt x="79" y="60"/>
                  </a:lnTo>
                  <a:lnTo>
                    <a:pt x="77" y="60"/>
                  </a:lnTo>
                  <a:lnTo>
                    <a:pt x="76" y="57"/>
                  </a:lnTo>
                  <a:lnTo>
                    <a:pt x="75" y="56"/>
                  </a:lnTo>
                  <a:lnTo>
                    <a:pt x="73" y="57"/>
                  </a:lnTo>
                  <a:lnTo>
                    <a:pt x="71" y="57"/>
                  </a:lnTo>
                  <a:lnTo>
                    <a:pt x="69" y="54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41" name="Freeform 10"/>
            <p:cNvSpPr>
              <a:spLocks/>
            </p:cNvSpPr>
            <p:nvPr/>
          </p:nvSpPr>
          <p:spPr bwMode="auto">
            <a:xfrm>
              <a:off x="2807" y="1760"/>
              <a:ext cx="571" cy="268"/>
            </a:xfrm>
            <a:custGeom>
              <a:avLst/>
              <a:gdLst>
                <a:gd name="T0" fmla="*/ 0 w 111"/>
                <a:gd name="T1" fmla="*/ 3942 h 55"/>
                <a:gd name="T2" fmla="*/ 396 w 111"/>
                <a:gd name="T3" fmla="*/ 0 h 55"/>
                <a:gd name="T4" fmla="*/ 9789 w 111"/>
                <a:gd name="T5" fmla="*/ 356 h 55"/>
                <a:gd name="T6" fmla="*/ 10083 w 111"/>
                <a:gd name="T7" fmla="*/ 687 h 55"/>
                <a:gd name="T8" fmla="*/ 10345 w 111"/>
                <a:gd name="T9" fmla="*/ 687 h 55"/>
                <a:gd name="T10" fmla="*/ 10612 w 111"/>
                <a:gd name="T11" fmla="*/ 570 h 55"/>
                <a:gd name="T12" fmla="*/ 10746 w 111"/>
                <a:gd name="T13" fmla="*/ 687 h 55"/>
                <a:gd name="T14" fmla="*/ 10900 w 111"/>
                <a:gd name="T15" fmla="*/ 1043 h 55"/>
                <a:gd name="T16" fmla="*/ 11168 w 111"/>
                <a:gd name="T17" fmla="*/ 1043 h 55"/>
                <a:gd name="T18" fmla="*/ 11302 w 111"/>
                <a:gd name="T19" fmla="*/ 1043 h 55"/>
                <a:gd name="T20" fmla="*/ 11564 w 111"/>
                <a:gd name="T21" fmla="*/ 809 h 55"/>
                <a:gd name="T22" fmla="*/ 11857 w 111"/>
                <a:gd name="T23" fmla="*/ 809 h 55"/>
                <a:gd name="T24" fmla="*/ 12120 w 111"/>
                <a:gd name="T25" fmla="*/ 926 h 55"/>
                <a:gd name="T26" fmla="*/ 12809 w 111"/>
                <a:gd name="T27" fmla="*/ 1282 h 55"/>
                <a:gd name="T28" fmla="*/ 13205 w 111"/>
                <a:gd name="T29" fmla="*/ 1496 h 55"/>
                <a:gd name="T30" fmla="*/ 13205 w 111"/>
                <a:gd name="T31" fmla="*/ 1735 h 55"/>
                <a:gd name="T32" fmla="*/ 13467 w 111"/>
                <a:gd name="T33" fmla="*/ 1852 h 55"/>
                <a:gd name="T34" fmla="*/ 13467 w 111"/>
                <a:gd name="T35" fmla="*/ 1969 h 55"/>
                <a:gd name="T36" fmla="*/ 13339 w 111"/>
                <a:gd name="T37" fmla="*/ 2207 h 55"/>
                <a:gd name="T38" fmla="*/ 13467 w 111"/>
                <a:gd name="T39" fmla="*/ 2422 h 55"/>
                <a:gd name="T40" fmla="*/ 13601 w 111"/>
                <a:gd name="T41" fmla="*/ 2777 h 55"/>
                <a:gd name="T42" fmla="*/ 13761 w 111"/>
                <a:gd name="T43" fmla="*/ 2894 h 55"/>
                <a:gd name="T44" fmla="*/ 13761 w 111"/>
                <a:gd name="T45" fmla="*/ 3016 h 55"/>
                <a:gd name="T46" fmla="*/ 13761 w 111"/>
                <a:gd name="T47" fmla="*/ 3231 h 55"/>
                <a:gd name="T48" fmla="*/ 14023 w 111"/>
                <a:gd name="T49" fmla="*/ 3348 h 55"/>
                <a:gd name="T50" fmla="*/ 14157 w 111"/>
                <a:gd name="T51" fmla="*/ 3465 h 55"/>
                <a:gd name="T52" fmla="*/ 14023 w 111"/>
                <a:gd name="T53" fmla="*/ 3703 h 55"/>
                <a:gd name="T54" fmla="*/ 14023 w 111"/>
                <a:gd name="T55" fmla="*/ 3942 h 55"/>
                <a:gd name="T56" fmla="*/ 14290 w 111"/>
                <a:gd name="T57" fmla="*/ 4059 h 55"/>
                <a:gd name="T58" fmla="*/ 14290 w 111"/>
                <a:gd name="T59" fmla="*/ 4273 h 55"/>
                <a:gd name="T60" fmla="*/ 14157 w 111"/>
                <a:gd name="T61" fmla="*/ 4390 h 55"/>
                <a:gd name="T62" fmla="*/ 14290 w 111"/>
                <a:gd name="T63" fmla="*/ 4512 h 55"/>
                <a:gd name="T64" fmla="*/ 14424 w 111"/>
                <a:gd name="T65" fmla="*/ 4751 h 55"/>
                <a:gd name="T66" fmla="*/ 14290 w 111"/>
                <a:gd name="T67" fmla="*/ 4868 h 55"/>
                <a:gd name="T68" fmla="*/ 14424 w 111"/>
                <a:gd name="T69" fmla="*/ 5082 h 55"/>
                <a:gd name="T70" fmla="*/ 14424 w 111"/>
                <a:gd name="T71" fmla="*/ 5199 h 55"/>
                <a:gd name="T72" fmla="*/ 14553 w 111"/>
                <a:gd name="T73" fmla="*/ 5316 h 55"/>
                <a:gd name="T74" fmla="*/ 14712 w 111"/>
                <a:gd name="T75" fmla="*/ 5555 h 55"/>
                <a:gd name="T76" fmla="*/ 14846 w 111"/>
                <a:gd name="T77" fmla="*/ 5794 h 55"/>
                <a:gd name="T78" fmla="*/ 15108 w 111"/>
                <a:gd name="T79" fmla="*/ 6008 h 55"/>
                <a:gd name="T80" fmla="*/ 15108 w 111"/>
                <a:gd name="T81" fmla="*/ 6125 h 55"/>
                <a:gd name="T82" fmla="*/ 15108 w 111"/>
                <a:gd name="T83" fmla="*/ 6247 h 55"/>
                <a:gd name="T84" fmla="*/ 15108 w 111"/>
                <a:gd name="T85" fmla="*/ 6364 h 55"/>
                <a:gd name="T86" fmla="*/ 3416 w 111"/>
                <a:gd name="T87" fmla="*/ 6125 h 55"/>
                <a:gd name="T88" fmla="*/ 3544 w 111"/>
                <a:gd name="T89" fmla="*/ 4156 h 55"/>
                <a:gd name="T90" fmla="*/ 0 w 111"/>
                <a:gd name="T91" fmla="*/ 3942 h 55"/>
                <a:gd name="T92" fmla="*/ 0 w 111"/>
                <a:gd name="T93" fmla="*/ 3942 h 5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11"/>
                <a:gd name="T142" fmla="*/ 0 h 55"/>
                <a:gd name="T143" fmla="*/ 111 w 111"/>
                <a:gd name="T144" fmla="*/ 55 h 55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11" h="55">
                  <a:moveTo>
                    <a:pt x="0" y="34"/>
                  </a:moveTo>
                  <a:lnTo>
                    <a:pt x="3" y="0"/>
                  </a:lnTo>
                  <a:lnTo>
                    <a:pt x="72" y="3"/>
                  </a:lnTo>
                  <a:lnTo>
                    <a:pt x="74" y="6"/>
                  </a:lnTo>
                  <a:lnTo>
                    <a:pt x="76" y="6"/>
                  </a:lnTo>
                  <a:lnTo>
                    <a:pt x="78" y="5"/>
                  </a:lnTo>
                  <a:lnTo>
                    <a:pt x="79" y="6"/>
                  </a:lnTo>
                  <a:lnTo>
                    <a:pt x="80" y="9"/>
                  </a:lnTo>
                  <a:lnTo>
                    <a:pt x="82" y="9"/>
                  </a:lnTo>
                  <a:lnTo>
                    <a:pt x="83" y="9"/>
                  </a:lnTo>
                  <a:lnTo>
                    <a:pt x="85" y="7"/>
                  </a:lnTo>
                  <a:lnTo>
                    <a:pt x="87" y="7"/>
                  </a:lnTo>
                  <a:lnTo>
                    <a:pt x="89" y="8"/>
                  </a:lnTo>
                  <a:lnTo>
                    <a:pt x="94" y="11"/>
                  </a:lnTo>
                  <a:lnTo>
                    <a:pt x="97" y="13"/>
                  </a:lnTo>
                  <a:lnTo>
                    <a:pt x="97" y="15"/>
                  </a:lnTo>
                  <a:lnTo>
                    <a:pt x="99" y="16"/>
                  </a:lnTo>
                  <a:lnTo>
                    <a:pt x="99" y="17"/>
                  </a:lnTo>
                  <a:lnTo>
                    <a:pt x="98" y="19"/>
                  </a:lnTo>
                  <a:lnTo>
                    <a:pt x="99" y="21"/>
                  </a:lnTo>
                  <a:lnTo>
                    <a:pt x="100" y="24"/>
                  </a:lnTo>
                  <a:lnTo>
                    <a:pt x="101" y="25"/>
                  </a:lnTo>
                  <a:lnTo>
                    <a:pt x="101" y="26"/>
                  </a:lnTo>
                  <a:lnTo>
                    <a:pt x="101" y="28"/>
                  </a:lnTo>
                  <a:lnTo>
                    <a:pt x="103" y="29"/>
                  </a:lnTo>
                  <a:lnTo>
                    <a:pt x="104" y="30"/>
                  </a:lnTo>
                  <a:lnTo>
                    <a:pt x="103" y="32"/>
                  </a:lnTo>
                  <a:lnTo>
                    <a:pt x="103" y="34"/>
                  </a:lnTo>
                  <a:lnTo>
                    <a:pt x="105" y="35"/>
                  </a:lnTo>
                  <a:lnTo>
                    <a:pt x="105" y="37"/>
                  </a:lnTo>
                  <a:lnTo>
                    <a:pt x="104" y="38"/>
                  </a:lnTo>
                  <a:lnTo>
                    <a:pt x="105" y="39"/>
                  </a:lnTo>
                  <a:lnTo>
                    <a:pt x="106" y="41"/>
                  </a:lnTo>
                  <a:lnTo>
                    <a:pt x="105" y="42"/>
                  </a:lnTo>
                  <a:lnTo>
                    <a:pt x="106" y="44"/>
                  </a:lnTo>
                  <a:lnTo>
                    <a:pt x="106" y="45"/>
                  </a:lnTo>
                  <a:lnTo>
                    <a:pt x="107" y="46"/>
                  </a:lnTo>
                  <a:lnTo>
                    <a:pt x="108" y="48"/>
                  </a:lnTo>
                  <a:lnTo>
                    <a:pt x="109" y="50"/>
                  </a:lnTo>
                  <a:lnTo>
                    <a:pt x="111" y="52"/>
                  </a:lnTo>
                  <a:lnTo>
                    <a:pt x="111" y="53"/>
                  </a:lnTo>
                  <a:lnTo>
                    <a:pt x="111" y="54"/>
                  </a:lnTo>
                  <a:lnTo>
                    <a:pt x="111" y="55"/>
                  </a:lnTo>
                  <a:lnTo>
                    <a:pt x="25" y="53"/>
                  </a:lnTo>
                  <a:lnTo>
                    <a:pt x="26" y="36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42" name="Freeform 11"/>
            <p:cNvSpPr>
              <a:spLocks/>
            </p:cNvSpPr>
            <p:nvPr/>
          </p:nvSpPr>
          <p:spPr bwMode="auto">
            <a:xfrm>
              <a:off x="2921" y="2018"/>
              <a:ext cx="512" cy="259"/>
            </a:xfrm>
            <a:custGeom>
              <a:avLst/>
              <a:gdLst>
                <a:gd name="T0" fmla="*/ 394 w 100"/>
                <a:gd name="T1" fmla="*/ 0 h 53"/>
                <a:gd name="T2" fmla="*/ 11955 w 100"/>
                <a:gd name="T3" fmla="*/ 239 h 53"/>
                <a:gd name="T4" fmla="*/ 12739 w 100"/>
                <a:gd name="T5" fmla="*/ 694 h 53"/>
                <a:gd name="T6" fmla="*/ 12477 w 100"/>
                <a:gd name="T7" fmla="*/ 933 h 53"/>
                <a:gd name="T8" fmla="*/ 12477 w 100"/>
                <a:gd name="T9" fmla="*/ 1168 h 53"/>
                <a:gd name="T10" fmla="*/ 12611 w 100"/>
                <a:gd name="T11" fmla="*/ 1407 h 53"/>
                <a:gd name="T12" fmla="*/ 12739 w 100"/>
                <a:gd name="T13" fmla="*/ 1407 h 53"/>
                <a:gd name="T14" fmla="*/ 12897 w 100"/>
                <a:gd name="T15" fmla="*/ 1745 h 53"/>
                <a:gd name="T16" fmla="*/ 13030 w 100"/>
                <a:gd name="T17" fmla="*/ 1862 h 53"/>
                <a:gd name="T18" fmla="*/ 13292 w 100"/>
                <a:gd name="T19" fmla="*/ 1862 h 53"/>
                <a:gd name="T20" fmla="*/ 13292 w 100"/>
                <a:gd name="T21" fmla="*/ 1984 h 53"/>
                <a:gd name="T22" fmla="*/ 13420 w 100"/>
                <a:gd name="T23" fmla="*/ 6187 h 53"/>
                <a:gd name="T24" fmla="*/ 0 w 100"/>
                <a:gd name="T25" fmla="*/ 5947 h 53"/>
                <a:gd name="T26" fmla="*/ 394 w 100"/>
                <a:gd name="T27" fmla="*/ 0 h 53"/>
                <a:gd name="T28" fmla="*/ 394 w 100"/>
                <a:gd name="T29" fmla="*/ 0 h 5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00"/>
                <a:gd name="T46" fmla="*/ 0 h 53"/>
                <a:gd name="T47" fmla="*/ 100 w 100"/>
                <a:gd name="T48" fmla="*/ 53 h 5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00" h="53">
                  <a:moveTo>
                    <a:pt x="3" y="0"/>
                  </a:moveTo>
                  <a:lnTo>
                    <a:pt x="89" y="2"/>
                  </a:lnTo>
                  <a:lnTo>
                    <a:pt x="95" y="6"/>
                  </a:lnTo>
                  <a:lnTo>
                    <a:pt x="93" y="8"/>
                  </a:lnTo>
                  <a:lnTo>
                    <a:pt x="93" y="10"/>
                  </a:lnTo>
                  <a:lnTo>
                    <a:pt x="94" y="12"/>
                  </a:lnTo>
                  <a:lnTo>
                    <a:pt x="95" y="12"/>
                  </a:lnTo>
                  <a:lnTo>
                    <a:pt x="96" y="15"/>
                  </a:lnTo>
                  <a:lnTo>
                    <a:pt x="97" y="16"/>
                  </a:lnTo>
                  <a:lnTo>
                    <a:pt x="99" y="16"/>
                  </a:lnTo>
                  <a:lnTo>
                    <a:pt x="99" y="17"/>
                  </a:lnTo>
                  <a:lnTo>
                    <a:pt x="100" y="53"/>
                  </a:lnTo>
                  <a:lnTo>
                    <a:pt x="0" y="5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chemeClr val="bg1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43" name="Freeform 12"/>
            <p:cNvSpPr>
              <a:spLocks/>
            </p:cNvSpPr>
            <p:nvPr/>
          </p:nvSpPr>
          <p:spPr bwMode="auto">
            <a:xfrm>
              <a:off x="2848" y="2262"/>
              <a:ext cx="595" cy="293"/>
            </a:xfrm>
            <a:custGeom>
              <a:avLst/>
              <a:gdLst>
                <a:gd name="T0" fmla="*/ 1893 w 116"/>
                <a:gd name="T1" fmla="*/ 117 h 60"/>
                <a:gd name="T2" fmla="*/ 0 w 116"/>
                <a:gd name="T3" fmla="*/ 1050 h 60"/>
                <a:gd name="T4" fmla="*/ 5396 w 116"/>
                <a:gd name="T5" fmla="*/ 5128 h 60"/>
                <a:gd name="T6" fmla="*/ 5658 w 116"/>
                <a:gd name="T7" fmla="*/ 5245 h 60"/>
                <a:gd name="T8" fmla="*/ 6078 w 116"/>
                <a:gd name="T9" fmla="*/ 5582 h 60"/>
                <a:gd name="T10" fmla="*/ 6473 w 116"/>
                <a:gd name="T11" fmla="*/ 5484 h 60"/>
                <a:gd name="T12" fmla="*/ 6735 w 116"/>
                <a:gd name="T13" fmla="*/ 5582 h 60"/>
                <a:gd name="T14" fmla="*/ 6894 w 116"/>
                <a:gd name="T15" fmla="*/ 5821 h 60"/>
                <a:gd name="T16" fmla="*/ 7417 w 116"/>
                <a:gd name="T17" fmla="*/ 5938 h 60"/>
                <a:gd name="T18" fmla="*/ 7684 w 116"/>
                <a:gd name="T19" fmla="*/ 6055 h 60"/>
                <a:gd name="T20" fmla="*/ 7971 w 116"/>
                <a:gd name="T21" fmla="*/ 5938 h 60"/>
                <a:gd name="T22" fmla="*/ 8233 w 116"/>
                <a:gd name="T23" fmla="*/ 6177 h 60"/>
                <a:gd name="T24" fmla="*/ 8761 w 116"/>
                <a:gd name="T25" fmla="*/ 6177 h 60"/>
                <a:gd name="T26" fmla="*/ 9048 w 116"/>
                <a:gd name="T27" fmla="*/ 6417 h 60"/>
                <a:gd name="T28" fmla="*/ 9181 w 116"/>
                <a:gd name="T29" fmla="*/ 6632 h 60"/>
                <a:gd name="T30" fmla="*/ 9576 w 116"/>
                <a:gd name="T31" fmla="*/ 6509 h 60"/>
                <a:gd name="T32" fmla="*/ 10130 w 116"/>
                <a:gd name="T33" fmla="*/ 6749 h 60"/>
                <a:gd name="T34" fmla="*/ 10392 w 116"/>
                <a:gd name="T35" fmla="*/ 6632 h 60"/>
                <a:gd name="T36" fmla="*/ 10654 w 116"/>
                <a:gd name="T37" fmla="*/ 6632 h 60"/>
                <a:gd name="T38" fmla="*/ 10654 w 116"/>
                <a:gd name="T39" fmla="*/ 6988 h 60"/>
                <a:gd name="T40" fmla="*/ 10787 w 116"/>
                <a:gd name="T41" fmla="*/ 6749 h 60"/>
                <a:gd name="T42" fmla="*/ 11074 w 116"/>
                <a:gd name="T43" fmla="*/ 6509 h 60"/>
                <a:gd name="T44" fmla="*/ 11208 w 116"/>
                <a:gd name="T45" fmla="*/ 6632 h 60"/>
                <a:gd name="T46" fmla="*/ 11469 w 116"/>
                <a:gd name="T47" fmla="*/ 6749 h 60"/>
                <a:gd name="T48" fmla="*/ 11736 w 116"/>
                <a:gd name="T49" fmla="*/ 6632 h 60"/>
                <a:gd name="T50" fmla="*/ 11736 w 116"/>
                <a:gd name="T51" fmla="*/ 6749 h 60"/>
                <a:gd name="T52" fmla="*/ 12156 w 116"/>
                <a:gd name="T53" fmla="*/ 6988 h 60"/>
                <a:gd name="T54" fmla="*/ 12551 w 116"/>
                <a:gd name="T55" fmla="*/ 6749 h 60"/>
                <a:gd name="T56" fmla="*/ 13367 w 116"/>
                <a:gd name="T57" fmla="*/ 6509 h 60"/>
                <a:gd name="T58" fmla="*/ 13629 w 116"/>
                <a:gd name="T59" fmla="*/ 6509 h 60"/>
                <a:gd name="T60" fmla="*/ 14311 w 116"/>
                <a:gd name="T61" fmla="*/ 6509 h 60"/>
                <a:gd name="T62" fmla="*/ 15260 w 116"/>
                <a:gd name="T63" fmla="*/ 6866 h 60"/>
                <a:gd name="T64" fmla="*/ 15521 w 116"/>
                <a:gd name="T65" fmla="*/ 6988 h 60"/>
                <a:gd name="T66" fmla="*/ 15655 w 116"/>
                <a:gd name="T67" fmla="*/ 3599 h 60"/>
                <a:gd name="T68" fmla="*/ 15393 w 116"/>
                <a:gd name="T69" fmla="*/ 356 h 6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6"/>
                <a:gd name="T106" fmla="*/ 0 h 60"/>
                <a:gd name="T107" fmla="*/ 116 w 116"/>
                <a:gd name="T108" fmla="*/ 60 h 6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6" h="60">
                  <a:moveTo>
                    <a:pt x="114" y="3"/>
                  </a:moveTo>
                  <a:lnTo>
                    <a:pt x="14" y="1"/>
                  </a:lnTo>
                  <a:lnTo>
                    <a:pt x="1" y="0"/>
                  </a:lnTo>
                  <a:lnTo>
                    <a:pt x="0" y="9"/>
                  </a:lnTo>
                  <a:lnTo>
                    <a:pt x="41" y="11"/>
                  </a:lnTo>
                  <a:lnTo>
                    <a:pt x="40" y="44"/>
                  </a:lnTo>
                  <a:lnTo>
                    <a:pt x="41" y="44"/>
                  </a:lnTo>
                  <a:lnTo>
                    <a:pt x="42" y="45"/>
                  </a:lnTo>
                  <a:lnTo>
                    <a:pt x="44" y="47"/>
                  </a:lnTo>
                  <a:lnTo>
                    <a:pt x="45" y="48"/>
                  </a:lnTo>
                  <a:lnTo>
                    <a:pt x="47" y="48"/>
                  </a:lnTo>
                  <a:lnTo>
                    <a:pt x="48" y="47"/>
                  </a:lnTo>
                  <a:lnTo>
                    <a:pt x="50" y="48"/>
                  </a:lnTo>
                  <a:lnTo>
                    <a:pt x="50" y="49"/>
                  </a:lnTo>
                  <a:lnTo>
                    <a:pt x="51" y="50"/>
                  </a:lnTo>
                  <a:lnTo>
                    <a:pt x="51" y="51"/>
                  </a:lnTo>
                  <a:lnTo>
                    <a:pt x="55" y="51"/>
                  </a:lnTo>
                  <a:lnTo>
                    <a:pt x="57" y="52"/>
                  </a:lnTo>
                  <a:lnTo>
                    <a:pt x="58" y="52"/>
                  </a:lnTo>
                  <a:lnTo>
                    <a:pt x="59" y="51"/>
                  </a:lnTo>
                  <a:lnTo>
                    <a:pt x="59" y="53"/>
                  </a:lnTo>
                  <a:lnTo>
                    <a:pt x="61" y="53"/>
                  </a:lnTo>
                  <a:lnTo>
                    <a:pt x="62" y="52"/>
                  </a:lnTo>
                  <a:lnTo>
                    <a:pt x="65" y="53"/>
                  </a:lnTo>
                  <a:lnTo>
                    <a:pt x="66" y="53"/>
                  </a:lnTo>
                  <a:lnTo>
                    <a:pt x="67" y="55"/>
                  </a:lnTo>
                  <a:lnTo>
                    <a:pt x="68" y="55"/>
                  </a:lnTo>
                  <a:lnTo>
                    <a:pt x="68" y="57"/>
                  </a:lnTo>
                  <a:lnTo>
                    <a:pt x="70" y="57"/>
                  </a:lnTo>
                  <a:lnTo>
                    <a:pt x="71" y="56"/>
                  </a:lnTo>
                  <a:lnTo>
                    <a:pt x="72" y="55"/>
                  </a:lnTo>
                  <a:lnTo>
                    <a:pt x="75" y="58"/>
                  </a:lnTo>
                  <a:lnTo>
                    <a:pt x="76" y="58"/>
                  </a:lnTo>
                  <a:lnTo>
                    <a:pt x="77" y="57"/>
                  </a:lnTo>
                  <a:lnTo>
                    <a:pt x="78" y="57"/>
                  </a:lnTo>
                  <a:lnTo>
                    <a:pt x="79" y="57"/>
                  </a:lnTo>
                  <a:lnTo>
                    <a:pt x="78" y="59"/>
                  </a:lnTo>
                  <a:lnTo>
                    <a:pt x="79" y="60"/>
                  </a:lnTo>
                  <a:lnTo>
                    <a:pt x="80" y="59"/>
                  </a:lnTo>
                  <a:lnTo>
                    <a:pt x="80" y="58"/>
                  </a:lnTo>
                  <a:lnTo>
                    <a:pt x="81" y="57"/>
                  </a:lnTo>
                  <a:lnTo>
                    <a:pt x="82" y="56"/>
                  </a:lnTo>
                  <a:lnTo>
                    <a:pt x="83" y="57"/>
                  </a:lnTo>
                  <a:lnTo>
                    <a:pt x="84" y="58"/>
                  </a:lnTo>
                  <a:lnTo>
                    <a:pt x="85" y="58"/>
                  </a:lnTo>
                  <a:lnTo>
                    <a:pt x="85" y="57"/>
                  </a:lnTo>
                  <a:lnTo>
                    <a:pt x="87" y="57"/>
                  </a:lnTo>
                  <a:lnTo>
                    <a:pt x="87" y="58"/>
                  </a:lnTo>
                  <a:lnTo>
                    <a:pt x="88" y="58"/>
                  </a:lnTo>
                  <a:lnTo>
                    <a:pt x="90" y="60"/>
                  </a:lnTo>
                  <a:lnTo>
                    <a:pt x="92" y="58"/>
                  </a:lnTo>
                  <a:lnTo>
                    <a:pt x="93" y="58"/>
                  </a:lnTo>
                  <a:lnTo>
                    <a:pt x="96" y="57"/>
                  </a:lnTo>
                  <a:lnTo>
                    <a:pt x="99" y="56"/>
                  </a:lnTo>
                  <a:lnTo>
                    <a:pt x="100" y="56"/>
                  </a:lnTo>
                  <a:lnTo>
                    <a:pt x="101" y="56"/>
                  </a:lnTo>
                  <a:lnTo>
                    <a:pt x="104" y="57"/>
                  </a:lnTo>
                  <a:lnTo>
                    <a:pt x="106" y="56"/>
                  </a:lnTo>
                  <a:lnTo>
                    <a:pt x="107" y="56"/>
                  </a:lnTo>
                  <a:lnTo>
                    <a:pt x="113" y="59"/>
                  </a:lnTo>
                  <a:lnTo>
                    <a:pt x="114" y="60"/>
                  </a:lnTo>
                  <a:lnTo>
                    <a:pt x="115" y="60"/>
                  </a:lnTo>
                  <a:lnTo>
                    <a:pt x="116" y="60"/>
                  </a:lnTo>
                  <a:lnTo>
                    <a:pt x="116" y="31"/>
                  </a:lnTo>
                  <a:lnTo>
                    <a:pt x="114" y="12"/>
                  </a:lnTo>
                  <a:lnTo>
                    <a:pt x="114" y="3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44" name="Freeform 13"/>
            <p:cNvSpPr>
              <a:spLocks/>
            </p:cNvSpPr>
            <p:nvPr/>
          </p:nvSpPr>
          <p:spPr bwMode="auto">
            <a:xfrm>
              <a:off x="3296" y="1726"/>
              <a:ext cx="420" cy="263"/>
            </a:xfrm>
            <a:custGeom>
              <a:avLst/>
              <a:gdLst>
                <a:gd name="T0" fmla="*/ 8866 w 82"/>
                <a:gd name="T1" fmla="*/ 0 h 54"/>
                <a:gd name="T2" fmla="*/ 9127 w 82"/>
                <a:gd name="T3" fmla="*/ 453 h 54"/>
                <a:gd name="T4" fmla="*/ 8999 w 82"/>
                <a:gd name="T5" fmla="*/ 687 h 54"/>
                <a:gd name="T6" fmla="*/ 9260 w 82"/>
                <a:gd name="T7" fmla="*/ 1495 h 54"/>
                <a:gd name="T8" fmla="*/ 9942 w 82"/>
                <a:gd name="T9" fmla="*/ 1851 h 54"/>
                <a:gd name="T10" fmla="*/ 10075 w 82"/>
                <a:gd name="T11" fmla="*/ 2089 h 54"/>
                <a:gd name="T12" fmla="*/ 10495 w 82"/>
                <a:gd name="T13" fmla="*/ 2421 h 54"/>
                <a:gd name="T14" fmla="*/ 11017 w 82"/>
                <a:gd name="T15" fmla="*/ 3015 h 54"/>
                <a:gd name="T16" fmla="*/ 10756 w 82"/>
                <a:gd name="T17" fmla="*/ 3346 h 54"/>
                <a:gd name="T18" fmla="*/ 10756 w 82"/>
                <a:gd name="T19" fmla="*/ 3580 h 54"/>
                <a:gd name="T20" fmla="*/ 10075 w 82"/>
                <a:gd name="T21" fmla="*/ 3935 h 54"/>
                <a:gd name="T22" fmla="*/ 9680 w 82"/>
                <a:gd name="T23" fmla="*/ 4033 h 54"/>
                <a:gd name="T24" fmla="*/ 9419 w 82"/>
                <a:gd name="T25" fmla="*/ 4388 h 54"/>
                <a:gd name="T26" fmla="*/ 9680 w 82"/>
                <a:gd name="T27" fmla="*/ 4744 h 54"/>
                <a:gd name="T28" fmla="*/ 9680 w 82"/>
                <a:gd name="T29" fmla="*/ 5075 h 54"/>
                <a:gd name="T30" fmla="*/ 9127 w 82"/>
                <a:gd name="T31" fmla="*/ 5786 h 54"/>
                <a:gd name="T32" fmla="*/ 8999 w 82"/>
                <a:gd name="T33" fmla="*/ 6122 h 54"/>
                <a:gd name="T34" fmla="*/ 8472 w 82"/>
                <a:gd name="T35" fmla="*/ 5786 h 54"/>
                <a:gd name="T36" fmla="*/ 1470 w 82"/>
                <a:gd name="T37" fmla="*/ 5883 h 54"/>
                <a:gd name="T38" fmla="*/ 1470 w 82"/>
                <a:gd name="T39" fmla="*/ 5552 h 54"/>
                <a:gd name="T40" fmla="*/ 1209 w 82"/>
                <a:gd name="T41" fmla="*/ 5197 h 54"/>
                <a:gd name="T42" fmla="*/ 1337 w 82"/>
                <a:gd name="T43" fmla="*/ 4861 h 54"/>
                <a:gd name="T44" fmla="*/ 1076 w 82"/>
                <a:gd name="T45" fmla="*/ 4505 h 54"/>
                <a:gd name="T46" fmla="*/ 1076 w 82"/>
                <a:gd name="T47" fmla="*/ 4150 h 54"/>
                <a:gd name="T48" fmla="*/ 814 w 82"/>
                <a:gd name="T49" fmla="*/ 3818 h 54"/>
                <a:gd name="T50" fmla="*/ 681 w 82"/>
                <a:gd name="T51" fmla="*/ 3580 h 54"/>
                <a:gd name="T52" fmla="*/ 394 w 82"/>
                <a:gd name="T53" fmla="*/ 3015 h 54"/>
                <a:gd name="T54" fmla="*/ 522 w 82"/>
                <a:gd name="T55" fmla="*/ 2654 h 54"/>
                <a:gd name="T56" fmla="*/ 261 w 82"/>
                <a:gd name="T57" fmla="*/ 2299 h 54"/>
                <a:gd name="T58" fmla="*/ 261 w 82"/>
                <a:gd name="T59" fmla="*/ 2089 h 54"/>
                <a:gd name="T60" fmla="*/ 261 w 82"/>
                <a:gd name="T61" fmla="*/ 1373 h 54"/>
                <a:gd name="T62" fmla="*/ 261 w 82"/>
                <a:gd name="T63" fmla="*/ 1164 h 54"/>
                <a:gd name="T64" fmla="*/ 133 w 82"/>
                <a:gd name="T65" fmla="*/ 687 h 54"/>
                <a:gd name="T66" fmla="*/ 133 w 82"/>
                <a:gd name="T67" fmla="*/ 356 h 54"/>
                <a:gd name="T68" fmla="*/ 261 w 82"/>
                <a:gd name="T69" fmla="*/ 239 h 54"/>
                <a:gd name="T70" fmla="*/ 261 w 82"/>
                <a:gd name="T71" fmla="*/ 239 h 5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82"/>
                <a:gd name="T109" fmla="*/ 0 h 54"/>
                <a:gd name="T110" fmla="*/ 82 w 82"/>
                <a:gd name="T111" fmla="*/ 54 h 5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82" h="54">
                  <a:moveTo>
                    <a:pt x="2" y="2"/>
                  </a:moveTo>
                  <a:lnTo>
                    <a:pt x="66" y="0"/>
                  </a:lnTo>
                  <a:lnTo>
                    <a:pt x="67" y="2"/>
                  </a:lnTo>
                  <a:lnTo>
                    <a:pt x="68" y="4"/>
                  </a:lnTo>
                  <a:lnTo>
                    <a:pt x="68" y="5"/>
                  </a:lnTo>
                  <a:lnTo>
                    <a:pt x="67" y="6"/>
                  </a:lnTo>
                  <a:lnTo>
                    <a:pt x="68" y="8"/>
                  </a:lnTo>
                  <a:lnTo>
                    <a:pt x="69" y="13"/>
                  </a:lnTo>
                  <a:lnTo>
                    <a:pt x="73" y="14"/>
                  </a:lnTo>
                  <a:lnTo>
                    <a:pt x="74" y="16"/>
                  </a:lnTo>
                  <a:lnTo>
                    <a:pt x="75" y="17"/>
                  </a:lnTo>
                  <a:lnTo>
                    <a:pt x="75" y="18"/>
                  </a:lnTo>
                  <a:lnTo>
                    <a:pt x="78" y="20"/>
                  </a:lnTo>
                  <a:lnTo>
                    <a:pt x="78" y="21"/>
                  </a:lnTo>
                  <a:lnTo>
                    <a:pt x="81" y="23"/>
                  </a:lnTo>
                  <a:lnTo>
                    <a:pt x="82" y="26"/>
                  </a:lnTo>
                  <a:lnTo>
                    <a:pt x="81" y="27"/>
                  </a:lnTo>
                  <a:lnTo>
                    <a:pt x="80" y="29"/>
                  </a:lnTo>
                  <a:lnTo>
                    <a:pt x="80" y="30"/>
                  </a:lnTo>
                  <a:lnTo>
                    <a:pt x="80" y="31"/>
                  </a:lnTo>
                  <a:lnTo>
                    <a:pt x="77" y="34"/>
                  </a:lnTo>
                  <a:lnTo>
                    <a:pt x="75" y="34"/>
                  </a:lnTo>
                  <a:lnTo>
                    <a:pt x="75" y="35"/>
                  </a:lnTo>
                  <a:lnTo>
                    <a:pt x="72" y="35"/>
                  </a:lnTo>
                  <a:lnTo>
                    <a:pt x="71" y="36"/>
                  </a:lnTo>
                  <a:lnTo>
                    <a:pt x="70" y="38"/>
                  </a:lnTo>
                  <a:lnTo>
                    <a:pt x="70" y="39"/>
                  </a:lnTo>
                  <a:lnTo>
                    <a:pt x="72" y="41"/>
                  </a:lnTo>
                  <a:lnTo>
                    <a:pt x="72" y="42"/>
                  </a:lnTo>
                  <a:lnTo>
                    <a:pt x="72" y="44"/>
                  </a:lnTo>
                  <a:lnTo>
                    <a:pt x="70" y="49"/>
                  </a:lnTo>
                  <a:lnTo>
                    <a:pt x="68" y="50"/>
                  </a:lnTo>
                  <a:lnTo>
                    <a:pt x="67" y="51"/>
                  </a:lnTo>
                  <a:lnTo>
                    <a:pt x="67" y="53"/>
                  </a:lnTo>
                  <a:lnTo>
                    <a:pt x="66" y="54"/>
                  </a:lnTo>
                  <a:lnTo>
                    <a:pt x="63" y="50"/>
                  </a:lnTo>
                  <a:lnTo>
                    <a:pt x="11" y="52"/>
                  </a:lnTo>
                  <a:lnTo>
                    <a:pt x="11" y="51"/>
                  </a:lnTo>
                  <a:lnTo>
                    <a:pt x="10" y="49"/>
                  </a:lnTo>
                  <a:lnTo>
                    <a:pt x="11" y="48"/>
                  </a:lnTo>
                  <a:lnTo>
                    <a:pt x="10" y="46"/>
                  </a:lnTo>
                  <a:lnTo>
                    <a:pt x="9" y="45"/>
                  </a:lnTo>
                  <a:lnTo>
                    <a:pt x="10" y="44"/>
                  </a:lnTo>
                  <a:lnTo>
                    <a:pt x="10" y="42"/>
                  </a:lnTo>
                  <a:lnTo>
                    <a:pt x="8" y="41"/>
                  </a:lnTo>
                  <a:lnTo>
                    <a:pt x="8" y="39"/>
                  </a:lnTo>
                  <a:lnTo>
                    <a:pt x="9" y="37"/>
                  </a:lnTo>
                  <a:lnTo>
                    <a:pt x="8" y="36"/>
                  </a:lnTo>
                  <a:lnTo>
                    <a:pt x="6" y="35"/>
                  </a:lnTo>
                  <a:lnTo>
                    <a:pt x="6" y="33"/>
                  </a:lnTo>
                  <a:lnTo>
                    <a:pt x="6" y="32"/>
                  </a:lnTo>
                  <a:lnTo>
                    <a:pt x="5" y="31"/>
                  </a:lnTo>
                  <a:lnTo>
                    <a:pt x="4" y="28"/>
                  </a:lnTo>
                  <a:lnTo>
                    <a:pt x="3" y="26"/>
                  </a:lnTo>
                  <a:lnTo>
                    <a:pt x="4" y="24"/>
                  </a:lnTo>
                  <a:lnTo>
                    <a:pt x="4" y="23"/>
                  </a:lnTo>
                  <a:lnTo>
                    <a:pt x="2" y="22"/>
                  </a:lnTo>
                  <a:lnTo>
                    <a:pt x="2" y="20"/>
                  </a:lnTo>
                  <a:lnTo>
                    <a:pt x="2" y="18"/>
                  </a:lnTo>
                  <a:lnTo>
                    <a:pt x="0" y="15"/>
                  </a:lnTo>
                  <a:lnTo>
                    <a:pt x="2" y="12"/>
                  </a:lnTo>
                  <a:lnTo>
                    <a:pt x="1" y="10"/>
                  </a:lnTo>
                  <a:lnTo>
                    <a:pt x="2" y="10"/>
                  </a:lnTo>
                  <a:lnTo>
                    <a:pt x="2" y="7"/>
                  </a:lnTo>
                  <a:lnTo>
                    <a:pt x="1" y="6"/>
                  </a:lnTo>
                  <a:lnTo>
                    <a:pt x="2" y="4"/>
                  </a:lnTo>
                  <a:lnTo>
                    <a:pt x="1" y="3"/>
                  </a:lnTo>
                  <a:lnTo>
                    <a:pt x="0" y="2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45" name="Freeform 14"/>
            <p:cNvSpPr>
              <a:spLocks/>
            </p:cNvSpPr>
            <p:nvPr/>
          </p:nvSpPr>
          <p:spPr bwMode="auto">
            <a:xfrm>
              <a:off x="3353" y="1970"/>
              <a:ext cx="460" cy="380"/>
            </a:xfrm>
            <a:custGeom>
              <a:avLst/>
              <a:gdLst>
                <a:gd name="T0" fmla="*/ 10135 w 90"/>
                <a:gd name="T1" fmla="*/ 7975 h 78"/>
                <a:gd name="T2" fmla="*/ 10294 w 90"/>
                <a:gd name="T3" fmla="*/ 8214 h 78"/>
                <a:gd name="T4" fmla="*/ 10294 w 90"/>
                <a:gd name="T5" fmla="*/ 8569 h 78"/>
                <a:gd name="T6" fmla="*/ 9875 w 90"/>
                <a:gd name="T7" fmla="*/ 8901 h 78"/>
                <a:gd name="T8" fmla="*/ 11076 w 90"/>
                <a:gd name="T9" fmla="*/ 9018 h 78"/>
                <a:gd name="T10" fmla="*/ 11076 w 90"/>
                <a:gd name="T11" fmla="*/ 8569 h 78"/>
                <a:gd name="T12" fmla="*/ 11336 w 90"/>
                <a:gd name="T13" fmla="*/ 7975 h 78"/>
                <a:gd name="T14" fmla="*/ 11756 w 90"/>
                <a:gd name="T15" fmla="*/ 7736 h 78"/>
                <a:gd name="T16" fmla="*/ 11888 w 90"/>
                <a:gd name="T17" fmla="*/ 7736 h 78"/>
                <a:gd name="T18" fmla="*/ 12016 w 90"/>
                <a:gd name="T19" fmla="*/ 7049 h 78"/>
                <a:gd name="T20" fmla="*/ 11888 w 90"/>
                <a:gd name="T21" fmla="*/ 6933 h 78"/>
                <a:gd name="T22" fmla="*/ 11756 w 90"/>
                <a:gd name="T23" fmla="*/ 6811 h 78"/>
                <a:gd name="T24" fmla="*/ 11623 w 90"/>
                <a:gd name="T25" fmla="*/ 6933 h 78"/>
                <a:gd name="T26" fmla="*/ 11209 w 90"/>
                <a:gd name="T27" fmla="*/ 6479 h 78"/>
                <a:gd name="T28" fmla="*/ 11336 w 90"/>
                <a:gd name="T29" fmla="*/ 6241 h 78"/>
                <a:gd name="T30" fmla="*/ 11209 w 90"/>
                <a:gd name="T31" fmla="*/ 6007 h 78"/>
                <a:gd name="T32" fmla="*/ 10554 w 90"/>
                <a:gd name="T33" fmla="*/ 5315 h 78"/>
                <a:gd name="T34" fmla="*/ 9875 w 90"/>
                <a:gd name="T35" fmla="*/ 4959 h 78"/>
                <a:gd name="T36" fmla="*/ 9481 w 90"/>
                <a:gd name="T37" fmla="*/ 4389 h 78"/>
                <a:gd name="T38" fmla="*/ 9875 w 90"/>
                <a:gd name="T39" fmla="*/ 3941 h 78"/>
                <a:gd name="T40" fmla="*/ 9875 w 90"/>
                <a:gd name="T41" fmla="*/ 3464 h 78"/>
                <a:gd name="T42" fmla="*/ 9353 w 90"/>
                <a:gd name="T43" fmla="*/ 3133 h 78"/>
                <a:gd name="T44" fmla="*/ 9093 w 90"/>
                <a:gd name="T45" fmla="*/ 3347 h 78"/>
                <a:gd name="T46" fmla="*/ 8674 w 90"/>
                <a:gd name="T47" fmla="*/ 2538 h 78"/>
                <a:gd name="T48" fmla="*/ 8019 w 90"/>
                <a:gd name="T49" fmla="*/ 2090 h 78"/>
                <a:gd name="T50" fmla="*/ 7472 w 90"/>
                <a:gd name="T51" fmla="*/ 1496 h 78"/>
                <a:gd name="T52" fmla="*/ 7340 w 90"/>
                <a:gd name="T53" fmla="*/ 687 h 78"/>
                <a:gd name="T54" fmla="*/ 7340 w 90"/>
                <a:gd name="T55" fmla="*/ 453 h 78"/>
                <a:gd name="T56" fmla="*/ 0 w 90"/>
                <a:gd name="T57" fmla="*/ 239 h 78"/>
                <a:gd name="T58" fmla="*/ 261 w 90"/>
                <a:gd name="T59" fmla="*/ 570 h 78"/>
                <a:gd name="T60" fmla="*/ 680 w 90"/>
                <a:gd name="T61" fmla="*/ 1043 h 78"/>
                <a:gd name="T62" fmla="*/ 680 w 90"/>
                <a:gd name="T63" fmla="*/ 1281 h 78"/>
                <a:gd name="T64" fmla="*/ 1462 w 90"/>
                <a:gd name="T65" fmla="*/ 1851 h 78"/>
                <a:gd name="T66" fmla="*/ 1201 w 90"/>
                <a:gd name="T67" fmla="*/ 2304 h 78"/>
                <a:gd name="T68" fmla="*/ 1462 w 90"/>
                <a:gd name="T69" fmla="*/ 2538 h 78"/>
                <a:gd name="T70" fmla="*/ 1722 w 90"/>
                <a:gd name="T71" fmla="*/ 3016 h 78"/>
                <a:gd name="T72" fmla="*/ 2014 w 90"/>
                <a:gd name="T73" fmla="*/ 3133 h 78"/>
                <a:gd name="T74" fmla="*/ 2142 w 90"/>
                <a:gd name="T75" fmla="*/ 8331 h 7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90"/>
                <a:gd name="T115" fmla="*/ 0 h 78"/>
                <a:gd name="T116" fmla="*/ 90 w 90"/>
                <a:gd name="T117" fmla="*/ 78 h 7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90" h="78">
                  <a:moveTo>
                    <a:pt x="16" y="72"/>
                  </a:moveTo>
                  <a:lnTo>
                    <a:pt x="76" y="69"/>
                  </a:lnTo>
                  <a:lnTo>
                    <a:pt x="76" y="70"/>
                  </a:lnTo>
                  <a:lnTo>
                    <a:pt x="77" y="71"/>
                  </a:lnTo>
                  <a:lnTo>
                    <a:pt x="78" y="72"/>
                  </a:lnTo>
                  <a:lnTo>
                    <a:pt x="77" y="74"/>
                  </a:lnTo>
                  <a:lnTo>
                    <a:pt x="76" y="75"/>
                  </a:lnTo>
                  <a:lnTo>
                    <a:pt x="74" y="77"/>
                  </a:lnTo>
                  <a:lnTo>
                    <a:pt x="74" y="78"/>
                  </a:lnTo>
                  <a:lnTo>
                    <a:pt x="83" y="78"/>
                  </a:lnTo>
                  <a:lnTo>
                    <a:pt x="84" y="75"/>
                  </a:lnTo>
                  <a:lnTo>
                    <a:pt x="83" y="74"/>
                  </a:lnTo>
                  <a:lnTo>
                    <a:pt x="84" y="71"/>
                  </a:lnTo>
                  <a:lnTo>
                    <a:pt x="85" y="69"/>
                  </a:lnTo>
                  <a:lnTo>
                    <a:pt x="86" y="67"/>
                  </a:lnTo>
                  <a:lnTo>
                    <a:pt x="88" y="67"/>
                  </a:lnTo>
                  <a:lnTo>
                    <a:pt x="89" y="67"/>
                  </a:lnTo>
                  <a:lnTo>
                    <a:pt x="90" y="62"/>
                  </a:lnTo>
                  <a:lnTo>
                    <a:pt x="90" y="61"/>
                  </a:lnTo>
                  <a:lnTo>
                    <a:pt x="89" y="60"/>
                  </a:lnTo>
                  <a:lnTo>
                    <a:pt x="88" y="59"/>
                  </a:lnTo>
                  <a:lnTo>
                    <a:pt x="87" y="59"/>
                  </a:lnTo>
                  <a:lnTo>
                    <a:pt x="87" y="60"/>
                  </a:lnTo>
                  <a:lnTo>
                    <a:pt x="84" y="56"/>
                  </a:lnTo>
                  <a:lnTo>
                    <a:pt x="84" y="55"/>
                  </a:lnTo>
                  <a:lnTo>
                    <a:pt x="85" y="54"/>
                  </a:lnTo>
                  <a:lnTo>
                    <a:pt x="85" y="53"/>
                  </a:lnTo>
                  <a:lnTo>
                    <a:pt x="84" y="52"/>
                  </a:lnTo>
                  <a:lnTo>
                    <a:pt x="83" y="49"/>
                  </a:lnTo>
                  <a:lnTo>
                    <a:pt x="79" y="46"/>
                  </a:lnTo>
                  <a:lnTo>
                    <a:pt x="78" y="45"/>
                  </a:lnTo>
                  <a:lnTo>
                    <a:pt x="74" y="43"/>
                  </a:lnTo>
                  <a:lnTo>
                    <a:pt x="72" y="40"/>
                  </a:lnTo>
                  <a:lnTo>
                    <a:pt x="71" y="38"/>
                  </a:lnTo>
                  <a:lnTo>
                    <a:pt x="71" y="37"/>
                  </a:lnTo>
                  <a:lnTo>
                    <a:pt x="74" y="34"/>
                  </a:lnTo>
                  <a:lnTo>
                    <a:pt x="73" y="32"/>
                  </a:lnTo>
                  <a:lnTo>
                    <a:pt x="74" y="30"/>
                  </a:lnTo>
                  <a:lnTo>
                    <a:pt x="73" y="29"/>
                  </a:lnTo>
                  <a:lnTo>
                    <a:pt x="70" y="27"/>
                  </a:lnTo>
                  <a:lnTo>
                    <a:pt x="69" y="28"/>
                  </a:lnTo>
                  <a:lnTo>
                    <a:pt x="68" y="29"/>
                  </a:lnTo>
                  <a:lnTo>
                    <a:pt x="67" y="29"/>
                  </a:lnTo>
                  <a:lnTo>
                    <a:pt x="65" y="22"/>
                  </a:lnTo>
                  <a:lnTo>
                    <a:pt x="64" y="21"/>
                  </a:lnTo>
                  <a:lnTo>
                    <a:pt x="60" y="18"/>
                  </a:lnTo>
                  <a:lnTo>
                    <a:pt x="56" y="14"/>
                  </a:lnTo>
                  <a:lnTo>
                    <a:pt x="56" y="13"/>
                  </a:lnTo>
                  <a:lnTo>
                    <a:pt x="55" y="10"/>
                  </a:lnTo>
                  <a:lnTo>
                    <a:pt x="55" y="6"/>
                  </a:lnTo>
                  <a:lnTo>
                    <a:pt x="55" y="5"/>
                  </a:lnTo>
                  <a:lnTo>
                    <a:pt x="55" y="4"/>
                  </a:lnTo>
                  <a:lnTo>
                    <a:pt x="52" y="0"/>
                  </a:lnTo>
                  <a:lnTo>
                    <a:pt x="0" y="2"/>
                  </a:lnTo>
                  <a:lnTo>
                    <a:pt x="1" y="3"/>
                  </a:lnTo>
                  <a:lnTo>
                    <a:pt x="2" y="5"/>
                  </a:lnTo>
                  <a:lnTo>
                    <a:pt x="3" y="7"/>
                  </a:lnTo>
                  <a:lnTo>
                    <a:pt x="5" y="9"/>
                  </a:lnTo>
                  <a:lnTo>
                    <a:pt x="5" y="10"/>
                  </a:lnTo>
                  <a:lnTo>
                    <a:pt x="5" y="11"/>
                  </a:lnTo>
                  <a:lnTo>
                    <a:pt x="5" y="12"/>
                  </a:lnTo>
                  <a:lnTo>
                    <a:pt x="11" y="16"/>
                  </a:lnTo>
                  <a:lnTo>
                    <a:pt x="9" y="18"/>
                  </a:lnTo>
                  <a:lnTo>
                    <a:pt x="9" y="20"/>
                  </a:lnTo>
                  <a:lnTo>
                    <a:pt x="10" y="22"/>
                  </a:lnTo>
                  <a:lnTo>
                    <a:pt x="11" y="22"/>
                  </a:lnTo>
                  <a:lnTo>
                    <a:pt x="12" y="25"/>
                  </a:lnTo>
                  <a:lnTo>
                    <a:pt x="13" y="26"/>
                  </a:lnTo>
                  <a:lnTo>
                    <a:pt x="15" y="26"/>
                  </a:lnTo>
                  <a:lnTo>
                    <a:pt x="15" y="27"/>
                  </a:lnTo>
                  <a:lnTo>
                    <a:pt x="16" y="63"/>
                  </a:lnTo>
                  <a:lnTo>
                    <a:pt x="16" y="72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46" name="Freeform 15"/>
            <p:cNvSpPr>
              <a:spLocks/>
            </p:cNvSpPr>
            <p:nvPr/>
          </p:nvSpPr>
          <p:spPr bwMode="auto">
            <a:xfrm>
              <a:off x="3526" y="1438"/>
              <a:ext cx="364" cy="371"/>
            </a:xfrm>
            <a:custGeom>
              <a:avLst/>
              <a:gdLst>
                <a:gd name="T0" fmla="*/ 3917 w 71"/>
                <a:gd name="T1" fmla="*/ 8723 h 76"/>
                <a:gd name="T2" fmla="*/ 3235 w 71"/>
                <a:gd name="T3" fmla="*/ 8362 h 76"/>
                <a:gd name="T4" fmla="*/ 2968 w 71"/>
                <a:gd name="T5" fmla="*/ 7552 h 76"/>
                <a:gd name="T6" fmla="*/ 3102 w 71"/>
                <a:gd name="T7" fmla="*/ 7342 h 76"/>
                <a:gd name="T8" fmla="*/ 2840 w 71"/>
                <a:gd name="T9" fmla="*/ 6864 h 76"/>
                <a:gd name="T10" fmla="*/ 2840 w 71"/>
                <a:gd name="T11" fmla="*/ 6292 h 76"/>
                <a:gd name="T12" fmla="*/ 2287 w 71"/>
                <a:gd name="T13" fmla="*/ 5814 h 76"/>
                <a:gd name="T14" fmla="*/ 1630 w 71"/>
                <a:gd name="T15" fmla="*/ 5243 h 76"/>
                <a:gd name="T16" fmla="*/ 1077 w 71"/>
                <a:gd name="T17" fmla="*/ 5004 h 76"/>
                <a:gd name="T18" fmla="*/ 948 w 71"/>
                <a:gd name="T19" fmla="*/ 4886 h 76"/>
                <a:gd name="T20" fmla="*/ 395 w 71"/>
                <a:gd name="T21" fmla="*/ 4764 h 76"/>
                <a:gd name="T22" fmla="*/ 133 w 71"/>
                <a:gd name="T23" fmla="*/ 4525 h 76"/>
                <a:gd name="T24" fmla="*/ 261 w 71"/>
                <a:gd name="T25" fmla="*/ 3598 h 76"/>
                <a:gd name="T26" fmla="*/ 395 w 71"/>
                <a:gd name="T27" fmla="*/ 3266 h 76"/>
                <a:gd name="T28" fmla="*/ 0 w 71"/>
                <a:gd name="T29" fmla="*/ 2909 h 76"/>
                <a:gd name="T30" fmla="*/ 133 w 71"/>
                <a:gd name="T31" fmla="*/ 2548 h 76"/>
                <a:gd name="T32" fmla="*/ 682 w 71"/>
                <a:gd name="T33" fmla="*/ 1977 h 76"/>
                <a:gd name="T34" fmla="*/ 948 w 71"/>
                <a:gd name="T35" fmla="*/ 1860 h 76"/>
                <a:gd name="T36" fmla="*/ 948 w 71"/>
                <a:gd name="T37" fmla="*/ 693 h 76"/>
                <a:gd name="T38" fmla="*/ 1210 w 71"/>
                <a:gd name="T39" fmla="*/ 571 h 76"/>
                <a:gd name="T40" fmla="*/ 1758 w 71"/>
                <a:gd name="T41" fmla="*/ 571 h 76"/>
                <a:gd name="T42" fmla="*/ 2968 w 71"/>
                <a:gd name="T43" fmla="*/ 117 h 76"/>
                <a:gd name="T44" fmla="*/ 3235 w 71"/>
                <a:gd name="T45" fmla="*/ 117 h 76"/>
                <a:gd name="T46" fmla="*/ 3102 w 71"/>
                <a:gd name="T47" fmla="*/ 356 h 76"/>
                <a:gd name="T48" fmla="*/ 2968 w 71"/>
                <a:gd name="T49" fmla="*/ 693 h 76"/>
                <a:gd name="T50" fmla="*/ 3496 w 71"/>
                <a:gd name="T51" fmla="*/ 571 h 76"/>
                <a:gd name="T52" fmla="*/ 3784 w 71"/>
                <a:gd name="T53" fmla="*/ 693 h 76"/>
                <a:gd name="T54" fmla="*/ 4178 w 71"/>
                <a:gd name="T55" fmla="*/ 928 h 76"/>
                <a:gd name="T56" fmla="*/ 4312 w 71"/>
                <a:gd name="T57" fmla="*/ 1167 h 76"/>
                <a:gd name="T58" fmla="*/ 5942 w 71"/>
                <a:gd name="T59" fmla="*/ 1504 h 76"/>
                <a:gd name="T60" fmla="*/ 6465 w 71"/>
                <a:gd name="T61" fmla="*/ 1738 h 76"/>
                <a:gd name="T62" fmla="*/ 6726 w 71"/>
                <a:gd name="T63" fmla="*/ 1738 h 76"/>
                <a:gd name="T64" fmla="*/ 6860 w 71"/>
                <a:gd name="T65" fmla="*/ 1738 h 76"/>
                <a:gd name="T66" fmla="*/ 7541 w 71"/>
                <a:gd name="T67" fmla="*/ 1860 h 76"/>
                <a:gd name="T68" fmla="*/ 7541 w 71"/>
                <a:gd name="T69" fmla="*/ 1977 h 76"/>
                <a:gd name="T70" fmla="*/ 7808 w 71"/>
                <a:gd name="T71" fmla="*/ 2099 h 76"/>
                <a:gd name="T72" fmla="*/ 8228 w 71"/>
                <a:gd name="T73" fmla="*/ 2455 h 76"/>
                <a:gd name="T74" fmla="*/ 8095 w 71"/>
                <a:gd name="T75" fmla="*/ 2909 h 76"/>
                <a:gd name="T76" fmla="*/ 8490 w 71"/>
                <a:gd name="T77" fmla="*/ 2909 h 76"/>
                <a:gd name="T78" fmla="*/ 8357 w 71"/>
                <a:gd name="T79" fmla="*/ 3144 h 76"/>
                <a:gd name="T80" fmla="*/ 8623 w 71"/>
                <a:gd name="T81" fmla="*/ 3481 h 76"/>
                <a:gd name="T82" fmla="*/ 8228 w 71"/>
                <a:gd name="T83" fmla="*/ 3837 h 76"/>
                <a:gd name="T84" fmla="*/ 7936 w 71"/>
                <a:gd name="T85" fmla="*/ 4432 h 76"/>
                <a:gd name="T86" fmla="*/ 7936 w 71"/>
                <a:gd name="T87" fmla="*/ 4525 h 76"/>
                <a:gd name="T88" fmla="*/ 8490 w 71"/>
                <a:gd name="T89" fmla="*/ 4076 h 76"/>
                <a:gd name="T90" fmla="*/ 8885 w 71"/>
                <a:gd name="T91" fmla="*/ 3837 h 76"/>
                <a:gd name="T92" fmla="*/ 9172 w 71"/>
                <a:gd name="T93" fmla="*/ 3598 h 76"/>
                <a:gd name="T94" fmla="*/ 9172 w 71"/>
                <a:gd name="T95" fmla="*/ 3266 h 76"/>
                <a:gd name="T96" fmla="*/ 9305 w 71"/>
                <a:gd name="T97" fmla="*/ 3144 h 76"/>
                <a:gd name="T98" fmla="*/ 9438 w 71"/>
                <a:gd name="T99" fmla="*/ 2909 h 76"/>
                <a:gd name="T100" fmla="*/ 9567 w 71"/>
                <a:gd name="T101" fmla="*/ 3027 h 76"/>
                <a:gd name="T102" fmla="*/ 9305 w 71"/>
                <a:gd name="T103" fmla="*/ 3837 h 76"/>
                <a:gd name="T104" fmla="*/ 9172 w 71"/>
                <a:gd name="T105" fmla="*/ 4076 h 76"/>
                <a:gd name="T106" fmla="*/ 8885 w 71"/>
                <a:gd name="T107" fmla="*/ 4647 h 76"/>
                <a:gd name="T108" fmla="*/ 8885 w 71"/>
                <a:gd name="T109" fmla="*/ 5243 h 76"/>
                <a:gd name="T110" fmla="*/ 8623 w 71"/>
                <a:gd name="T111" fmla="*/ 5458 h 76"/>
                <a:gd name="T112" fmla="*/ 8751 w 71"/>
                <a:gd name="T113" fmla="*/ 6292 h 76"/>
                <a:gd name="T114" fmla="*/ 8490 w 71"/>
                <a:gd name="T115" fmla="*/ 6864 h 76"/>
                <a:gd name="T116" fmla="*/ 8751 w 71"/>
                <a:gd name="T117" fmla="*/ 8147 h 76"/>
                <a:gd name="T118" fmla="*/ 8751 w 71"/>
                <a:gd name="T119" fmla="*/ 8269 h 76"/>
                <a:gd name="T120" fmla="*/ 8751 w 71"/>
                <a:gd name="T121" fmla="*/ 8601 h 76"/>
                <a:gd name="T122" fmla="*/ 4050 w 71"/>
                <a:gd name="T123" fmla="*/ 8841 h 7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1"/>
                <a:gd name="T187" fmla="*/ 0 h 76"/>
                <a:gd name="T188" fmla="*/ 71 w 71"/>
                <a:gd name="T189" fmla="*/ 76 h 7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1" h="76">
                  <a:moveTo>
                    <a:pt x="30" y="76"/>
                  </a:moveTo>
                  <a:lnTo>
                    <a:pt x="29" y="75"/>
                  </a:lnTo>
                  <a:lnTo>
                    <a:pt x="28" y="73"/>
                  </a:lnTo>
                  <a:lnTo>
                    <a:pt x="24" y="72"/>
                  </a:lnTo>
                  <a:lnTo>
                    <a:pt x="23" y="67"/>
                  </a:lnTo>
                  <a:lnTo>
                    <a:pt x="22" y="65"/>
                  </a:lnTo>
                  <a:lnTo>
                    <a:pt x="23" y="64"/>
                  </a:lnTo>
                  <a:lnTo>
                    <a:pt x="23" y="63"/>
                  </a:lnTo>
                  <a:lnTo>
                    <a:pt x="22" y="61"/>
                  </a:lnTo>
                  <a:lnTo>
                    <a:pt x="21" y="59"/>
                  </a:lnTo>
                  <a:lnTo>
                    <a:pt x="21" y="56"/>
                  </a:lnTo>
                  <a:lnTo>
                    <a:pt x="21" y="54"/>
                  </a:lnTo>
                  <a:lnTo>
                    <a:pt x="21" y="53"/>
                  </a:lnTo>
                  <a:lnTo>
                    <a:pt x="17" y="50"/>
                  </a:lnTo>
                  <a:lnTo>
                    <a:pt x="13" y="48"/>
                  </a:lnTo>
                  <a:lnTo>
                    <a:pt x="12" y="45"/>
                  </a:lnTo>
                  <a:lnTo>
                    <a:pt x="8" y="44"/>
                  </a:lnTo>
                  <a:lnTo>
                    <a:pt x="8" y="43"/>
                  </a:lnTo>
                  <a:lnTo>
                    <a:pt x="7" y="42"/>
                  </a:lnTo>
                  <a:lnTo>
                    <a:pt x="4" y="41"/>
                  </a:lnTo>
                  <a:lnTo>
                    <a:pt x="3" y="41"/>
                  </a:lnTo>
                  <a:lnTo>
                    <a:pt x="2" y="40"/>
                  </a:lnTo>
                  <a:lnTo>
                    <a:pt x="1" y="39"/>
                  </a:lnTo>
                  <a:lnTo>
                    <a:pt x="1" y="34"/>
                  </a:lnTo>
                  <a:lnTo>
                    <a:pt x="2" y="31"/>
                  </a:lnTo>
                  <a:lnTo>
                    <a:pt x="2" y="30"/>
                  </a:lnTo>
                  <a:lnTo>
                    <a:pt x="3" y="28"/>
                  </a:lnTo>
                  <a:lnTo>
                    <a:pt x="1" y="26"/>
                  </a:lnTo>
                  <a:lnTo>
                    <a:pt x="0" y="25"/>
                  </a:lnTo>
                  <a:lnTo>
                    <a:pt x="1" y="22"/>
                  </a:lnTo>
                  <a:lnTo>
                    <a:pt x="1" y="20"/>
                  </a:lnTo>
                  <a:lnTo>
                    <a:pt x="5" y="17"/>
                  </a:lnTo>
                  <a:lnTo>
                    <a:pt x="6" y="17"/>
                  </a:lnTo>
                  <a:lnTo>
                    <a:pt x="7" y="16"/>
                  </a:lnTo>
                  <a:lnTo>
                    <a:pt x="6" y="7"/>
                  </a:lnTo>
                  <a:lnTo>
                    <a:pt x="7" y="6"/>
                  </a:lnTo>
                  <a:lnTo>
                    <a:pt x="8" y="5"/>
                  </a:lnTo>
                  <a:lnTo>
                    <a:pt x="9" y="5"/>
                  </a:lnTo>
                  <a:lnTo>
                    <a:pt x="11" y="6"/>
                  </a:lnTo>
                  <a:lnTo>
                    <a:pt x="13" y="5"/>
                  </a:lnTo>
                  <a:lnTo>
                    <a:pt x="16" y="4"/>
                  </a:lnTo>
                  <a:lnTo>
                    <a:pt x="22" y="1"/>
                  </a:lnTo>
                  <a:lnTo>
                    <a:pt x="23" y="0"/>
                  </a:lnTo>
                  <a:lnTo>
                    <a:pt x="24" y="1"/>
                  </a:lnTo>
                  <a:lnTo>
                    <a:pt x="24" y="2"/>
                  </a:lnTo>
                  <a:lnTo>
                    <a:pt x="23" y="3"/>
                  </a:lnTo>
                  <a:lnTo>
                    <a:pt x="23" y="4"/>
                  </a:lnTo>
                  <a:lnTo>
                    <a:pt x="22" y="6"/>
                  </a:lnTo>
                  <a:lnTo>
                    <a:pt x="25" y="5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6"/>
                  </a:lnTo>
                  <a:lnTo>
                    <a:pt x="29" y="7"/>
                  </a:lnTo>
                  <a:lnTo>
                    <a:pt x="31" y="8"/>
                  </a:lnTo>
                  <a:lnTo>
                    <a:pt x="32" y="8"/>
                  </a:lnTo>
                  <a:lnTo>
                    <a:pt x="32" y="10"/>
                  </a:lnTo>
                  <a:lnTo>
                    <a:pt x="33" y="11"/>
                  </a:lnTo>
                  <a:lnTo>
                    <a:pt x="44" y="13"/>
                  </a:lnTo>
                  <a:lnTo>
                    <a:pt x="46" y="13"/>
                  </a:lnTo>
                  <a:lnTo>
                    <a:pt x="48" y="15"/>
                  </a:lnTo>
                  <a:lnTo>
                    <a:pt x="50" y="15"/>
                  </a:lnTo>
                  <a:lnTo>
                    <a:pt x="51" y="15"/>
                  </a:lnTo>
                  <a:lnTo>
                    <a:pt x="54" y="15"/>
                  </a:lnTo>
                  <a:lnTo>
                    <a:pt x="56" y="16"/>
                  </a:lnTo>
                  <a:lnTo>
                    <a:pt x="57" y="17"/>
                  </a:lnTo>
                  <a:lnTo>
                    <a:pt x="56" y="17"/>
                  </a:lnTo>
                  <a:lnTo>
                    <a:pt x="56" y="18"/>
                  </a:lnTo>
                  <a:lnTo>
                    <a:pt x="58" y="18"/>
                  </a:lnTo>
                  <a:lnTo>
                    <a:pt x="60" y="19"/>
                  </a:lnTo>
                  <a:lnTo>
                    <a:pt x="61" y="21"/>
                  </a:lnTo>
                  <a:lnTo>
                    <a:pt x="60" y="25"/>
                  </a:lnTo>
                  <a:lnTo>
                    <a:pt x="62" y="25"/>
                  </a:lnTo>
                  <a:lnTo>
                    <a:pt x="63" y="25"/>
                  </a:lnTo>
                  <a:lnTo>
                    <a:pt x="62" y="26"/>
                  </a:lnTo>
                  <a:lnTo>
                    <a:pt x="62" y="27"/>
                  </a:lnTo>
                  <a:lnTo>
                    <a:pt x="62" y="28"/>
                  </a:lnTo>
                  <a:lnTo>
                    <a:pt x="64" y="30"/>
                  </a:lnTo>
                  <a:lnTo>
                    <a:pt x="61" y="33"/>
                  </a:lnTo>
                  <a:lnTo>
                    <a:pt x="60" y="36"/>
                  </a:lnTo>
                  <a:lnTo>
                    <a:pt x="59" y="38"/>
                  </a:lnTo>
                  <a:lnTo>
                    <a:pt x="59" y="39"/>
                  </a:lnTo>
                  <a:lnTo>
                    <a:pt x="61" y="38"/>
                  </a:lnTo>
                  <a:lnTo>
                    <a:pt x="63" y="35"/>
                  </a:lnTo>
                  <a:lnTo>
                    <a:pt x="65" y="33"/>
                  </a:lnTo>
                  <a:lnTo>
                    <a:pt x="66" y="33"/>
                  </a:lnTo>
                  <a:lnTo>
                    <a:pt x="67" y="32"/>
                  </a:lnTo>
                  <a:lnTo>
                    <a:pt x="68" y="31"/>
                  </a:lnTo>
                  <a:lnTo>
                    <a:pt x="68" y="30"/>
                  </a:lnTo>
                  <a:lnTo>
                    <a:pt x="68" y="28"/>
                  </a:lnTo>
                  <a:lnTo>
                    <a:pt x="68" y="27"/>
                  </a:lnTo>
                  <a:lnTo>
                    <a:pt x="69" y="27"/>
                  </a:lnTo>
                  <a:lnTo>
                    <a:pt x="69" y="26"/>
                  </a:lnTo>
                  <a:lnTo>
                    <a:pt x="70" y="25"/>
                  </a:lnTo>
                  <a:lnTo>
                    <a:pt x="71" y="25"/>
                  </a:lnTo>
                  <a:lnTo>
                    <a:pt x="71" y="26"/>
                  </a:lnTo>
                  <a:lnTo>
                    <a:pt x="71" y="28"/>
                  </a:lnTo>
                  <a:lnTo>
                    <a:pt x="69" y="33"/>
                  </a:lnTo>
                  <a:lnTo>
                    <a:pt x="68" y="34"/>
                  </a:lnTo>
                  <a:lnTo>
                    <a:pt x="68" y="35"/>
                  </a:lnTo>
                  <a:lnTo>
                    <a:pt x="68" y="36"/>
                  </a:lnTo>
                  <a:lnTo>
                    <a:pt x="66" y="40"/>
                  </a:lnTo>
                  <a:lnTo>
                    <a:pt x="66" y="43"/>
                  </a:lnTo>
                  <a:lnTo>
                    <a:pt x="66" y="45"/>
                  </a:lnTo>
                  <a:lnTo>
                    <a:pt x="64" y="46"/>
                  </a:lnTo>
                  <a:lnTo>
                    <a:pt x="64" y="47"/>
                  </a:lnTo>
                  <a:lnTo>
                    <a:pt x="64" y="50"/>
                  </a:lnTo>
                  <a:lnTo>
                    <a:pt x="65" y="54"/>
                  </a:lnTo>
                  <a:lnTo>
                    <a:pt x="64" y="55"/>
                  </a:lnTo>
                  <a:lnTo>
                    <a:pt x="63" y="59"/>
                  </a:lnTo>
                  <a:lnTo>
                    <a:pt x="63" y="65"/>
                  </a:lnTo>
                  <a:lnTo>
                    <a:pt x="65" y="70"/>
                  </a:lnTo>
                  <a:lnTo>
                    <a:pt x="65" y="71"/>
                  </a:lnTo>
                  <a:lnTo>
                    <a:pt x="65" y="72"/>
                  </a:lnTo>
                  <a:lnTo>
                    <a:pt x="65" y="74"/>
                  </a:lnTo>
                  <a:lnTo>
                    <a:pt x="30" y="76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47" name="Freeform 16"/>
            <p:cNvSpPr>
              <a:spLocks/>
            </p:cNvSpPr>
            <p:nvPr/>
          </p:nvSpPr>
          <p:spPr bwMode="auto">
            <a:xfrm>
              <a:off x="3787" y="2057"/>
              <a:ext cx="509" cy="249"/>
            </a:xfrm>
            <a:custGeom>
              <a:avLst/>
              <a:gdLst>
                <a:gd name="T0" fmla="*/ 2725 w 99"/>
                <a:gd name="T1" fmla="*/ 5698 h 51"/>
                <a:gd name="T2" fmla="*/ 2591 w 99"/>
                <a:gd name="T3" fmla="*/ 5458 h 51"/>
                <a:gd name="T4" fmla="*/ 2987 w 99"/>
                <a:gd name="T5" fmla="*/ 5458 h 51"/>
                <a:gd name="T6" fmla="*/ 10864 w 99"/>
                <a:gd name="T7" fmla="*/ 4765 h 51"/>
                <a:gd name="T8" fmla="*/ 11553 w 99"/>
                <a:gd name="T9" fmla="*/ 4433 h 51"/>
                <a:gd name="T10" fmla="*/ 12108 w 99"/>
                <a:gd name="T11" fmla="*/ 4077 h 51"/>
                <a:gd name="T12" fmla="*/ 12108 w 99"/>
                <a:gd name="T13" fmla="*/ 3838 h 51"/>
                <a:gd name="T14" fmla="*/ 12237 w 99"/>
                <a:gd name="T15" fmla="*/ 3598 h 51"/>
                <a:gd name="T16" fmla="*/ 13455 w 99"/>
                <a:gd name="T17" fmla="*/ 2671 h 51"/>
                <a:gd name="T18" fmla="*/ 13321 w 99"/>
                <a:gd name="T19" fmla="*/ 2549 h 51"/>
                <a:gd name="T20" fmla="*/ 13193 w 99"/>
                <a:gd name="T21" fmla="*/ 2456 h 51"/>
                <a:gd name="T22" fmla="*/ 12900 w 99"/>
                <a:gd name="T23" fmla="*/ 2334 h 51"/>
                <a:gd name="T24" fmla="*/ 12766 w 99"/>
                <a:gd name="T25" fmla="*/ 2334 h 51"/>
                <a:gd name="T26" fmla="*/ 12237 w 99"/>
                <a:gd name="T27" fmla="*/ 1621 h 51"/>
                <a:gd name="T28" fmla="*/ 12108 w 99"/>
                <a:gd name="T29" fmla="*/ 1406 h 51"/>
                <a:gd name="T30" fmla="*/ 12108 w 99"/>
                <a:gd name="T31" fmla="*/ 928 h 51"/>
                <a:gd name="T32" fmla="*/ 11815 w 99"/>
                <a:gd name="T33" fmla="*/ 810 h 51"/>
                <a:gd name="T34" fmla="*/ 11419 w 99"/>
                <a:gd name="T35" fmla="*/ 478 h 51"/>
                <a:gd name="T36" fmla="*/ 11157 w 99"/>
                <a:gd name="T37" fmla="*/ 478 h 51"/>
                <a:gd name="T38" fmla="*/ 10997 w 99"/>
                <a:gd name="T39" fmla="*/ 693 h 51"/>
                <a:gd name="T40" fmla="*/ 10602 w 99"/>
                <a:gd name="T41" fmla="*/ 693 h 51"/>
                <a:gd name="T42" fmla="*/ 10206 w 99"/>
                <a:gd name="T43" fmla="*/ 693 h 51"/>
                <a:gd name="T44" fmla="*/ 9650 w 99"/>
                <a:gd name="T45" fmla="*/ 571 h 51"/>
                <a:gd name="T46" fmla="*/ 8961 w 99"/>
                <a:gd name="T47" fmla="*/ 478 h 51"/>
                <a:gd name="T48" fmla="*/ 8566 w 99"/>
                <a:gd name="T49" fmla="*/ 0 h 51"/>
                <a:gd name="T50" fmla="*/ 8298 w 99"/>
                <a:gd name="T51" fmla="*/ 117 h 51"/>
                <a:gd name="T52" fmla="*/ 7877 w 99"/>
                <a:gd name="T53" fmla="*/ 0 h 51"/>
                <a:gd name="T54" fmla="*/ 7877 w 99"/>
                <a:gd name="T55" fmla="*/ 239 h 51"/>
                <a:gd name="T56" fmla="*/ 7877 w 99"/>
                <a:gd name="T57" fmla="*/ 693 h 51"/>
                <a:gd name="T58" fmla="*/ 7481 w 99"/>
                <a:gd name="T59" fmla="*/ 928 h 51"/>
                <a:gd name="T60" fmla="*/ 6925 w 99"/>
                <a:gd name="T61" fmla="*/ 928 h 51"/>
                <a:gd name="T62" fmla="*/ 6267 w 99"/>
                <a:gd name="T63" fmla="*/ 2099 h 51"/>
                <a:gd name="T64" fmla="*/ 5712 w 99"/>
                <a:gd name="T65" fmla="*/ 2456 h 51"/>
                <a:gd name="T66" fmla="*/ 5311 w 99"/>
                <a:gd name="T67" fmla="*/ 2217 h 51"/>
                <a:gd name="T68" fmla="*/ 5023 w 99"/>
                <a:gd name="T69" fmla="*/ 2788 h 51"/>
                <a:gd name="T70" fmla="*/ 4756 w 99"/>
                <a:gd name="T71" fmla="*/ 2788 h 51"/>
                <a:gd name="T72" fmla="*/ 4360 w 99"/>
                <a:gd name="T73" fmla="*/ 2671 h 51"/>
                <a:gd name="T74" fmla="*/ 4072 w 99"/>
                <a:gd name="T75" fmla="*/ 3027 h 51"/>
                <a:gd name="T76" fmla="*/ 3542 w 99"/>
                <a:gd name="T77" fmla="*/ 2788 h 51"/>
                <a:gd name="T78" fmla="*/ 2725 w 99"/>
                <a:gd name="T79" fmla="*/ 2910 h 51"/>
                <a:gd name="T80" fmla="*/ 2725 w 99"/>
                <a:gd name="T81" fmla="*/ 3144 h 51"/>
                <a:gd name="T82" fmla="*/ 2458 w 99"/>
                <a:gd name="T83" fmla="*/ 3144 h 51"/>
                <a:gd name="T84" fmla="*/ 2458 w 99"/>
                <a:gd name="T85" fmla="*/ 3144 h 51"/>
                <a:gd name="T86" fmla="*/ 2298 w 99"/>
                <a:gd name="T87" fmla="*/ 3481 h 51"/>
                <a:gd name="T88" fmla="*/ 2298 w 99"/>
                <a:gd name="T89" fmla="*/ 3481 h 51"/>
                <a:gd name="T90" fmla="*/ 2458 w 99"/>
                <a:gd name="T91" fmla="*/ 3838 h 51"/>
                <a:gd name="T92" fmla="*/ 1640 w 99"/>
                <a:gd name="T93" fmla="*/ 3955 h 51"/>
                <a:gd name="T94" fmla="*/ 1769 w 99"/>
                <a:gd name="T95" fmla="*/ 4648 h 51"/>
                <a:gd name="T96" fmla="*/ 1347 w 99"/>
                <a:gd name="T97" fmla="*/ 4531 h 51"/>
                <a:gd name="T98" fmla="*/ 817 w 99"/>
                <a:gd name="T99" fmla="*/ 4433 h 51"/>
                <a:gd name="T100" fmla="*/ 555 w 99"/>
                <a:gd name="T101" fmla="*/ 4887 h 51"/>
                <a:gd name="T102" fmla="*/ 555 w 99"/>
                <a:gd name="T103" fmla="*/ 4887 h 51"/>
                <a:gd name="T104" fmla="*/ 689 w 99"/>
                <a:gd name="T105" fmla="*/ 5126 h 51"/>
                <a:gd name="T106" fmla="*/ 396 w 99"/>
                <a:gd name="T107" fmla="*/ 5698 h 51"/>
                <a:gd name="T108" fmla="*/ 134 w 99"/>
                <a:gd name="T109" fmla="*/ 5698 h 51"/>
                <a:gd name="T110" fmla="*/ 0 w 99"/>
                <a:gd name="T111" fmla="*/ 5937 h 51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99"/>
                <a:gd name="T169" fmla="*/ 0 h 51"/>
                <a:gd name="T170" fmla="*/ 99 w 99"/>
                <a:gd name="T171" fmla="*/ 51 h 51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99" h="51">
                  <a:moveTo>
                    <a:pt x="0" y="51"/>
                  </a:moveTo>
                  <a:lnTo>
                    <a:pt x="20" y="49"/>
                  </a:lnTo>
                  <a:lnTo>
                    <a:pt x="20" y="48"/>
                  </a:lnTo>
                  <a:lnTo>
                    <a:pt x="19" y="47"/>
                  </a:lnTo>
                  <a:lnTo>
                    <a:pt x="22" y="46"/>
                  </a:lnTo>
                  <a:lnTo>
                    <a:pt x="22" y="47"/>
                  </a:lnTo>
                  <a:lnTo>
                    <a:pt x="78" y="42"/>
                  </a:lnTo>
                  <a:lnTo>
                    <a:pt x="80" y="41"/>
                  </a:lnTo>
                  <a:lnTo>
                    <a:pt x="80" y="40"/>
                  </a:lnTo>
                  <a:lnTo>
                    <a:pt x="85" y="38"/>
                  </a:lnTo>
                  <a:lnTo>
                    <a:pt x="86" y="37"/>
                  </a:lnTo>
                  <a:lnTo>
                    <a:pt x="89" y="35"/>
                  </a:lnTo>
                  <a:lnTo>
                    <a:pt x="89" y="34"/>
                  </a:lnTo>
                  <a:lnTo>
                    <a:pt x="89" y="33"/>
                  </a:lnTo>
                  <a:lnTo>
                    <a:pt x="90" y="32"/>
                  </a:lnTo>
                  <a:lnTo>
                    <a:pt x="90" y="31"/>
                  </a:lnTo>
                  <a:lnTo>
                    <a:pt x="92" y="29"/>
                  </a:lnTo>
                  <a:lnTo>
                    <a:pt x="99" y="23"/>
                  </a:lnTo>
                  <a:lnTo>
                    <a:pt x="99" y="22"/>
                  </a:lnTo>
                  <a:lnTo>
                    <a:pt x="98" y="22"/>
                  </a:lnTo>
                  <a:lnTo>
                    <a:pt x="97" y="22"/>
                  </a:lnTo>
                  <a:lnTo>
                    <a:pt x="97" y="21"/>
                  </a:lnTo>
                  <a:lnTo>
                    <a:pt x="95" y="20"/>
                  </a:lnTo>
                  <a:lnTo>
                    <a:pt x="95" y="21"/>
                  </a:lnTo>
                  <a:lnTo>
                    <a:pt x="94" y="20"/>
                  </a:lnTo>
                  <a:lnTo>
                    <a:pt x="92" y="18"/>
                  </a:lnTo>
                  <a:lnTo>
                    <a:pt x="90" y="14"/>
                  </a:lnTo>
                  <a:lnTo>
                    <a:pt x="89" y="13"/>
                  </a:lnTo>
                  <a:lnTo>
                    <a:pt x="89" y="12"/>
                  </a:lnTo>
                  <a:lnTo>
                    <a:pt x="89" y="10"/>
                  </a:lnTo>
                  <a:lnTo>
                    <a:pt x="89" y="8"/>
                  </a:lnTo>
                  <a:lnTo>
                    <a:pt x="87" y="7"/>
                  </a:lnTo>
                  <a:lnTo>
                    <a:pt x="86" y="6"/>
                  </a:lnTo>
                  <a:lnTo>
                    <a:pt x="84" y="4"/>
                  </a:lnTo>
                  <a:lnTo>
                    <a:pt x="84" y="3"/>
                  </a:lnTo>
                  <a:lnTo>
                    <a:pt x="82" y="4"/>
                  </a:lnTo>
                  <a:lnTo>
                    <a:pt x="82" y="5"/>
                  </a:lnTo>
                  <a:lnTo>
                    <a:pt x="81" y="6"/>
                  </a:lnTo>
                  <a:lnTo>
                    <a:pt x="80" y="6"/>
                  </a:lnTo>
                  <a:lnTo>
                    <a:pt x="78" y="6"/>
                  </a:lnTo>
                  <a:lnTo>
                    <a:pt x="76" y="5"/>
                  </a:lnTo>
                  <a:lnTo>
                    <a:pt x="75" y="6"/>
                  </a:lnTo>
                  <a:lnTo>
                    <a:pt x="74" y="7"/>
                  </a:lnTo>
                  <a:lnTo>
                    <a:pt x="71" y="5"/>
                  </a:lnTo>
                  <a:lnTo>
                    <a:pt x="68" y="5"/>
                  </a:lnTo>
                  <a:lnTo>
                    <a:pt x="66" y="4"/>
                  </a:lnTo>
                  <a:lnTo>
                    <a:pt x="65" y="2"/>
                  </a:lnTo>
                  <a:lnTo>
                    <a:pt x="63" y="0"/>
                  </a:lnTo>
                  <a:lnTo>
                    <a:pt x="61" y="1"/>
                  </a:lnTo>
                  <a:lnTo>
                    <a:pt x="59" y="0"/>
                  </a:lnTo>
                  <a:lnTo>
                    <a:pt x="58" y="0"/>
                  </a:lnTo>
                  <a:lnTo>
                    <a:pt x="58" y="2"/>
                  </a:lnTo>
                  <a:lnTo>
                    <a:pt x="58" y="5"/>
                  </a:lnTo>
                  <a:lnTo>
                    <a:pt x="58" y="6"/>
                  </a:lnTo>
                  <a:lnTo>
                    <a:pt x="56" y="7"/>
                  </a:lnTo>
                  <a:lnTo>
                    <a:pt x="55" y="8"/>
                  </a:lnTo>
                  <a:lnTo>
                    <a:pt x="52" y="8"/>
                  </a:lnTo>
                  <a:lnTo>
                    <a:pt x="51" y="8"/>
                  </a:lnTo>
                  <a:lnTo>
                    <a:pt x="51" y="11"/>
                  </a:lnTo>
                  <a:lnTo>
                    <a:pt x="46" y="18"/>
                  </a:lnTo>
                  <a:lnTo>
                    <a:pt x="45" y="21"/>
                  </a:lnTo>
                  <a:lnTo>
                    <a:pt x="42" y="21"/>
                  </a:lnTo>
                  <a:lnTo>
                    <a:pt x="40" y="19"/>
                  </a:lnTo>
                  <a:lnTo>
                    <a:pt x="39" y="19"/>
                  </a:lnTo>
                  <a:lnTo>
                    <a:pt x="38" y="20"/>
                  </a:lnTo>
                  <a:lnTo>
                    <a:pt x="37" y="24"/>
                  </a:lnTo>
                  <a:lnTo>
                    <a:pt x="36" y="25"/>
                  </a:lnTo>
                  <a:lnTo>
                    <a:pt x="35" y="24"/>
                  </a:lnTo>
                  <a:lnTo>
                    <a:pt x="34" y="23"/>
                  </a:lnTo>
                  <a:lnTo>
                    <a:pt x="32" y="23"/>
                  </a:lnTo>
                  <a:lnTo>
                    <a:pt x="31" y="26"/>
                  </a:lnTo>
                  <a:lnTo>
                    <a:pt x="30" y="26"/>
                  </a:lnTo>
                  <a:lnTo>
                    <a:pt x="26" y="24"/>
                  </a:lnTo>
                  <a:lnTo>
                    <a:pt x="23" y="25"/>
                  </a:lnTo>
                  <a:lnTo>
                    <a:pt x="20" y="25"/>
                  </a:lnTo>
                  <a:lnTo>
                    <a:pt x="20" y="26"/>
                  </a:lnTo>
                  <a:lnTo>
                    <a:pt x="20" y="27"/>
                  </a:lnTo>
                  <a:lnTo>
                    <a:pt x="19" y="27"/>
                  </a:lnTo>
                  <a:lnTo>
                    <a:pt x="18" y="27"/>
                  </a:lnTo>
                  <a:lnTo>
                    <a:pt x="17" y="28"/>
                  </a:lnTo>
                  <a:lnTo>
                    <a:pt x="17" y="30"/>
                  </a:lnTo>
                  <a:lnTo>
                    <a:pt x="18" y="32"/>
                  </a:lnTo>
                  <a:lnTo>
                    <a:pt x="18" y="33"/>
                  </a:lnTo>
                  <a:lnTo>
                    <a:pt x="14" y="34"/>
                  </a:lnTo>
                  <a:lnTo>
                    <a:pt x="12" y="34"/>
                  </a:lnTo>
                  <a:lnTo>
                    <a:pt x="13" y="36"/>
                  </a:lnTo>
                  <a:lnTo>
                    <a:pt x="13" y="40"/>
                  </a:lnTo>
                  <a:lnTo>
                    <a:pt x="12" y="40"/>
                  </a:lnTo>
                  <a:lnTo>
                    <a:pt x="10" y="39"/>
                  </a:lnTo>
                  <a:lnTo>
                    <a:pt x="8" y="38"/>
                  </a:lnTo>
                  <a:lnTo>
                    <a:pt x="6" y="38"/>
                  </a:lnTo>
                  <a:lnTo>
                    <a:pt x="4" y="39"/>
                  </a:lnTo>
                  <a:lnTo>
                    <a:pt x="4" y="42"/>
                  </a:lnTo>
                  <a:lnTo>
                    <a:pt x="5" y="43"/>
                  </a:lnTo>
                  <a:lnTo>
                    <a:pt x="5" y="44"/>
                  </a:lnTo>
                  <a:lnTo>
                    <a:pt x="4" y="49"/>
                  </a:lnTo>
                  <a:lnTo>
                    <a:pt x="3" y="49"/>
                  </a:lnTo>
                  <a:lnTo>
                    <a:pt x="1" y="49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48" name="Freeform 17"/>
            <p:cNvSpPr>
              <a:spLocks/>
            </p:cNvSpPr>
            <p:nvPr/>
          </p:nvSpPr>
          <p:spPr bwMode="auto">
            <a:xfrm>
              <a:off x="3742" y="2243"/>
              <a:ext cx="568" cy="190"/>
            </a:xfrm>
            <a:custGeom>
              <a:avLst/>
              <a:gdLst>
                <a:gd name="T0" fmla="*/ 14875 w 111"/>
                <a:gd name="T1" fmla="*/ 0 h 39"/>
                <a:gd name="T2" fmla="*/ 11913 w 111"/>
                <a:gd name="T3" fmla="*/ 356 h 39"/>
                <a:gd name="T4" fmla="*/ 11652 w 111"/>
                <a:gd name="T5" fmla="*/ 453 h 39"/>
                <a:gd name="T6" fmla="*/ 4165 w 111"/>
                <a:gd name="T7" fmla="*/ 1043 h 39"/>
                <a:gd name="T8" fmla="*/ 4165 w 111"/>
                <a:gd name="T9" fmla="*/ 926 h 39"/>
                <a:gd name="T10" fmla="*/ 3746 w 111"/>
                <a:gd name="T11" fmla="*/ 1043 h 39"/>
                <a:gd name="T12" fmla="*/ 3874 w 111"/>
                <a:gd name="T13" fmla="*/ 1164 h 39"/>
                <a:gd name="T14" fmla="*/ 3874 w 111"/>
                <a:gd name="T15" fmla="*/ 1281 h 39"/>
                <a:gd name="T16" fmla="*/ 1203 w 111"/>
                <a:gd name="T17" fmla="*/ 1496 h 39"/>
                <a:gd name="T18" fmla="*/ 1075 w 111"/>
                <a:gd name="T19" fmla="*/ 1734 h 39"/>
                <a:gd name="T20" fmla="*/ 942 w 111"/>
                <a:gd name="T21" fmla="*/ 2090 h 39"/>
                <a:gd name="T22" fmla="*/ 1075 w 111"/>
                <a:gd name="T23" fmla="*/ 2207 h 39"/>
                <a:gd name="T24" fmla="*/ 942 w 111"/>
                <a:gd name="T25" fmla="*/ 2538 h 39"/>
                <a:gd name="T26" fmla="*/ 942 w 111"/>
                <a:gd name="T27" fmla="*/ 2538 h 39"/>
                <a:gd name="T28" fmla="*/ 942 w 111"/>
                <a:gd name="T29" fmla="*/ 2660 h 39"/>
                <a:gd name="T30" fmla="*/ 814 w 111"/>
                <a:gd name="T31" fmla="*/ 2894 h 39"/>
                <a:gd name="T32" fmla="*/ 681 w 111"/>
                <a:gd name="T33" fmla="*/ 3016 h 39"/>
                <a:gd name="T34" fmla="*/ 522 w 111"/>
                <a:gd name="T35" fmla="*/ 3464 h 39"/>
                <a:gd name="T36" fmla="*/ 261 w 111"/>
                <a:gd name="T37" fmla="*/ 3703 h 39"/>
                <a:gd name="T38" fmla="*/ 261 w 111"/>
                <a:gd name="T39" fmla="*/ 4058 h 39"/>
                <a:gd name="T40" fmla="*/ 261 w 111"/>
                <a:gd name="T41" fmla="*/ 4389 h 39"/>
                <a:gd name="T42" fmla="*/ 261 w 111"/>
                <a:gd name="T43" fmla="*/ 4389 h 39"/>
                <a:gd name="T44" fmla="*/ 0 w 111"/>
                <a:gd name="T45" fmla="*/ 4511 h 39"/>
                <a:gd name="T46" fmla="*/ 3874 w 111"/>
                <a:gd name="T47" fmla="*/ 4273 h 39"/>
                <a:gd name="T48" fmla="*/ 8720 w 111"/>
                <a:gd name="T49" fmla="*/ 3941 h 39"/>
                <a:gd name="T50" fmla="*/ 10449 w 111"/>
                <a:gd name="T51" fmla="*/ 3703 h 39"/>
                <a:gd name="T52" fmla="*/ 10577 w 111"/>
                <a:gd name="T53" fmla="*/ 3230 h 39"/>
                <a:gd name="T54" fmla="*/ 10710 w 111"/>
                <a:gd name="T55" fmla="*/ 3230 h 39"/>
                <a:gd name="T56" fmla="*/ 10710 w 111"/>
                <a:gd name="T57" fmla="*/ 3230 h 39"/>
                <a:gd name="T58" fmla="*/ 10838 w 111"/>
                <a:gd name="T59" fmla="*/ 3133 h 39"/>
                <a:gd name="T60" fmla="*/ 10997 w 111"/>
                <a:gd name="T61" fmla="*/ 3016 h 39"/>
                <a:gd name="T62" fmla="*/ 10838 w 111"/>
                <a:gd name="T63" fmla="*/ 2894 h 39"/>
                <a:gd name="T64" fmla="*/ 10997 w 111"/>
                <a:gd name="T65" fmla="*/ 2777 h 39"/>
                <a:gd name="T66" fmla="*/ 11130 w 111"/>
                <a:gd name="T67" fmla="*/ 2660 h 39"/>
                <a:gd name="T68" fmla="*/ 11524 w 111"/>
                <a:gd name="T69" fmla="*/ 2538 h 39"/>
                <a:gd name="T70" fmla="*/ 11913 w 111"/>
                <a:gd name="T71" fmla="*/ 2421 h 39"/>
                <a:gd name="T72" fmla="*/ 12332 w 111"/>
                <a:gd name="T73" fmla="*/ 2090 h 39"/>
                <a:gd name="T74" fmla="*/ 12465 w 111"/>
                <a:gd name="T75" fmla="*/ 2090 h 39"/>
                <a:gd name="T76" fmla="*/ 12726 w 111"/>
                <a:gd name="T77" fmla="*/ 1851 h 39"/>
                <a:gd name="T78" fmla="*/ 12859 w 111"/>
                <a:gd name="T79" fmla="*/ 1613 h 39"/>
                <a:gd name="T80" fmla="*/ 12859 w 111"/>
                <a:gd name="T81" fmla="*/ 1613 h 39"/>
                <a:gd name="T82" fmla="*/ 12987 w 111"/>
                <a:gd name="T83" fmla="*/ 1613 h 39"/>
                <a:gd name="T84" fmla="*/ 13120 w 111"/>
                <a:gd name="T85" fmla="*/ 1613 h 39"/>
                <a:gd name="T86" fmla="*/ 13120 w 111"/>
                <a:gd name="T87" fmla="*/ 1496 h 39"/>
                <a:gd name="T88" fmla="*/ 13274 w 111"/>
                <a:gd name="T89" fmla="*/ 1379 h 39"/>
                <a:gd name="T90" fmla="*/ 13274 w 111"/>
                <a:gd name="T91" fmla="*/ 1379 h 39"/>
                <a:gd name="T92" fmla="*/ 13407 w 111"/>
                <a:gd name="T93" fmla="*/ 1496 h 39"/>
                <a:gd name="T94" fmla="*/ 13540 w 111"/>
                <a:gd name="T95" fmla="*/ 1379 h 39"/>
                <a:gd name="T96" fmla="*/ 13540 w 111"/>
                <a:gd name="T97" fmla="*/ 1379 h 39"/>
                <a:gd name="T98" fmla="*/ 13801 w 111"/>
                <a:gd name="T99" fmla="*/ 1164 h 39"/>
                <a:gd name="T100" fmla="*/ 13929 w 111"/>
                <a:gd name="T101" fmla="*/ 1164 h 39"/>
                <a:gd name="T102" fmla="*/ 14190 w 111"/>
                <a:gd name="T103" fmla="*/ 1164 h 39"/>
                <a:gd name="T104" fmla="*/ 14609 w 111"/>
                <a:gd name="T105" fmla="*/ 687 h 39"/>
                <a:gd name="T106" fmla="*/ 14742 w 111"/>
                <a:gd name="T107" fmla="*/ 570 h 39"/>
                <a:gd name="T108" fmla="*/ 14875 w 111"/>
                <a:gd name="T109" fmla="*/ 453 h 39"/>
                <a:gd name="T110" fmla="*/ 14875 w 111"/>
                <a:gd name="T111" fmla="*/ 356 h 39"/>
                <a:gd name="T112" fmla="*/ 14875 w 111"/>
                <a:gd name="T113" fmla="*/ 117 h 39"/>
                <a:gd name="T114" fmla="*/ 14875 w 111"/>
                <a:gd name="T115" fmla="*/ 0 h 39"/>
                <a:gd name="T116" fmla="*/ 14875 w 111"/>
                <a:gd name="T117" fmla="*/ 0 h 39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11"/>
                <a:gd name="T178" fmla="*/ 0 h 39"/>
                <a:gd name="T179" fmla="*/ 111 w 111"/>
                <a:gd name="T180" fmla="*/ 39 h 39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11" h="39">
                  <a:moveTo>
                    <a:pt x="111" y="0"/>
                  </a:moveTo>
                  <a:lnTo>
                    <a:pt x="89" y="3"/>
                  </a:lnTo>
                  <a:lnTo>
                    <a:pt x="87" y="4"/>
                  </a:lnTo>
                  <a:lnTo>
                    <a:pt x="31" y="9"/>
                  </a:lnTo>
                  <a:lnTo>
                    <a:pt x="31" y="8"/>
                  </a:lnTo>
                  <a:lnTo>
                    <a:pt x="28" y="9"/>
                  </a:lnTo>
                  <a:lnTo>
                    <a:pt x="29" y="10"/>
                  </a:lnTo>
                  <a:lnTo>
                    <a:pt x="29" y="11"/>
                  </a:lnTo>
                  <a:lnTo>
                    <a:pt x="9" y="13"/>
                  </a:lnTo>
                  <a:lnTo>
                    <a:pt x="8" y="15"/>
                  </a:lnTo>
                  <a:lnTo>
                    <a:pt x="7" y="18"/>
                  </a:lnTo>
                  <a:lnTo>
                    <a:pt x="8" y="19"/>
                  </a:lnTo>
                  <a:lnTo>
                    <a:pt x="7" y="22"/>
                  </a:lnTo>
                  <a:lnTo>
                    <a:pt x="7" y="23"/>
                  </a:lnTo>
                  <a:lnTo>
                    <a:pt x="6" y="25"/>
                  </a:lnTo>
                  <a:lnTo>
                    <a:pt x="5" y="26"/>
                  </a:lnTo>
                  <a:lnTo>
                    <a:pt x="4" y="30"/>
                  </a:lnTo>
                  <a:lnTo>
                    <a:pt x="2" y="32"/>
                  </a:lnTo>
                  <a:lnTo>
                    <a:pt x="2" y="35"/>
                  </a:lnTo>
                  <a:lnTo>
                    <a:pt x="2" y="38"/>
                  </a:lnTo>
                  <a:lnTo>
                    <a:pt x="0" y="39"/>
                  </a:lnTo>
                  <a:lnTo>
                    <a:pt x="29" y="37"/>
                  </a:lnTo>
                  <a:lnTo>
                    <a:pt x="65" y="34"/>
                  </a:lnTo>
                  <a:lnTo>
                    <a:pt x="78" y="32"/>
                  </a:lnTo>
                  <a:lnTo>
                    <a:pt x="79" y="28"/>
                  </a:lnTo>
                  <a:lnTo>
                    <a:pt x="80" y="28"/>
                  </a:lnTo>
                  <a:lnTo>
                    <a:pt x="81" y="27"/>
                  </a:lnTo>
                  <a:lnTo>
                    <a:pt x="82" y="26"/>
                  </a:lnTo>
                  <a:lnTo>
                    <a:pt x="81" y="25"/>
                  </a:lnTo>
                  <a:lnTo>
                    <a:pt x="82" y="24"/>
                  </a:lnTo>
                  <a:lnTo>
                    <a:pt x="83" y="23"/>
                  </a:lnTo>
                  <a:lnTo>
                    <a:pt x="86" y="22"/>
                  </a:lnTo>
                  <a:lnTo>
                    <a:pt x="89" y="21"/>
                  </a:lnTo>
                  <a:lnTo>
                    <a:pt x="92" y="18"/>
                  </a:lnTo>
                  <a:lnTo>
                    <a:pt x="93" y="18"/>
                  </a:lnTo>
                  <a:lnTo>
                    <a:pt x="95" y="16"/>
                  </a:lnTo>
                  <a:lnTo>
                    <a:pt x="96" y="14"/>
                  </a:lnTo>
                  <a:lnTo>
                    <a:pt x="97" y="14"/>
                  </a:lnTo>
                  <a:lnTo>
                    <a:pt x="98" y="14"/>
                  </a:lnTo>
                  <a:lnTo>
                    <a:pt x="98" y="13"/>
                  </a:lnTo>
                  <a:lnTo>
                    <a:pt x="99" y="12"/>
                  </a:lnTo>
                  <a:lnTo>
                    <a:pt x="100" y="13"/>
                  </a:lnTo>
                  <a:lnTo>
                    <a:pt x="101" y="12"/>
                  </a:lnTo>
                  <a:lnTo>
                    <a:pt x="103" y="10"/>
                  </a:lnTo>
                  <a:lnTo>
                    <a:pt x="104" y="10"/>
                  </a:lnTo>
                  <a:lnTo>
                    <a:pt x="106" y="10"/>
                  </a:lnTo>
                  <a:lnTo>
                    <a:pt x="109" y="6"/>
                  </a:lnTo>
                  <a:lnTo>
                    <a:pt x="110" y="5"/>
                  </a:lnTo>
                  <a:lnTo>
                    <a:pt x="111" y="4"/>
                  </a:lnTo>
                  <a:lnTo>
                    <a:pt x="111" y="3"/>
                  </a:lnTo>
                  <a:lnTo>
                    <a:pt x="111" y="1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49" name="Freeform 18"/>
            <p:cNvSpPr>
              <a:spLocks/>
            </p:cNvSpPr>
            <p:nvPr/>
          </p:nvSpPr>
          <p:spPr bwMode="auto">
            <a:xfrm>
              <a:off x="3890" y="2409"/>
              <a:ext cx="266" cy="404"/>
            </a:xfrm>
            <a:custGeom>
              <a:avLst/>
              <a:gdLst>
                <a:gd name="T0" fmla="*/ 0 w 52"/>
                <a:gd name="T1" fmla="*/ 355 h 83"/>
                <a:gd name="T2" fmla="*/ 133 w 52"/>
                <a:gd name="T3" fmla="*/ 569 h 83"/>
                <a:gd name="T4" fmla="*/ 0 w 52"/>
                <a:gd name="T5" fmla="*/ 6347 h 83"/>
                <a:gd name="T6" fmla="*/ 0 w 52"/>
                <a:gd name="T7" fmla="*/ 6561 h 83"/>
                <a:gd name="T8" fmla="*/ 394 w 52"/>
                <a:gd name="T9" fmla="*/ 9453 h 83"/>
                <a:gd name="T10" fmla="*/ 522 w 52"/>
                <a:gd name="T11" fmla="*/ 9453 h 83"/>
                <a:gd name="T12" fmla="*/ 680 w 52"/>
                <a:gd name="T13" fmla="*/ 9336 h 83"/>
                <a:gd name="T14" fmla="*/ 941 w 52"/>
                <a:gd name="T15" fmla="*/ 9453 h 83"/>
                <a:gd name="T16" fmla="*/ 1074 w 52"/>
                <a:gd name="T17" fmla="*/ 9336 h 83"/>
                <a:gd name="T18" fmla="*/ 1074 w 52"/>
                <a:gd name="T19" fmla="*/ 8883 h 83"/>
                <a:gd name="T20" fmla="*/ 1202 w 52"/>
                <a:gd name="T21" fmla="*/ 8649 h 83"/>
                <a:gd name="T22" fmla="*/ 1335 w 52"/>
                <a:gd name="T23" fmla="*/ 8883 h 83"/>
                <a:gd name="T24" fmla="*/ 1335 w 52"/>
                <a:gd name="T25" fmla="*/ 9005 h 83"/>
                <a:gd name="T26" fmla="*/ 1463 w 52"/>
                <a:gd name="T27" fmla="*/ 9214 h 83"/>
                <a:gd name="T28" fmla="*/ 1755 w 52"/>
                <a:gd name="T29" fmla="*/ 9569 h 83"/>
                <a:gd name="T30" fmla="*/ 1882 w 52"/>
                <a:gd name="T31" fmla="*/ 9569 h 83"/>
                <a:gd name="T32" fmla="*/ 2015 w 52"/>
                <a:gd name="T33" fmla="*/ 9569 h 83"/>
                <a:gd name="T34" fmla="*/ 2276 w 52"/>
                <a:gd name="T35" fmla="*/ 9336 h 83"/>
                <a:gd name="T36" fmla="*/ 2276 w 52"/>
                <a:gd name="T37" fmla="*/ 9336 h 83"/>
                <a:gd name="T38" fmla="*/ 2409 w 52"/>
                <a:gd name="T39" fmla="*/ 9214 h 83"/>
                <a:gd name="T40" fmla="*/ 2409 w 52"/>
                <a:gd name="T41" fmla="*/ 9214 h 83"/>
                <a:gd name="T42" fmla="*/ 2409 w 52"/>
                <a:gd name="T43" fmla="*/ 9122 h 83"/>
                <a:gd name="T44" fmla="*/ 2276 w 52"/>
                <a:gd name="T45" fmla="*/ 9122 h 83"/>
                <a:gd name="T46" fmla="*/ 2276 w 52"/>
                <a:gd name="T47" fmla="*/ 9005 h 83"/>
                <a:gd name="T48" fmla="*/ 2409 w 52"/>
                <a:gd name="T49" fmla="*/ 8883 h 83"/>
                <a:gd name="T50" fmla="*/ 2409 w 52"/>
                <a:gd name="T51" fmla="*/ 8766 h 83"/>
                <a:gd name="T52" fmla="*/ 2143 w 52"/>
                <a:gd name="T53" fmla="*/ 8649 h 83"/>
                <a:gd name="T54" fmla="*/ 2143 w 52"/>
                <a:gd name="T55" fmla="*/ 8649 h 83"/>
                <a:gd name="T56" fmla="*/ 2015 w 52"/>
                <a:gd name="T57" fmla="*/ 8649 h 83"/>
                <a:gd name="T58" fmla="*/ 1882 w 52"/>
                <a:gd name="T59" fmla="*/ 8411 h 83"/>
                <a:gd name="T60" fmla="*/ 1882 w 52"/>
                <a:gd name="T61" fmla="*/ 8294 h 83"/>
                <a:gd name="T62" fmla="*/ 1882 w 52"/>
                <a:gd name="T63" fmla="*/ 8197 h 83"/>
                <a:gd name="T64" fmla="*/ 1882 w 52"/>
                <a:gd name="T65" fmla="*/ 8197 h 83"/>
                <a:gd name="T66" fmla="*/ 1882 w 52"/>
                <a:gd name="T67" fmla="*/ 8080 h 83"/>
                <a:gd name="T68" fmla="*/ 6962 w 52"/>
                <a:gd name="T69" fmla="*/ 7603 h 83"/>
                <a:gd name="T70" fmla="*/ 6962 w 52"/>
                <a:gd name="T71" fmla="*/ 7486 h 83"/>
                <a:gd name="T72" fmla="*/ 6701 w 52"/>
                <a:gd name="T73" fmla="*/ 7272 h 83"/>
                <a:gd name="T74" fmla="*/ 6701 w 52"/>
                <a:gd name="T75" fmla="*/ 6683 h 83"/>
                <a:gd name="T76" fmla="*/ 6435 w 52"/>
                <a:gd name="T77" fmla="*/ 6347 h 83"/>
                <a:gd name="T78" fmla="*/ 6435 w 52"/>
                <a:gd name="T79" fmla="*/ 5992 h 83"/>
                <a:gd name="T80" fmla="*/ 6568 w 52"/>
                <a:gd name="T81" fmla="*/ 5758 h 83"/>
                <a:gd name="T82" fmla="*/ 6568 w 52"/>
                <a:gd name="T83" fmla="*/ 5427 h 83"/>
                <a:gd name="T84" fmla="*/ 6701 w 52"/>
                <a:gd name="T85" fmla="*/ 5189 h 83"/>
                <a:gd name="T86" fmla="*/ 6829 w 52"/>
                <a:gd name="T87" fmla="*/ 5189 h 83"/>
                <a:gd name="T88" fmla="*/ 6568 w 52"/>
                <a:gd name="T89" fmla="*/ 5072 h 83"/>
                <a:gd name="T90" fmla="*/ 6701 w 52"/>
                <a:gd name="T91" fmla="*/ 4833 h 83"/>
                <a:gd name="T92" fmla="*/ 6568 w 52"/>
                <a:gd name="T93" fmla="*/ 4736 h 83"/>
                <a:gd name="T94" fmla="*/ 6435 w 52"/>
                <a:gd name="T95" fmla="*/ 4619 h 83"/>
                <a:gd name="T96" fmla="*/ 6282 w 52"/>
                <a:gd name="T97" fmla="*/ 4502 h 83"/>
                <a:gd name="T98" fmla="*/ 6149 w 52"/>
                <a:gd name="T99" fmla="*/ 4264 h 83"/>
                <a:gd name="T100" fmla="*/ 6021 w 52"/>
                <a:gd name="T101" fmla="*/ 4147 h 83"/>
                <a:gd name="T102" fmla="*/ 4814 w 52"/>
                <a:gd name="T103" fmla="*/ 0 h 83"/>
                <a:gd name="T104" fmla="*/ 0 w 52"/>
                <a:gd name="T105" fmla="*/ 355 h 83"/>
                <a:gd name="T106" fmla="*/ 0 w 52"/>
                <a:gd name="T107" fmla="*/ 355 h 8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2"/>
                <a:gd name="T163" fmla="*/ 0 h 83"/>
                <a:gd name="T164" fmla="*/ 52 w 52"/>
                <a:gd name="T165" fmla="*/ 83 h 8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2" h="83">
                  <a:moveTo>
                    <a:pt x="0" y="3"/>
                  </a:moveTo>
                  <a:lnTo>
                    <a:pt x="1" y="5"/>
                  </a:lnTo>
                  <a:lnTo>
                    <a:pt x="0" y="55"/>
                  </a:lnTo>
                  <a:lnTo>
                    <a:pt x="0" y="57"/>
                  </a:lnTo>
                  <a:lnTo>
                    <a:pt x="3" y="82"/>
                  </a:lnTo>
                  <a:lnTo>
                    <a:pt x="4" y="82"/>
                  </a:lnTo>
                  <a:lnTo>
                    <a:pt x="5" y="81"/>
                  </a:lnTo>
                  <a:lnTo>
                    <a:pt x="7" y="82"/>
                  </a:lnTo>
                  <a:lnTo>
                    <a:pt x="8" y="81"/>
                  </a:lnTo>
                  <a:lnTo>
                    <a:pt x="8" y="77"/>
                  </a:lnTo>
                  <a:lnTo>
                    <a:pt x="9" y="75"/>
                  </a:lnTo>
                  <a:lnTo>
                    <a:pt x="10" y="77"/>
                  </a:lnTo>
                  <a:lnTo>
                    <a:pt x="10" y="78"/>
                  </a:lnTo>
                  <a:lnTo>
                    <a:pt x="11" y="80"/>
                  </a:lnTo>
                  <a:lnTo>
                    <a:pt x="13" y="83"/>
                  </a:lnTo>
                  <a:lnTo>
                    <a:pt x="14" y="83"/>
                  </a:lnTo>
                  <a:lnTo>
                    <a:pt x="15" y="83"/>
                  </a:lnTo>
                  <a:lnTo>
                    <a:pt x="17" y="81"/>
                  </a:lnTo>
                  <a:lnTo>
                    <a:pt x="18" y="80"/>
                  </a:lnTo>
                  <a:lnTo>
                    <a:pt x="18" y="79"/>
                  </a:lnTo>
                  <a:lnTo>
                    <a:pt x="17" y="79"/>
                  </a:lnTo>
                  <a:lnTo>
                    <a:pt x="17" y="78"/>
                  </a:lnTo>
                  <a:lnTo>
                    <a:pt x="18" y="77"/>
                  </a:lnTo>
                  <a:lnTo>
                    <a:pt x="18" y="76"/>
                  </a:lnTo>
                  <a:lnTo>
                    <a:pt x="16" y="75"/>
                  </a:lnTo>
                  <a:lnTo>
                    <a:pt x="15" y="75"/>
                  </a:lnTo>
                  <a:lnTo>
                    <a:pt x="14" y="73"/>
                  </a:lnTo>
                  <a:lnTo>
                    <a:pt x="14" y="72"/>
                  </a:lnTo>
                  <a:lnTo>
                    <a:pt x="14" y="71"/>
                  </a:lnTo>
                  <a:lnTo>
                    <a:pt x="14" y="70"/>
                  </a:lnTo>
                  <a:lnTo>
                    <a:pt x="52" y="66"/>
                  </a:lnTo>
                  <a:lnTo>
                    <a:pt x="52" y="65"/>
                  </a:lnTo>
                  <a:lnTo>
                    <a:pt x="50" y="63"/>
                  </a:lnTo>
                  <a:lnTo>
                    <a:pt x="50" y="58"/>
                  </a:lnTo>
                  <a:lnTo>
                    <a:pt x="48" y="55"/>
                  </a:lnTo>
                  <a:lnTo>
                    <a:pt x="48" y="52"/>
                  </a:lnTo>
                  <a:lnTo>
                    <a:pt x="49" y="50"/>
                  </a:lnTo>
                  <a:lnTo>
                    <a:pt x="49" y="47"/>
                  </a:lnTo>
                  <a:lnTo>
                    <a:pt x="50" y="45"/>
                  </a:lnTo>
                  <a:lnTo>
                    <a:pt x="51" y="45"/>
                  </a:lnTo>
                  <a:lnTo>
                    <a:pt x="49" y="44"/>
                  </a:lnTo>
                  <a:lnTo>
                    <a:pt x="50" y="42"/>
                  </a:lnTo>
                  <a:lnTo>
                    <a:pt x="49" y="41"/>
                  </a:lnTo>
                  <a:lnTo>
                    <a:pt x="48" y="40"/>
                  </a:lnTo>
                  <a:lnTo>
                    <a:pt x="47" y="39"/>
                  </a:lnTo>
                  <a:lnTo>
                    <a:pt x="46" y="37"/>
                  </a:lnTo>
                  <a:lnTo>
                    <a:pt x="45" y="36"/>
                  </a:lnTo>
                  <a:lnTo>
                    <a:pt x="36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50" name="Freeform 19"/>
            <p:cNvSpPr>
              <a:spLocks/>
            </p:cNvSpPr>
            <p:nvPr/>
          </p:nvSpPr>
          <p:spPr bwMode="auto">
            <a:xfrm>
              <a:off x="4060" y="1789"/>
              <a:ext cx="291" cy="307"/>
            </a:xfrm>
            <a:custGeom>
              <a:avLst/>
              <a:gdLst>
                <a:gd name="T0" fmla="*/ 679 w 57"/>
                <a:gd name="T1" fmla="*/ 6364 h 63"/>
                <a:gd name="T2" fmla="*/ 1067 w 57"/>
                <a:gd name="T3" fmla="*/ 6481 h 63"/>
                <a:gd name="T4" fmla="*/ 1327 w 57"/>
                <a:gd name="T5" fmla="*/ 6364 h 63"/>
                <a:gd name="T6" fmla="*/ 1720 w 57"/>
                <a:gd name="T7" fmla="*/ 6837 h 63"/>
                <a:gd name="T8" fmla="*/ 2399 w 57"/>
                <a:gd name="T9" fmla="*/ 6934 h 63"/>
                <a:gd name="T10" fmla="*/ 2920 w 57"/>
                <a:gd name="T11" fmla="*/ 7051 h 63"/>
                <a:gd name="T12" fmla="*/ 3334 w 57"/>
                <a:gd name="T13" fmla="*/ 7051 h 63"/>
                <a:gd name="T14" fmla="*/ 3727 w 57"/>
                <a:gd name="T15" fmla="*/ 7051 h 63"/>
                <a:gd name="T16" fmla="*/ 3860 w 57"/>
                <a:gd name="T17" fmla="*/ 6837 h 63"/>
                <a:gd name="T18" fmla="*/ 4120 w 57"/>
                <a:gd name="T19" fmla="*/ 6837 h 63"/>
                <a:gd name="T20" fmla="*/ 4533 w 57"/>
                <a:gd name="T21" fmla="*/ 7173 h 63"/>
                <a:gd name="T22" fmla="*/ 4794 w 57"/>
                <a:gd name="T23" fmla="*/ 7290 h 63"/>
                <a:gd name="T24" fmla="*/ 5187 w 57"/>
                <a:gd name="T25" fmla="*/ 7051 h 63"/>
                <a:gd name="T26" fmla="*/ 5315 w 57"/>
                <a:gd name="T27" fmla="*/ 6720 h 63"/>
                <a:gd name="T28" fmla="*/ 5447 w 57"/>
                <a:gd name="T29" fmla="*/ 6008 h 63"/>
                <a:gd name="T30" fmla="*/ 5866 w 57"/>
                <a:gd name="T31" fmla="*/ 6247 h 63"/>
                <a:gd name="T32" fmla="*/ 5994 w 57"/>
                <a:gd name="T33" fmla="*/ 5911 h 63"/>
                <a:gd name="T34" fmla="*/ 6254 w 57"/>
                <a:gd name="T35" fmla="*/ 5438 h 63"/>
                <a:gd name="T36" fmla="*/ 6387 w 57"/>
                <a:gd name="T37" fmla="*/ 5200 h 63"/>
                <a:gd name="T38" fmla="*/ 6775 w 57"/>
                <a:gd name="T39" fmla="*/ 5083 h 63"/>
                <a:gd name="T40" fmla="*/ 7066 w 57"/>
                <a:gd name="T41" fmla="*/ 4751 h 63"/>
                <a:gd name="T42" fmla="*/ 7326 w 57"/>
                <a:gd name="T43" fmla="*/ 4512 h 63"/>
                <a:gd name="T44" fmla="*/ 7326 w 57"/>
                <a:gd name="T45" fmla="*/ 4157 h 63"/>
                <a:gd name="T46" fmla="*/ 7454 w 57"/>
                <a:gd name="T47" fmla="*/ 3942 h 63"/>
                <a:gd name="T48" fmla="*/ 7193 w 57"/>
                <a:gd name="T49" fmla="*/ 3016 h 63"/>
                <a:gd name="T50" fmla="*/ 7326 w 57"/>
                <a:gd name="T51" fmla="*/ 2661 h 63"/>
                <a:gd name="T52" fmla="*/ 7586 w 57"/>
                <a:gd name="T53" fmla="*/ 2539 h 63"/>
                <a:gd name="T54" fmla="*/ 6126 w 57"/>
                <a:gd name="T55" fmla="*/ 356 h 63"/>
                <a:gd name="T56" fmla="*/ 5580 w 57"/>
                <a:gd name="T57" fmla="*/ 687 h 63"/>
                <a:gd name="T58" fmla="*/ 4927 w 57"/>
                <a:gd name="T59" fmla="*/ 1165 h 63"/>
                <a:gd name="T60" fmla="*/ 4533 w 57"/>
                <a:gd name="T61" fmla="*/ 1165 h 63"/>
                <a:gd name="T62" fmla="*/ 3987 w 57"/>
                <a:gd name="T63" fmla="*/ 1496 h 63"/>
                <a:gd name="T64" fmla="*/ 3599 w 57"/>
                <a:gd name="T65" fmla="*/ 1379 h 63"/>
                <a:gd name="T66" fmla="*/ 3334 w 57"/>
                <a:gd name="T67" fmla="*/ 1379 h 63"/>
                <a:gd name="T68" fmla="*/ 3334 w 57"/>
                <a:gd name="T69" fmla="*/ 1282 h 63"/>
                <a:gd name="T70" fmla="*/ 2527 w 57"/>
                <a:gd name="T71" fmla="*/ 1043 h 63"/>
                <a:gd name="T72" fmla="*/ 2267 w 57"/>
                <a:gd name="T73" fmla="*/ 1165 h 63"/>
                <a:gd name="T74" fmla="*/ 0 w 57"/>
                <a:gd name="T75" fmla="*/ 1282 h 63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7"/>
                <a:gd name="T115" fmla="*/ 0 h 63"/>
                <a:gd name="T116" fmla="*/ 57 w 57"/>
                <a:gd name="T117" fmla="*/ 63 h 63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7" h="63">
                  <a:moveTo>
                    <a:pt x="0" y="11"/>
                  </a:moveTo>
                  <a:lnTo>
                    <a:pt x="5" y="55"/>
                  </a:lnTo>
                  <a:lnTo>
                    <a:pt x="6" y="55"/>
                  </a:lnTo>
                  <a:lnTo>
                    <a:pt x="8" y="56"/>
                  </a:lnTo>
                  <a:lnTo>
                    <a:pt x="10" y="55"/>
                  </a:lnTo>
                  <a:lnTo>
                    <a:pt x="12" y="57"/>
                  </a:lnTo>
                  <a:lnTo>
                    <a:pt x="13" y="59"/>
                  </a:lnTo>
                  <a:lnTo>
                    <a:pt x="15" y="60"/>
                  </a:lnTo>
                  <a:lnTo>
                    <a:pt x="18" y="60"/>
                  </a:lnTo>
                  <a:lnTo>
                    <a:pt x="21" y="62"/>
                  </a:lnTo>
                  <a:lnTo>
                    <a:pt x="22" y="61"/>
                  </a:lnTo>
                  <a:lnTo>
                    <a:pt x="23" y="60"/>
                  </a:lnTo>
                  <a:lnTo>
                    <a:pt x="25" y="61"/>
                  </a:lnTo>
                  <a:lnTo>
                    <a:pt x="27" y="61"/>
                  </a:lnTo>
                  <a:lnTo>
                    <a:pt x="28" y="61"/>
                  </a:lnTo>
                  <a:lnTo>
                    <a:pt x="29" y="60"/>
                  </a:lnTo>
                  <a:lnTo>
                    <a:pt x="29" y="59"/>
                  </a:lnTo>
                  <a:lnTo>
                    <a:pt x="31" y="58"/>
                  </a:lnTo>
                  <a:lnTo>
                    <a:pt x="31" y="59"/>
                  </a:lnTo>
                  <a:lnTo>
                    <a:pt x="33" y="61"/>
                  </a:lnTo>
                  <a:lnTo>
                    <a:pt x="34" y="62"/>
                  </a:lnTo>
                  <a:lnTo>
                    <a:pt x="36" y="63"/>
                  </a:lnTo>
                  <a:lnTo>
                    <a:pt x="38" y="63"/>
                  </a:lnTo>
                  <a:lnTo>
                    <a:pt x="39" y="61"/>
                  </a:lnTo>
                  <a:lnTo>
                    <a:pt x="40" y="60"/>
                  </a:lnTo>
                  <a:lnTo>
                    <a:pt x="40" y="58"/>
                  </a:lnTo>
                  <a:lnTo>
                    <a:pt x="40" y="56"/>
                  </a:lnTo>
                  <a:lnTo>
                    <a:pt x="41" y="52"/>
                  </a:lnTo>
                  <a:lnTo>
                    <a:pt x="42" y="52"/>
                  </a:lnTo>
                  <a:lnTo>
                    <a:pt x="44" y="54"/>
                  </a:lnTo>
                  <a:lnTo>
                    <a:pt x="45" y="52"/>
                  </a:lnTo>
                  <a:lnTo>
                    <a:pt x="45" y="51"/>
                  </a:lnTo>
                  <a:lnTo>
                    <a:pt x="46" y="48"/>
                  </a:lnTo>
                  <a:lnTo>
                    <a:pt x="47" y="47"/>
                  </a:lnTo>
                  <a:lnTo>
                    <a:pt x="47" y="46"/>
                  </a:lnTo>
                  <a:lnTo>
                    <a:pt x="48" y="45"/>
                  </a:lnTo>
                  <a:lnTo>
                    <a:pt x="49" y="45"/>
                  </a:lnTo>
                  <a:lnTo>
                    <a:pt x="51" y="44"/>
                  </a:lnTo>
                  <a:lnTo>
                    <a:pt x="53" y="41"/>
                  </a:lnTo>
                  <a:lnTo>
                    <a:pt x="54" y="41"/>
                  </a:lnTo>
                  <a:lnTo>
                    <a:pt x="55" y="39"/>
                  </a:lnTo>
                  <a:lnTo>
                    <a:pt x="55" y="37"/>
                  </a:lnTo>
                  <a:lnTo>
                    <a:pt x="55" y="36"/>
                  </a:lnTo>
                  <a:lnTo>
                    <a:pt x="55" y="35"/>
                  </a:lnTo>
                  <a:lnTo>
                    <a:pt x="56" y="34"/>
                  </a:lnTo>
                  <a:lnTo>
                    <a:pt x="57" y="27"/>
                  </a:lnTo>
                  <a:lnTo>
                    <a:pt x="54" y="26"/>
                  </a:lnTo>
                  <a:lnTo>
                    <a:pt x="56" y="25"/>
                  </a:lnTo>
                  <a:lnTo>
                    <a:pt x="55" y="23"/>
                  </a:lnTo>
                  <a:lnTo>
                    <a:pt x="56" y="22"/>
                  </a:lnTo>
                  <a:lnTo>
                    <a:pt x="57" y="22"/>
                  </a:lnTo>
                  <a:lnTo>
                    <a:pt x="53" y="0"/>
                  </a:lnTo>
                  <a:lnTo>
                    <a:pt x="46" y="3"/>
                  </a:lnTo>
                  <a:lnTo>
                    <a:pt x="44" y="5"/>
                  </a:lnTo>
                  <a:lnTo>
                    <a:pt x="42" y="6"/>
                  </a:lnTo>
                  <a:lnTo>
                    <a:pt x="39" y="10"/>
                  </a:lnTo>
                  <a:lnTo>
                    <a:pt x="37" y="10"/>
                  </a:lnTo>
                  <a:lnTo>
                    <a:pt x="36" y="10"/>
                  </a:lnTo>
                  <a:lnTo>
                    <a:pt x="34" y="10"/>
                  </a:lnTo>
                  <a:lnTo>
                    <a:pt x="33" y="11"/>
                  </a:lnTo>
                  <a:lnTo>
                    <a:pt x="30" y="13"/>
                  </a:lnTo>
                  <a:lnTo>
                    <a:pt x="29" y="13"/>
                  </a:lnTo>
                  <a:lnTo>
                    <a:pt x="27" y="12"/>
                  </a:lnTo>
                  <a:lnTo>
                    <a:pt x="26" y="13"/>
                  </a:lnTo>
                  <a:lnTo>
                    <a:pt x="25" y="12"/>
                  </a:lnTo>
                  <a:lnTo>
                    <a:pt x="26" y="11"/>
                  </a:lnTo>
                  <a:lnTo>
                    <a:pt x="25" y="11"/>
                  </a:lnTo>
                  <a:lnTo>
                    <a:pt x="23" y="11"/>
                  </a:lnTo>
                  <a:lnTo>
                    <a:pt x="19" y="9"/>
                  </a:lnTo>
                  <a:lnTo>
                    <a:pt x="18" y="9"/>
                  </a:lnTo>
                  <a:lnTo>
                    <a:pt x="17" y="10"/>
                  </a:lnTo>
                  <a:lnTo>
                    <a:pt x="17" y="9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51" name="Freeform 20"/>
            <p:cNvSpPr>
              <a:spLocks/>
            </p:cNvSpPr>
            <p:nvPr/>
          </p:nvSpPr>
          <p:spPr bwMode="auto">
            <a:xfrm>
              <a:off x="4141" y="2179"/>
              <a:ext cx="610" cy="249"/>
            </a:xfrm>
            <a:custGeom>
              <a:avLst/>
              <a:gdLst>
                <a:gd name="T0" fmla="*/ 261 w 119"/>
                <a:gd name="T1" fmla="*/ 4765 h 51"/>
                <a:gd name="T2" fmla="*/ 554 w 119"/>
                <a:gd name="T3" fmla="*/ 4531 h 51"/>
                <a:gd name="T4" fmla="*/ 682 w 119"/>
                <a:gd name="T5" fmla="*/ 4194 h 51"/>
                <a:gd name="T6" fmla="*/ 1892 w 119"/>
                <a:gd name="T7" fmla="*/ 3598 h 51"/>
                <a:gd name="T8" fmla="*/ 2419 w 119"/>
                <a:gd name="T9" fmla="*/ 3144 h 51"/>
                <a:gd name="T10" fmla="*/ 2707 w 119"/>
                <a:gd name="T11" fmla="*/ 3144 h 51"/>
                <a:gd name="T12" fmla="*/ 2840 w 119"/>
                <a:gd name="T13" fmla="*/ 2910 h 51"/>
                <a:gd name="T14" fmla="*/ 3101 w 119"/>
                <a:gd name="T15" fmla="*/ 2910 h 51"/>
                <a:gd name="T16" fmla="*/ 3783 w 119"/>
                <a:gd name="T17" fmla="*/ 2671 h 51"/>
                <a:gd name="T18" fmla="*/ 4439 w 119"/>
                <a:gd name="T19" fmla="*/ 1977 h 51"/>
                <a:gd name="T20" fmla="*/ 4439 w 119"/>
                <a:gd name="T21" fmla="*/ 1504 h 51"/>
                <a:gd name="T22" fmla="*/ 4993 w 119"/>
                <a:gd name="T23" fmla="*/ 1504 h 51"/>
                <a:gd name="T24" fmla="*/ 5649 w 119"/>
                <a:gd name="T25" fmla="*/ 1406 h 51"/>
                <a:gd name="T26" fmla="*/ 15214 w 119"/>
                <a:gd name="T27" fmla="*/ 117 h 51"/>
                <a:gd name="T28" fmla="*/ 15347 w 119"/>
                <a:gd name="T29" fmla="*/ 239 h 51"/>
                <a:gd name="T30" fmla="*/ 15634 w 119"/>
                <a:gd name="T31" fmla="*/ 571 h 51"/>
                <a:gd name="T32" fmla="*/ 15634 w 119"/>
                <a:gd name="T33" fmla="*/ 693 h 51"/>
                <a:gd name="T34" fmla="*/ 15347 w 119"/>
                <a:gd name="T35" fmla="*/ 571 h 51"/>
                <a:gd name="T36" fmla="*/ 15214 w 119"/>
                <a:gd name="T37" fmla="*/ 693 h 51"/>
                <a:gd name="T38" fmla="*/ 14686 w 119"/>
                <a:gd name="T39" fmla="*/ 928 h 51"/>
                <a:gd name="T40" fmla="*/ 14138 w 119"/>
                <a:gd name="T41" fmla="*/ 1289 h 51"/>
                <a:gd name="T42" fmla="*/ 14266 w 119"/>
                <a:gd name="T43" fmla="*/ 1406 h 51"/>
                <a:gd name="T44" fmla="*/ 15081 w 119"/>
                <a:gd name="T45" fmla="*/ 1050 h 51"/>
                <a:gd name="T46" fmla="*/ 15347 w 119"/>
                <a:gd name="T47" fmla="*/ 1289 h 51"/>
                <a:gd name="T48" fmla="*/ 15476 w 119"/>
                <a:gd name="T49" fmla="*/ 1289 h 51"/>
                <a:gd name="T50" fmla="*/ 15896 w 119"/>
                <a:gd name="T51" fmla="*/ 1050 h 51"/>
                <a:gd name="T52" fmla="*/ 16029 w 119"/>
                <a:gd name="T53" fmla="*/ 1621 h 51"/>
                <a:gd name="T54" fmla="*/ 15768 w 119"/>
                <a:gd name="T55" fmla="*/ 1977 h 51"/>
                <a:gd name="T56" fmla="*/ 15347 w 119"/>
                <a:gd name="T57" fmla="*/ 2217 h 51"/>
                <a:gd name="T58" fmla="*/ 14819 w 119"/>
                <a:gd name="T59" fmla="*/ 2334 h 51"/>
                <a:gd name="T60" fmla="*/ 14686 w 119"/>
                <a:gd name="T61" fmla="*/ 2217 h 51"/>
                <a:gd name="T62" fmla="*/ 14558 w 119"/>
                <a:gd name="T63" fmla="*/ 2099 h 51"/>
                <a:gd name="T64" fmla="*/ 14558 w 119"/>
                <a:gd name="T65" fmla="*/ 2456 h 51"/>
                <a:gd name="T66" fmla="*/ 14686 w 119"/>
                <a:gd name="T67" fmla="*/ 2549 h 51"/>
                <a:gd name="T68" fmla="*/ 14819 w 119"/>
                <a:gd name="T69" fmla="*/ 2788 h 51"/>
                <a:gd name="T70" fmla="*/ 14138 w 119"/>
                <a:gd name="T71" fmla="*/ 3144 h 51"/>
                <a:gd name="T72" fmla="*/ 14138 w 119"/>
                <a:gd name="T73" fmla="*/ 3383 h 51"/>
                <a:gd name="T74" fmla="*/ 15081 w 119"/>
                <a:gd name="T75" fmla="*/ 3144 h 51"/>
                <a:gd name="T76" fmla="*/ 15347 w 119"/>
                <a:gd name="T77" fmla="*/ 3144 h 51"/>
                <a:gd name="T78" fmla="*/ 14686 w 119"/>
                <a:gd name="T79" fmla="*/ 3720 h 51"/>
                <a:gd name="T80" fmla="*/ 13876 w 119"/>
                <a:gd name="T81" fmla="*/ 4194 h 51"/>
                <a:gd name="T82" fmla="*/ 13743 w 119"/>
                <a:gd name="T83" fmla="*/ 4316 h 51"/>
                <a:gd name="T84" fmla="*/ 12928 w 119"/>
                <a:gd name="T85" fmla="*/ 5126 h 51"/>
                <a:gd name="T86" fmla="*/ 12533 w 119"/>
                <a:gd name="T87" fmla="*/ 5815 h 51"/>
                <a:gd name="T88" fmla="*/ 9304 w 119"/>
                <a:gd name="T89" fmla="*/ 4531 h 51"/>
                <a:gd name="T90" fmla="*/ 6725 w 119"/>
                <a:gd name="T91" fmla="*/ 4194 h 51"/>
                <a:gd name="T92" fmla="*/ 6597 w 119"/>
                <a:gd name="T93" fmla="*/ 4194 h 51"/>
                <a:gd name="T94" fmla="*/ 4044 w 119"/>
                <a:gd name="T95" fmla="*/ 4316 h 51"/>
                <a:gd name="T96" fmla="*/ 3496 w 119"/>
                <a:gd name="T97" fmla="*/ 4648 h 51"/>
                <a:gd name="T98" fmla="*/ 0 w 119"/>
                <a:gd name="T99" fmla="*/ 5244 h 5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19"/>
                <a:gd name="T151" fmla="*/ 0 h 51"/>
                <a:gd name="T152" fmla="*/ 119 w 119"/>
                <a:gd name="T153" fmla="*/ 51 h 5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19" h="51">
                  <a:moveTo>
                    <a:pt x="0" y="45"/>
                  </a:moveTo>
                  <a:lnTo>
                    <a:pt x="1" y="41"/>
                  </a:lnTo>
                  <a:lnTo>
                    <a:pt x="2" y="41"/>
                  </a:lnTo>
                  <a:lnTo>
                    <a:pt x="3" y="40"/>
                  </a:lnTo>
                  <a:lnTo>
                    <a:pt x="4" y="39"/>
                  </a:lnTo>
                  <a:lnTo>
                    <a:pt x="3" y="38"/>
                  </a:lnTo>
                  <a:lnTo>
                    <a:pt x="4" y="37"/>
                  </a:lnTo>
                  <a:lnTo>
                    <a:pt x="5" y="36"/>
                  </a:lnTo>
                  <a:lnTo>
                    <a:pt x="8" y="35"/>
                  </a:lnTo>
                  <a:lnTo>
                    <a:pt x="11" y="34"/>
                  </a:lnTo>
                  <a:lnTo>
                    <a:pt x="14" y="31"/>
                  </a:lnTo>
                  <a:lnTo>
                    <a:pt x="15" y="31"/>
                  </a:lnTo>
                  <a:lnTo>
                    <a:pt x="17" y="29"/>
                  </a:lnTo>
                  <a:lnTo>
                    <a:pt x="18" y="27"/>
                  </a:lnTo>
                  <a:lnTo>
                    <a:pt x="19" y="27"/>
                  </a:lnTo>
                  <a:lnTo>
                    <a:pt x="20" y="27"/>
                  </a:lnTo>
                  <a:lnTo>
                    <a:pt x="20" y="26"/>
                  </a:lnTo>
                  <a:lnTo>
                    <a:pt x="21" y="25"/>
                  </a:lnTo>
                  <a:lnTo>
                    <a:pt x="22" y="26"/>
                  </a:lnTo>
                  <a:lnTo>
                    <a:pt x="23" y="25"/>
                  </a:lnTo>
                  <a:lnTo>
                    <a:pt x="25" y="23"/>
                  </a:lnTo>
                  <a:lnTo>
                    <a:pt x="26" y="23"/>
                  </a:lnTo>
                  <a:lnTo>
                    <a:pt x="28" y="23"/>
                  </a:lnTo>
                  <a:lnTo>
                    <a:pt x="31" y="19"/>
                  </a:lnTo>
                  <a:lnTo>
                    <a:pt x="32" y="18"/>
                  </a:lnTo>
                  <a:lnTo>
                    <a:pt x="33" y="17"/>
                  </a:lnTo>
                  <a:lnTo>
                    <a:pt x="33" y="16"/>
                  </a:lnTo>
                  <a:lnTo>
                    <a:pt x="33" y="14"/>
                  </a:lnTo>
                  <a:lnTo>
                    <a:pt x="33" y="13"/>
                  </a:lnTo>
                  <a:lnTo>
                    <a:pt x="37" y="12"/>
                  </a:lnTo>
                  <a:lnTo>
                    <a:pt x="37" y="13"/>
                  </a:lnTo>
                  <a:lnTo>
                    <a:pt x="40" y="13"/>
                  </a:lnTo>
                  <a:lnTo>
                    <a:pt x="42" y="12"/>
                  </a:lnTo>
                  <a:lnTo>
                    <a:pt x="78" y="7"/>
                  </a:lnTo>
                  <a:lnTo>
                    <a:pt x="112" y="0"/>
                  </a:lnTo>
                  <a:lnTo>
                    <a:pt x="113" y="1"/>
                  </a:lnTo>
                  <a:lnTo>
                    <a:pt x="114" y="2"/>
                  </a:lnTo>
                  <a:lnTo>
                    <a:pt x="115" y="3"/>
                  </a:lnTo>
                  <a:lnTo>
                    <a:pt x="116" y="5"/>
                  </a:lnTo>
                  <a:lnTo>
                    <a:pt x="116" y="6"/>
                  </a:lnTo>
                  <a:lnTo>
                    <a:pt x="115" y="5"/>
                  </a:lnTo>
                  <a:lnTo>
                    <a:pt x="114" y="5"/>
                  </a:lnTo>
                  <a:lnTo>
                    <a:pt x="113" y="5"/>
                  </a:lnTo>
                  <a:lnTo>
                    <a:pt x="112" y="5"/>
                  </a:lnTo>
                  <a:lnTo>
                    <a:pt x="113" y="6"/>
                  </a:lnTo>
                  <a:lnTo>
                    <a:pt x="110" y="8"/>
                  </a:lnTo>
                  <a:lnTo>
                    <a:pt x="109" y="8"/>
                  </a:lnTo>
                  <a:lnTo>
                    <a:pt x="108" y="10"/>
                  </a:lnTo>
                  <a:lnTo>
                    <a:pt x="106" y="10"/>
                  </a:lnTo>
                  <a:lnTo>
                    <a:pt x="105" y="11"/>
                  </a:lnTo>
                  <a:lnTo>
                    <a:pt x="105" y="12"/>
                  </a:lnTo>
                  <a:lnTo>
                    <a:pt x="106" y="12"/>
                  </a:lnTo>
                  <a:lnTo>
                    <a:pt x="108" y="11"/>
                  </a:lnTo>
                  <a:lnTo>
                    <a:pt x="111" y="10"/>
                  </a:lnTo>
                  <a:lnTo>
                    <a:pt x="112" y="9"/>
                  </a:lnTo>
                  <a:lnTo>
                    <a:pt x="114" y="9"/>
                  </a:lnTo>
                  <a:lnTo>
                    <a:pt x="114" y="10"/>
                  </a:lnTo>
                  <a:lnTo>
                    <a:pt x="114" y="11"/>
                  </a:lnTo>
                  <a:lnTo>
                    <a:pt x="115" y="12"/>
                  </a:lnTo>
                  <a:lnTo>
                    <a:pt x="115" y="11"/>
                  </a:lnTo>
                  <a:lnTo>
                    <a:pt x="116" y="11"/>
                  </a:lnTo>
                  <a:lnTo>
                    <a:pt x="117" y="9"/>
                  </a:lnTo>
                  <a:lnTo>
                    <a:pt x="118" y="9"/>
                  </a:lnTo>
                  <a:lnTo>
                    <a:pt x="119" y="11"/>
                  </a:lnTo>
                  <a:lnTo>
                    <a:pt x="119" y="14"/>
                  </a:lnTo>
                  <a:lnTo>
                    <a:pt x="119" y="15"/>
                  </a:lnTo>
                  <a:lnTo>
                    <a:pt x="117" y="16"/>
                  </a:lnTo>
                  <a:lnTo>
                    <a:pt x="117" y="17"/>
                  </a:lnTo>
                  <a:lnTo>
                    <a:pt x="117" y="18"/>
                  </a:lnTo>
                  <a:lnTo>
                    <a:pt x="115" y="19"/>
                  </a:lnTo>
                  <a:lnTo>
                    <a:pt x="114" y="19"/>
                  </a:lnTo>
                  <a:lnTo>
                    <a:pt x="113" y="20"/>
                  </a:lnTo>
                  <a:lnTo>
                    <a:pt x="111" y="20"/>
                  </a:lnTo>
                  <a:lnTo>
                    <a:pt x="110" y="20"/>
                  </a:lnTo>
                  <a:lnTo>
                    <a:pt x="109" y="19"/>
                  </a:lnTo>
                  <a:lnTo>
                    <a:pt x="109" y="18"/>
                  </a:lnTo>
                  <a:lnTo>
                    <a:pt x="108" y="18"/>
                  </a:lnTo>
                  <a:lnTo>
                    <a:pt x="108" y="20"/>
                  </a:lnTo>
                  <a:lnTo>
                    <a:pt x="108" y="21"/>
                  </a:lnTo>
                  <a:lnTo>
                    <a:pt x="108" y="22"/>
                  </a:lnTo>
                  <a:lnTo>
                    <a:pt x="109" y="22"/>
                  </a:lnTo>
                  <a:lnTo>
                    <a:pt x="110" y="23"/>
                  </a:lnTo>
                  <a:lnTo>
                    <a:pt x="110" y="24"/>
                  </a:lnTo>
                  <a:lnTo>
                    <a:pt x="107" y="28"/>
                  </a:lnTo>
                  <a:lnTo>
                    <a:pt x="105" y="27"/>
                  </a:lnTo>
                  <a:lnTo>
                    <a:pt x="104" y="27"/>
                  </a:lnTo>
                  <a:lnTo>
                    <a:pt x="104" y="28"/>
                  </a:lnTo>
                  <a:lnTo>
                    <a:pt x="105" y="29"/>
                  </a:lnTo>
                  <a:lnTo>
                    <a:pt x="108" y="28"/>
                  </a:lnTo>
                  <a:lnTo>
                    <a:pt x="110" y="28"/>
                  </a:lnTo>
                  <a:lnTo>
                    <a:pt x="112" y="27"/>
                  </a:lnTo>
                  <a:lnTo>
                    <a:pt x="112" y="26"/>
                  </a:lnTo>
                  <a:lnTo>
                    <a:pt x="113" y="26"/>
                  </a:lnTo>
                  <a:lnTo>
                    <a:pt x="114" y="27"/>
                  </a:lnTo>
                  <a:lnTo>
                    <a:pt x="113" y="29"/>
                  </a:lnTo>
                  <a:lnTo>
                    <a:pt x="111" y="31"/>
                  </a:lnTo>
                  <a:lnTo>
                    <a:pt x="109" y="32"/>
                  </a:lnTo>
                  <a:lnTo>
                    <a:pt x="108" y="32"/>
                  </a:lnTo>
                  <a:lnTo>
                    <a:pt x="105" y="32"/>
                  </a:lnTo>
                  <a:lnTo>
                    <a:pt x="103" y="36"/>
                  </a:lnTo>
                  <a:lnTo>
                    <a:pt x="102" y="37"/>
                  </a:lnTo>
                  <a:lnTo>
                    <a:pt x="99" y="39"/>
                  </a:lnTo>
                  <a:lnTo>
                    <a:pt x="97" y="41"/>
                  </a:lnTo>
                  <a:lnTo>
                    <a:pt x="96" y="44"/>
                  </a:lnTo>
                  <a:lnTo>
                    <a:pt x="95" y="48"/>
                  </a:lnTo>
                  <a:lnTo>
                    <a:pt x="95" y="49"/>
                  </a:lnTo>
                  <a:lnTo>
                    <a:pt x="93" y="50"/>
                  </a:lnTo>
                  <a:lnTo>
                    <a:pt x="88" y="51"/>
                  </a:lnTo>
                  <a:lnTo>
                    <a:pt x="87" y="51"/>
                  </a:lnTo>
                  <a:lnTo>
                    <a:pt x="69" y="39"/>
                  </a:lnTo>
                  <a:lnTo>
                    <a:pt x="54" y="41"/>
                  </a:lnTo>
                  <a:lnTo>
                    <a:pt x="53" y="39"/>
                  </a:lnTo>
                  <a:lnTo>
                    <a:pt x="50" y="36"/>
                  </a:lnTo>
                  <a:lnTo>
                    <a:pt x="49" y="37"/>
                  </a:lnTo>
                  <a:lnTo>
                    <a:pt x="49" y="36"/>
                  </a:lnTo>
                  <a:lnTo>
                    <a:pt x="49" y="35"/>
                  </a:lnTo>
                  <a:lnTo>
                    <a:pt x="31" y="37"/>
                  </a:lnTo>
                  <a:lnTo>
                    <a:pt x="30" y="37"/>
                  </a:lnTo>
                  <a:lnTo>
                    <a:pt x="30" y="38"/>
                  </a:lnTo>
                  <a:lnTo>
                    <a:pt x="26" y="40"/>
                  </a:lnTo>
                  <a:lnTo>
                    <a:pt x="25" y="40"/>
                  </a:lnTo>
                  <a:lnTo>
                    <a:pt x="21" y="42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52" name="Freeform 21"/>
            <p:cNvSpPr>
              <a:spLocks/>
            </p:cNvSpPr>
            <p:nvPr/>
          </p:nvSpPr>
          <p:spPr bwMode="auto">
            <a:xfrm>
              <a:off x="3962" y="2716"/>
              <a:ext cx="630" cy="453"/>
            </a:xfrm>
            <a:custGeom>
              <a:avLst/>
              <a:gdLst>
                <a:gd name="T0" fmla="*/ 0 w 123"/>
                <a:gd name="T1" fmla="*/ 925 h 93"/>
                <a:gd name="T2" fmla="*/ 0 w 123"/>
                <a:gd name="T3" fmla="*/ 1164 h 93"/>
                <a:gd name="T4" fmla="*/ 261 w 123"/>
                <a:gd name="T5" fmla="*/ 1378 h 93"/>
                <a:gd name="T6" fmla="*/ 394 w 123"/>
                <a:gd name="T7" fmla="*/ 1734 h 93"/>
                <a:gd name="T8" fmla="*/ 522 w 123"/>
                <a:gd name="T9" fmla="*/ 1968 h 93"/>
                <a:gd name="T10" fmla="*/ 394 w 123"/>
                <a:gd name="T11" fmla="*/ 2207 h 93"/>
                <a:gd name="T12" fmla="*/ 942 w 123"/>
                <a:gd name="T13" fmla="*/ 2090 h 93"/>
                <a:gd name="T14" fmla="*/ 1209 w 123"/>
                <a:gd name="T15" fmla="*/ 1734 h 93"/>
                <a:gd name="T16" fmla="*/ 1337 w 123"/>
                <a:gd name="T17" fmla="*/ 1734 h 93"/>
                <a:gd name="T18" fmla="*/ 1209 w 123"/>
                <a:gd name="T19" fmla="*/ 1968 h 93"/>
                <a:gd name="T20" fmla="*/ 2546 w 123"/>
                <a:gd name="T21" fmla="*/ 1612 h 93"/>
                <a:gd name="T22" fmla="*/ 2546 w 123"/>
                <a:gd name="T23" fmla="*/ 1851 h 93"/>
                <a:gd name="T24" fmla="*/ 3360 w 123"/>
                <a:gd name="T25" fmla="*/ 1968 h 93"/>
                <a:gd name="T26" fmla="*/ 3908 w 123"/>
                <a:gd name="T27" fmla="*/ 2090 h 93"/>
                <a:gd name="T28" fmla="*/ 4169 w 123"/>
                <a:gd name="T29" fmla="*/ 2207 h 93"/>
                <a:gd name="T30" fmla="*/ 4169 w 123"/>
                <a:gd name="T31" fmla="*/ 2299 h 93"/>
                <a:gd name="T32" fmla="*/ 4825 w 123"/>
                <a:gd name="T33" fmla="*/ 2776 h 93"/>
                <a:gd name="T34" fmla="*/ 4697 w 123"/>
                <a:gd name="T35" fmla="*/ 2893 h 93"/>
                <a:gd name="T36" fmla="*/ 4564 w 123"/>
                <a:gd name="T37" fmla="*/ 3015 h 93"/>
                <a:gd name="T38" fmla="*/ 5511 w 123"/>
                <a:gd name="T39" fmla="*/ 2776 h 93"/>
                <a:gd name="T40" fmla="*/ 6715 w 123"/>
                <a:gd name="T41" fmla="*/ 2421 h 93"/>
                <a:gd name="T42" fmla="*/ 6715 w 123"/>
                <a:gd name="T43" fmla="*/ 2090 h 93"/>
                <a:gd name="T44" fmla="*/ 8185 w 123"/>
                <a:gd name="T45" fmla="*/ 2421 h 93"/>
                <a:gd name="T46" fmla="*/ 9260 w 123"/>
                <a:gd name="T47" fmla="*/ 3225 h 93"/>
                <a:gd name="T48" fmla="*/ 9942 w 123"/>
                <a:gd name="T49" fmla="*/ 3463 h 93"/>
                <a:gd name="T50" fmla="*/ 10336 w 123"/>
                <a:gd name="T51" fmla="*/ 4150 h 93"/>
                <a:gd name="T52" fmla="*/ 10203 w 123"/>
                <a:gd name="T53" fmla="*/ 5553 h 93"/>
                <a:gd name="T54" fmla="*/ 10756 w 123"/>
                <a:gd name="T55" fmla="*/ 6240 h 93"/>
                <a:gd name="T56" fmla="*/ 10623 w 123"/>
                <a:gd name="T57" fmla="*/ 5792 h 93"/>
                <a:gd name="T58" fmla="*/ 11017 w 123"/>
                <a:gd name="T59" fmla="*/ 5884 h 93"/>
                <a:gd name="T60" fmla="*/ 11150 w 123"/>
                <a:gd name="T61" fmla="*/ 5792 h 93"/>
                <a:gd name="T62" fmla="*/ 11150 w 123"/>
                <a:gd name="T63" fmla="*/ 6123 h 93"/>
                <a:gd name="T64" fmla="*/ 10756 w 123"/>
                <a:gd name="T65" fmla="*/ 6595 h 93"/>
                <a:gd name="T66" fmla="*/ 11150 w 123"/>
                <a:gd name="T67" fmla="*/ 7048 h 93"/>
                <a:gd name="T68" fmla="*/ 11965 w 123"/>
                <a:gd name="T69" fmla="*/ 7852 h 93"/>
                <a:gd name="T70" fmla="*/ 12226 w 123"/>
                <a:gd name="T71" fmla="*/ 7974 h 93"/>
                <a:gd name="T72" fmla="*/ 12620 w 123"/>
                <a:gd name="T73" fmla="*/ 8544 h 93"/>
                <a:gd name="T74" fmla="*/ 13302 w 123"/>
                <a:gd name="T75" fmla="*/ 9469 h 93"/>
                <a:gd name="T76" fmla="*/ 14505 w 123"/>
                <a:gd name="T77" fmla="*/ 10180 h 93"/>
                <a:gd name="T78" fmla="*/ 14925 w 123"/>
                <a:gd name="T79" fmla="*/ 10390 h 93"/>
                <a:gd name="T80" fmla="*/ 14772 w 123"/>
                <a:gd name="T81" fmla="*/ 10512 h 93"/>
                <a:gd name="T82" fmla="*/ 14639 w 123"/>
                <a:gd name="T83" fmla="*/ 10628 h 93"/>
                <a:gd name="T84" fmla="*/ 15192 w 123"/>
                <a:gd name="T85" fmla="*/ 10628 h 93"/>
                <a:gd name="T86" fmla="*/ 16267 w 123"/>
                <a:gd name="T87" fmla="*/ 10180 h 93"/>
                <a:gd name="T88" fmla="*/ 16267 w 123"/>
                <a:gd name="T89" fmla="*/ 9469 h 93"/>
                <a:gd name="T90" fmla="*/ 16395 w 123"/>
                <a:gd name="T91" fmla="*/ 8544 h 93"/>
                <a:gd name="T92" fmla="*/ 16267 w 123"/>
                <a:gd name="T93" fmla="*/ 7048 h 93"/>
                <a:gd name="T94" fmla="*/ 15192 w 123"/>
                <a:gd name="T95" fmla="*/ 5553 h 93"/>
                <a:gd name="T96" fmla="*/ 14772 w 123"/>
                <a:gd name="T97" fmla="*/ 4959 h 93"/>
                <a:gd name="T98" fmla="*/ 14772 w 123"/>
                <a:gd name="T99" fmla="*/ 4389 h 93"/>
                <a:gd name="T100" fmla="*/ 13850 w 123"/>
                <a:gd name="T101" fmla="*/ 3346 h 93"/>
                <a:gd name="T102" fmla="*/ 13302 w 123"/>
                <a:gd name="T103" fmla="*/ 2776 h 93"/>
                <a:gd name="T104" fmla="*/ 12354 w 123"/>
                <a:gd name="T105" fmla="*/ 925 h 93"/>
                <a:gd name="T106" fmla="*/ 12093 w 123"/>
                <a:gd name="T107" fmla="*/ 687 h 93"/>
                <a:gd name="T108" fmla="*/ 11832 w 123"/>
                <a:gd name="T109" fmla="*/ 117 h 93"/>
                <a:gd name="T110" fmla="*/ 11017 w 123"/>
                <a:gd name="T111" fmla="*/ 117 h 93"/>
                <a:gd name="T112" fmla="*/ 11017 w 123"/>
                <a:gd name="T113" fmla="*/ 809 h 93"/>
                <a:gd name="T114" fmla="*/ 10756 w 123"/>
                <a:gd name="T115" fmla="*/ 925 h 93"/>
                <a:gd name="T116" fmla="*/ 5245 w 123"/>
                <a:gd name="T117" fmla="*/ 809 h 93"/>
                <a:gd name="T118" fmla="*/ 5117 w 123"/>
                <a:gd name="T119" fmla="*/ 356 h 93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23"/>
                <a:gd name="T181" fmla="*/ 0 h 93"/>
                <a:gd name="T182" fmla="*/ 123 w 123"/>
                <a:gd name="T183" fmla="*/ 93 h 93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23" h="93">
                  <a:moveTo>
                    <a:pt x="38" y="3"/>
                  </a:moveTo>
                  <a:lnTo>
                    <a:pt x="0" y="7"/>
                  </a:lnTo>
                  <a:lnTo>
                    <a:pt x="0" y="8"/>
                  </a:lnTo>
                  <a:lnTo>
                    <a:pt x="0" y="9"/>
                  </a:lnTo>
                  <a:lnTo>
                    <a:pt x="0" y="10"/>
                  </a:lnTo>
                  <a:lnTo>
                    <a:pt x="1" y="12"/>
                  </a:lnTo>
                  <a:lnTo>
                    <a:pt x="2" y="12"/>
                  </a:lnTo>
                  <a:lnTo>
                    <a:pt x="4" y="13"/>
                  </a:lnTo>
                  <a:lnTo>
                    <a:pt x="4" y="14"/>
                  </a:lnTo>
                  <a:lnTo>
                    <a:pt x="3" y="15"/>
                  </a:lnTo>
                  <a:lnTo>
                    <a:pt x="3" y="16"/>
                  </a:lnTo>
                  <a:lnTo>
                    <a:pt x="4" y="16"/>
                  </a:lnTo>
                  <a:lnTo>
                    <a:pt x="4" y="17"/>
                  </a:lnTo>
                  <a:lnTo>
                    <a:pt x="3" y="18"/>
                  </a:lnTo>
                  <a:lnTo>
                    <a:pt x="3" y="19"/>
                  </a:lnTo>
                  <a:lnTo>
                    <a:pt x="4" y="19"/>
                  </a:lnTo>
                  <a:lnTo>
                    <a:pt x="6" y="18"/>
                  </a:lnTo>
                  <a:lnTo>
                    <a:pt x="7" y="18"/>
                  </a:lnTo>
                  <a:lnTo>
                    <a:pt x="7" y="16"/>
                  </a:lnTo>
                  <a:lnTo>
                    <a:pt x="8" y="15"/>
                  </a:lnTo>
                  <a:lnTo>
                    <a:pt x="9" y="15"/>
                  </a:lnTo>
                  <a:lnTo>
                    <a:pt x="10" y="15"/>
                  </a:lnTo>
                  <a:lnTo>
                    <a:pt x="10" y="16"/>
                  </a:lnTo>
                  <a:lnTo>
                    <a:pt x="9" y="17"/>
                  </a:lnTo>
                  <a:lnTo>
                    <a:pt x="10" y="17"/>
                  </a:lnTo>
                  <a:lnTo>
                    <a:pt x="12" y="16"/>
                  </a:lnTo>
                  <a:lnTo>
                    <a:pt x="19" y="14"/>
                  </a:lnTo>
                  <a:lnTo>
                    <a:pt x="20" y="14"/>
                  </a:lnTo>
                  <a:lnTo>
                    <a:pt x="20" y="15"/>
                  </a:lnTo>
                  <a:lnTo>
                    <a:pt x="19" y="16"/>
                  </a:lnTo>
                  <a:lnTo>
                    <a:pt x="22" y="16"/>
                  </a:lnTo>
                  <a:lnTo>
                    <a:pt x="25" y="17"/>
                  </a:lnTo>
                  <a:lnTo>
                    <a:pt x="28" y="19"/>
                  </a:lnTo>
                  <a:lnTo>
                    <a:pt x="29" y="19"/>
                  </a:lnTo>
                  <a:lnTo>
                    <a:pt x="29" y="18"/>
                  </a:lnTo>
                  <a:lnTo>
                    <a:pt x="30" y="18"/>
                  </a:lnTo>
                  <a:lnTo>
                    <a:pt x="31" y="19"/>
                  </a:lnTo>
                  <a:lnTo>
                    <a:pt x="32" y="19"/>
                  </a:lnTo>
                  <a:lnTo>
                    <a:pt x="32" y="20"/>
                  </a:lnTo>
                  <a:lnTo>
                    <a:pt x="31" y="20"/>
                  </a:lnTo>
                  <a:lnTo>
                    <a:pt x="32" y="20"/>
                  </a:lnTo>
                  <a:lnTo>
                    <a:pt x="36" y="23"/>
                  </a:lnTo>
                  <a:lnTo>
                    <a:pt x="36" y="24"/>
                  </a:lnTo>
                  <a:lnTo>
                    <a:pt x="36" y="25"/>
                  </a:lnTo>
                  <a:lnTo>
                    <a:pt x="35" y="26"/>
                  </a:lnTo>
                  <a:lnTo>
                    <a:pt x="35" y="25"/>
                  </a:lnTo>
                  <a:lnTo>
                    <a:pt x="34" y="25"/>
                  </a:lnTo>
                  <a:lnTo>
                    <a:pt x="34" y="26"/>
                  </a:lnTo>
                  <a:lnTo>
                    <a:pt x="35" y="27"/>
                  </a:lnTo>
                  <a:lnTo>
                    <a:pt x="40" y="25"/>
                  </a:lnTo>
                  <a:lnTo>
                    <a:pt x="41" y="24"/>
                  </a:lnTo>
                  <a:lnTo>
                    <a:pt x="43" y="24"/>
                  </a:lnTo>
                  <a:lnTo>
                    <a:pt x="47" y="21"/>
                  </a:lnTo>
                  <a:lnTo>
                    <a:pt x="50" y="21"/>
                  </a:lnTo>
                  <a:lnTo>
                    <a:pt x="50" y="20"/>
                  </a:lnTo>
                  <a:lnTo>
                    <a:pt x="49" y="19"/>
                  </a:lnTo>
                  <a:lnTo>
                    <a:pt x="50" y="18"/>
                  </a:lnTo>
                  <a:lnTo>
                    <a:pt x="55" y="17"/>
                  </a:lnTo>
                  <a:lnTo>
                    <a:pt x="61" y="20"/>
                  </a:lnTo>
                  <a:lnTo>
                    <a:pt x="61" y="21"/>
                  </a:lnTo>
                  <a:lnTo>
                    <a:pt x="63" y="23"/>
                  </a:lnTo>
                  <a:lnTo>
                    <a:pt x="65" y="25"/>
                  </a:lnTo>
                  <a:lnTo>
                    <a:pt x="69" y="28"/>
                  </a:lnTo>
                  <a:lnTo>
                    <a:pt x="69" y="29"/>
                  </a:lnTo>
                  <a:lnTo>
                    <a:pt x="71" y="30"/>
                  </a:lnTo>
                  <a:lnTo>
                    <a:pt x="74" y="30"/>
                  </a:lnTo>
                  <a:lnTo>
                    <a:pt x="76" y="34"/>
                  </a:lnTo>
                  <a:lnTo>
                    <a:pt x="77" y="35"/>
                  </a:lnTo>
                  <a:lnTo>
                    <a:pt x="77" y="36"/>
                  </a:lnTo>
                  <a:lnTo>
                    <a:pt x="78" y="39"/>
                  </a:lnTo>
                  <a:lnTo>
                    <a:pt x="77" y="43"/>
                  </a:lnTo>
                  <a:lnTo>
                    <a:pt x="76" y="48"/>
                  </a:lnTo>
                  <a:lnTo>
                    <a:pt x="76" y="51"/>
                  </a:lnTo>
                  <a:lnTo>
                    <a:pt x="77" y="53"/>
                  </a:lnTo>
                  <a:lnTo>
                    <a:pt x="80" y="54"/>
                  </a:lnTo>
                  <a:lnTo>
                    <a:pt x="80" y="53"/>
                  </a:lnTo>
                  <a:lnTo>
                    <a:pt x="80" y="52"/>
                  </a:lnTo>
                  <a:lnTo>
                    <a:pt x="79" y="50"/>
                  </a:lnTo>
                  <a:lnTo>
                    <a:pt x="79" y="49"/>
                  </a:lnTo>
                  <a:lnTo>
                    <a:pt x="80" y="49"/>
                  </a:lnTo>
                  <a:lnTo>
                    <a:pt x="82" y="51"/>
                  </a:lnTo>
                  <a:lnTo>
                    <a:pt x="82" y="50"/>
                  </a:lnTo>
                  <a:lnTo>
                    <a:pt x="83" y="50"/>
                  </a:lnTo>
                  <a:lnTo>
                    <a:pt x="84" y="51"/>
                  </a:lnTo>
                  <a:lnTo>
                    <a:pt x="83" y="52"/>
                  </a:lnTo>
                  <a:lnTo>
                    <a:pt x="83" y="53"/>
                  </a:lnTo>
                  <a:lnTo>
                    <a:pt x="82" y="54"/>
                  </a:lnTo>
                  <a:lnTo>
                    <a:pt x="81" y="57"/>
                  </a:lnTo>
                  <a:lnTo>
                    <a:pt x="80" y="57"/>
                  </a:lnTo>
                  <a:lnTo>
                    <a:pt x="80" y="59"/>
                  </a:lnTo>
                  <a:lnTo>
                    <a:pt x="81" y="59"/>
                  </a:lnTo>
                  <a:lnTo>
                    <a:pt x="83" y="61"/>
                  </a:lnTo>
                  <a:lnTo>
                    <a:pt x="85" y="66"/>
                  </a:lnTo>
                  <a:lnTo>
                    <a:pt x="89" y="68"/>
                  </a:lnTo>
                  <a:lnTo>
                    <a:pt x="89" y="67"/>
                  </a:lnTo>
                  <a:lnTo>
                    <a:pt x="90" y="67"/>
                  </a:lnTo>
                  <a:lnTo>
                    <a:pt x="91" y="69"/>
                  </a:lnTo>
                  <a:lnTo>
                    <a:pt x="91" y="70"/>
                  </a:lnTo>
                  <a:lnTo>
                    <a:pt x="92" y="73"/>
                  </a:lnTo>
                  <a:lnTo>
                    <a:pt x="94" y="74"/>
                  </a:lnTo>
                  <a:lnTo>
                    <a:pt x="95" y="74"/>
                  </a:lnTo>
                  <a:lnTo>
                    <a:pt x="98" y="81"/>
                  </a:lnTo>
                  <a:lnTo>
                    <a:pt x="99" y="82"/>
                  </a:lnTo>
                  <a:lnTo>
                    <a:pt x="102" y="83"/>
                  </a:lnTo>
                  <a:lnTo>
                    <a:pt x="104" y="83"/>
                  </a:lnTo>
                  <a:lnTo>
                    <a:pt x="108" y="88"/>
                  </a:lnTo>
                  <a:lnTo>
                    <a:pt x="110" y="90"/>
                  </a:lnTo>
                  <a:lnTo>
                    <a:pt x="111" y="90"/>
                  </a:lnTo>
                  <a:lnTo>
                    <a:pt x="111" y="91"/>
                  </a:lnTo>
                  <a:lnTo>
                    <a:pt x="110" y="91"/>
                  </a:lnTo>
                  <a:lnTo>
                    <a:pt x="109" y="91"/>
                  </a:lnTo>
                  <a:lnTo>
                    <a:pt x="109" y="92"/>
                  </a:lnTo>
                  <a:lnTo>
                    <a:pt x="110" y="93"/>
                  </a:lnTo>
                  <a:lnTo>
                    <a:pt x="112" y="93"/>
                  </a:lnTo>
                  <a:lnTo>
                    <a:pt x="113" y="92"/>
                  </a:lnTo>
                  <a:lnTo>
                    <a:pt x="114" y="92"/>
                  </a:lnTo>
                  <a:lnTo>
                    <a:pt x="120" y="90"/>
                  </a:lnTo>
                  <a:lnTo>
                    <a:pt x="121" y="88"/>
                  </a:lnTo>
                  <a:lnTo>
                    <a:pt x="121" y="87"/>
                  </a:lnTo>
                  <a:lnTo>
                    <a:pt x="121" y="84"/>
                  </a:lnTo>
                  <a:lnTo>
                    <a:pt x="121" y="82"/>
                  </a:lnTo>
                  <a:lnTo>
                    <a:pt x="122" y="79"/>
                  </a:lnTo>
                  <a:lnTo>
                    <a:pt x="123" y="80"/>
                  </a:lnTo>
                  <a:lnTo>
                    <a:pt x="122" y="74"/>
                  </a:lnTo>
                  <a:lnTo>
                    <a:pt x="122" y="71"/>
                  </a:lnTo>
                  <a:lnTo>
                    <a:pt x="122" y="66"/>
                  </a:lnTo>
                  <a:lnTo>
                    <a:pt x="121" y="61"/>
                  </a:lnTo>
                  <a:lnTo>
                    <a:pt x="120" y="60"/>
                  </a:lnTo>
                  <a:lnTo>
                    <a:pt x="116" y="54"/>
                  </a:lnTo>
                  <a:lnTo>
                    <a:pt x="113" y="48"/>
                  </a:lnTo>
                  <a:lnTo>
                    <a:pt x="110" y="44"/>
                  </a:lnTo>
                  <a:lnTo>
                    <a:pt x="110" y="43"/>
                  </a:lnTo>
                  <a:lnTo>
                    <a:pt x="109" y="40"/>
                  </a:lnTo>
                  <a:lnTo>
                    <a:pt x="109" y="39"/>
                  </a:lnTo>
                  <a:lnTo>
                    <a:pt x="110" y="38"/>
                  </a:lnTo>
                  <a:lnTo>
                    <a:pt x="110" y="37"/>
                  </a:lnTo>
                  <a:lnTo>
                    <a:pt x="106" y="31"/>
                  </a:lnTo>
                  <a:lnTo>
                    <a:pt x="103" y="29"/>
                  </a:lnTo>
                  <a:lnTo>
                    <a:pt x="102" y="28"/>
                  </a:lnTo>
                  <a:lnTo>
                    <a:pt x="101" y="27"/>
                  </a:lnTo>
                  <a:lnTo>
                    <a:pt x="99" y="24"/>
                  </a:lnTo>
                  <a:lnTo>
                    <a:pt x="95" y="17"/>
                  </a:lnTo>
                  <a:lnTo>
                    <a:pt x="94" y="14"/>
                  </a:lnTo>
                  <a:lnTo>
                    <a:pt x="92" y="8"/>
                  </a:lnTo>
                  <a:lnTo>
                    <a:pt x="92" y="7"/>
                  </a:lnTo>
                  <a:lnTo>
                    <a:pt x="91" y="7"/>
                  </a:lnTo>
                  <a:lnTo>
                    <a:pt x="90" y="6"/>
                  </a:lnTo>
                  <a:lnTo>
                    <a:pt x="90" y="2"/>
                  </a:lnTo>
                  <a:lnTo>
                    <a:pt x="89" y="1"/>
                  </a:lnTo>
                  <a:lnTo>
                    <a:pt x="88" y="1"/>
                  </a:lnTo>
                  <a:lnTo>
                    <a:pt x="86" y="1"/>
                  </a:lnTo>
                  <a:lnTo>
                    <a:pt x="83" y="0"/>
                  </a:lnTo>
                  <a:lnTo>
                    <a:pt x="82" y="1"/>
                  </a:lnTo>
                  <a:lnTo>
                    <a:pt x="82" y="2"/>
                  </a:lnTo>
                  <a:lnTo>
                    <a:pt x="81" y="3"/>
                  </a:lnTo>
                  <a:lnTo>
                    <a:pt x="82" y="7"/>
                  </a:lnTo>
                  <a:lnTo>
                    <a:pt x="82" y="9"/>
                  </a:lnTo>
                  <a:lnTo>
                    <a:pt x="80" y="8"/>
                  </a:lnTo>
                  <a:lnTo>
                    <a:pt x="79" y="6"/>
                  </a:lnTo>
                  <a:lnTo>
                    <a:pt x="40" y="8"/>
                  </a:lnTo>
                  <a:lnTo>
                    <a:pt x="39" y="7"/>
                  </a:lnTo>
                  <a:lnTo>
                    <a:pt x="39" y="6"/>
                  </a:lnTo>
                  <a:lnTo>
                    <a:pt x="38" y="4"/>
                  </a:lnTo>
                  <a:lnTo>
                    <a:pt x="38" y="3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53" name="Freeform 22"/>
            <p:cNvSpPr>
              <a:spLocks/>
            </p:cNvSpPr>
            <p:nvPr/>
          </p:nvSpPr>
          <p:spPr bwMode="auto">
            <a:xfrm>
              <a:off x="4243" y="1896"/>
              <a:ext cx="313" cy="293"/>
            </a:xfrm>
            <a:custGeom>
              <a:avLst/>
              <a:gdLst>
                <a:gd name="T0" fmla="*/ 2714 w 61"/>
                <a:gd name="T1" fmla="*/ 0 h 60"/>
                <a:gd name="T2" fmla="*/ 2714 w 61"/>
                <a:gd name="T3" fmla="*/ 356 h 60"/>
                <a:gd name="T4" fmla="*/ 2843 w 61"/>
                <a:gd name="T5" fmla="*/ 571 h 60"/>
                <a:gd name="T6" fmla="*/ 2555 w 61"/>
                <a:gd name="T7" fmla="*/ 1504 h 60"/>
                <a:gd name="T8" fmla="*/ 2555 w 61"/>
                <a:gd name="T9" fmla="*/ 1738 h 60"/>
                <a:gd name="T10" fmla="*/ 2422 w 61"/>
                <a:gd name="T11" fmla="*/ 2217 h 60"/>
                <a:gd name="T12" fmla="*/ 2027 w 61"/>
                <a:gd name="T13" fmla="*/ 2554 h 60"/>
                <a:gd name="T14" fmla="*/ 1765 w 61"/>
                <a:gd name="T15" fmla="*/ 2671 h 60"/>
                <a:gd name="T16" fmla="*/ 1473 w 61"/>
                <a:gd name="T17" fmla="*/ 2788 h 60"/>
                <a:gd name="T18" fmla="*/ 1344 w 61"/>
                <a:gd name="T19" fmla="*/ 3028 h 60"/>
                <a:gd name="T20" fmla="*/ 1211 w 61"/>
                <a:gd name="T21" fmla="*/ 3506 h 60"/>
                <a:gd name="T22" fmla="*/ 816 w 61"/>
                <a:gd name="T23" fmla="*/ 3506 h 60"/>
                <a:gd name="T24" fmla="*/ 554 w 61"/>
                <a:gd name="T25" fmla="*/ 3960 h 60"/>
                <a:gd name="T26" fmla="*/ 554 w 61"/>
                <a:gd name="T27" fmla="*/ 4434 h 60"/>
                <a:gd name="T28" fmla="*/ 262 w 61"/>
                <a:gd name="T29" fmla="*/ 4771 h 60"/>
                <a:gd name="T30" fmla="*/ 0 w 61"/>
                <a:gd name="T31" fmla="*/ 5010 h 60"/>
                <a:gd name="T32" fmla="*/ 0 w 61"/>
                <a:gd name="T33" fmla="*/ 5367 h 60"/>
                <a:gd name="T34" fmla="*/ 395 w 61"/>
                <a:gd name="T35" fmla="*/ 5938 h 60"/>
                <a:gd name="T36" fmla="*/ 816 w 61"/>
                <a:gd name="T37" fmla="*/ 6295 h 60"/>
                <a:gd name="T38" fmla="*/ 1078 w 61"/>
                <a:gd name="T39" fmla="*/ 6295 h 60"/>
                <a:gd name="T40" fmla="*/ 1078 w 61"/>
                <a:gd name="T41" fmla="*/ 6417 h 60"/>
                <a:gd name="T42" fmla="*/ 1344 w 61"/>
                <a:gd name="T43" fmla="*/ 6417 h 60"/>
                <a:gd name="T44" fmla="*/ 1344 w 61"/>
                <a:gd name="T45" fmla="*/ 6632 h 60"/>
                <a:gd name="T46" fmla="*/ 2027 w 61"/>
                <a:gd name="T47" fmla="*/ 6988 h 60"/>
                <a:gd name="T48" fmla="*/ 2422 w 61"/>
                <a:gd name="T49" fmla="*/ 6866 h 60"/>
                <a:gd name="T50" fmla="*/ 2555 w 61"/>
                <a:gd name="T51" fmla="*/ 6632 h 60"/>
                <a:gd name="T52" fmla="*/ 2843 w 61"/>
                <a:gd name="T53" fmla="*/ 6866 h 60"/>
                <a:gd name="T54" fmla="*/ 3371 w 61"/>
                <a:gd name="T55" fmla="*/ 6632 h 60"/>
                <a:gd name="T56" fmla="*/ 3499 w 61"/>
                <a:gd name="T57" fmla="*/ 6417 h 60"/>
                <a:gd name="T58" fmla="*/ 4054 w 61"/>
                <a:gd name="T59" fmla="*/ 6177 h 60"/>
                <a:gd name="T60" fmla="*/ 4449 w 61"/>
                <a:gd name="T61" fmla="*/ 5938 h 60"/>
                <a:gd name="T62" fmla="*/ 4449 w 61"/>
                <a:gd name="T63" fmla="*/ 5582 h 60"/>
                <a:gd name="T64" fmla="*/ 5136 w 61"/>
                <a:gd name="T65" fmla="*/ 3721 h 60"/>
                <a:gd name="T66" fmla="*/ 5398 w 61"/>
                <a:gd name="T67" fmla="*/ 3838 h 60"/>
                <a:gd name="T68" fmla="*/ 5531 w 61"/>
                <a:gd name="T69" fmla="*/ 4078 h 60"/>
                <a:gd name="T70" fmla="*/ 5952 w 61"/>
                <a:gd name="T71" fmla="*/ 3721 h 60"/>
                <a:gd name="T72" fmla="*/ 6214 w 61"/>
                <a:gd name="T73" fmla="*/ 3150 h 60"/>
                <a:gd name="T74" fmla="*/ 6609 w 61"/>
                <a:gd name="T75" fmla="*/ 2910 h 60"/>
                <a:gd name="T76" fmla="*/ 6896 w 61"/>
                <a:gd name="T77" fmla="*/ 2671 h 60"/>
                <a:gd name="T78" fmla="*/ 7030 w 61"/>
                <a:gd name="T79" fmla="*/ 2339 h 60"/>
                <a:gd name="T80" fmla="*/ 7030 w 61"/>
                <a:gd name="T81" fmla="*/ 2217 h 60"/>
                <a:gd name="T82" fmla="*/ 7030 w 61"/>
                <a:gd name="T83" fmla="*/ 1738 h 60"/>
                <a:gd name="T84" fmla="*/ 7979 w 61"/>
                <a:gd name="T85" fmla="*/ 2217 h 60"/>
                <a:gd name="T86" fmla="*/ 8107 w 61"/>
                <a:gd name="T87" fmla="*/ 2217 h 60"/>
                <a:gd name="T88" fmla="*/ 7979 w 61"/>
                <a:gd name="T89" fmla="*/ 1504 h 60"/>
                <a:gd name="T90" fmla="*/ 7846 w 61"/>
                <a:gd name="T91" fmla="*/ 1289 h 60"/>
                <a:gd name="T92" fmla="*/ 7558 w 61"/>
                <a:gd name="T93" fmla="*/ 1289 h 60"/>
                <a:gd name="T94" fmla="*/ 6896 w 61"/>
                <a:gd name="T95" fmla="*/ 1406 h 60"/>
                <a:gd name="T96" fmla="*/ 6609 w 61"/>
                <a:gd name="T97" fmla="*/ 1621 h 60"/>
                <a:gd name="T98" fmla="*/ 6214 w 61"/>
                <a:gd name="T99" fmla="*/ 1504 h 60"/>
                <a:gd name="T100" fmla="*/ 6080 w 61"/>
                <a:gd name="T101" fmla="*/ 1738 h 60"/>
                <a:gd name="T102" fmla="*/ 5685 w 61"/>
                <a:gd name="T103" fmla="*/ 1978 h 60"/>
                <a:gd name="T104" fmla="*/ 5265 w 61"/>
                <a:gd name="T105" fmla="*/ 2339 h 60"/>
                <a:gd name="T106" fmla="*/ 4869 w 61"/>
                <a:gd name="T107" fmla="*/ 1504 h 60"/>
                <a:gd name="T108" fmla="*/ 2843 w 61"/>
                <a:gd name="T109" fmla="*/ 0 h 6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61"/>
                <a:gd name="T166" fmla="*/ 0 h 60"/>
                <a:gd name="T167" fmla="*/ 61 w 61"/>
                <a:gd name="T168" fmla="*/ 60 h 60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61" h="60">
                  <a:moveTo>
                    <a:pt x="21" y="0"/>
                  </a:moveTo>
                  <a:lnTo>
                    <a:pt x="20" y="0"/>
                  </a:lnTo>
                  <a:lnTo>
                    <a:pt x="19" y="1"/>
                  </a:lnTo>
                  <a:lnTo>
                    <a:pt x="20" y="3"/>
                  </a:lnTo>
                  <a:lnTo>
                    <a:pt x="18" y="4"/>
                  </a:lnTo>
                  <a:lnTo>
                    <a:pt x="21" y="5"/>
                  </a:lnTo>
                  <a:lnTo>
                    <a:pt x="20" y="12"/>
                  </a:lnTo>
                  <a:lnTo>
                    <a:pt x="19" y="13"/>
                  </a:lnTo>
                  <a:lnTo>
                    <a:pt x="19" y="14"/>
                  </a:lnTo>
                  <a:lnTo>
                    <a:pt x="19" y="15"/>
                  </a:lnTo>
                  <a:lnTo>
                    <a:pt x="19" y="17"/>
                  </a:lnTo>
                  <a:lnTo>
                    <a:pt x="18" y="19"/>
                  </a:lnTo>
                  <a:lnTo>
                    <a:pt x="17" y="19"/>
                  </a:lnTo>
                  <a:lnTo>
                    <a:pt x="15" y="22"/>
                  </a:lnTo>
                  <a:lnTo>
                    <a:pt x="13" y="23"/>
                  </a:lnTo>
                  <a:lnTo>
                    <a:pt x="12" y="23"/>
                  </a:lnTo>
                  <a:lnTo>
                    <a:pt x="11" y="24"/>
                  </a:lnTo>
                  <a:lnTo>
                    <a:pt x="11" y="25"/>
                  </a:lnTo>
                  <a:lnTo>
                    <a:pt x="10" y="26"/>
                  </a:lnTo>
                  <a:lnTo>
                    <a:pt x="9" y="29"/>
                  </a:lnTo>
                  <a:lnTo>
                    <a:pt x="9" y="30"/>
                  </a:lnTo>
                  <a:lnTo>
                    <a:pt x="8" y="32"/>
                  </a:lnTo>
                  <a:lnTo>
                    <a:pt x="6" y="30"/>
                  </a:lnTo>
                  <a:lnTo>
                    <a:pt x="5" y="30"/>
                  </a:lnTo>
                  <a:lnTo>
                    <a:pt x="4" y="34"/>
                  </a:lnTo>
                  <a:lnTo>
                    <a:pt x="4" y="36"/>
                  </a:lnTo>
                  <a:lnTo>
                    <a:pt x="4" y="38"/>
                  </a:lnTo>
                  <a:lnTo>
                    <a:pt x="3" y="39"/>
                  </a:lnTo>
                  <a:lnTo>
                    <a:pt x="2" y="41"/>
                  </a:lnTo>
                  <a:lnTo>
                    <a:pt x="0" y="41"/>
                  </a:lnTo>
                  <a:lnTo>
                    <a:pt x="0" y="43"/>
                  </a:lnTo>
                  <a:lnTo>
                    <a:pt x="0" y="45"/>
                  </a:lnTo>
                  <a:lnTo>
                    <a:pt x="0" y="46"/>
                  </a:lnTo>
                  <a:lnTo>
                    <a:pt x="1" y="47"/>
                  </a:lnTo>
                  <a:lnTo>
                    <a:pt x="3" y="51"/>
                  </a:lnTo>
                  <a:lnTo>
                    <a:pt x="5" y="53"/>
                  </a:lnTo>
                  <a:lnTo>
                    <a:pt x="6" y="54"/>
                  </a:lnTo>
                  <a:lnTo>
                    <a:pt x="6" y="53"/>
                  </a:lnTo>
                  <a:lnTo>
                    <a:pt x="8" y="54"/>
                  </a:lnTo>
                  <a:lnTo>
                    <a:pt x="8" y="55"/>
                  </a:lnTo>
                  <a:lnTo>
                    <a:pt x="9" y="55"/>
                  </a:lnTo>
                  <a:lnTo>
                    <a:pt x="10" y="55"/>
                  </a:lnTo>
                  <a:lnTo>
                    <a:pt x="11" y="56"/>
                  </a:lnTo>
                  <a:lnTo>
                    <a:pt x="10" y="57"/>
                  </a:lnTo>
                  <a:lnTo>
                    <a:pt x="12" y="59"/>
                  </a:lnTo>
                  <a:lnTo>
                    <a:pt x="15" y="60"/>
                  </a:lnTo>
                  <a:lnTo>
                    <a:pt x="17" y="60"/>
                  </a:lnTo>
                  <a:lnTo>
                    <a:pt x="18" y="59"/>
                  </a:lnTo>
                  <a:lnTo>
                    <a:pt x="18" y="58"/>
                  </a:lnTo>
                  <a:lnTo>
                    <a:pt x="19" y="57"/>
                  </a:lnTo>
                  <a:lnTo>
                    <a:pt x="20" y="58"/>
                  </a:lnTo>
                  <a:lnTo>
                    <a:pt x="21" y="59"/>
                  </a:lnTo>
                  <a:lnTo>
                    <a:pt x="22" y="58"/>
                  </a:lnTo>
                  <a:lnTo>
                    <a:pt x="25" y="57"/>
                  </a:lnTo>
                  <a:lnTo>
                    <a:pt x="26" y="55"/>
                  </a:lnTo>
                  <a:lnTo>
                    <a:pt x="27" y="56"/>
                  </a:lnTo>
                  <a:lnTo>
                    <a:pt x="30" y="53"/>
                  </a:lnTo>
                  <a:lnTo>
                    <a:pt x="31" y="54"/>
                  </a:lnTo>
                  <a:lnTo>
                    <a:pt x="33" y="51"/>
                  </a:lnTo>
                  <a:lnTo>
                    <a:pt x="32" y="50"/>
                  </a:lnTo>
                  <a:lnTo>
                    <a:pt x="33" y="48"/>
                  </a:lnTo>
                  <a:lnTo>
                    <a:pt x="35" y="43"/>
                  </a:lnTo>
                  <a:lnTo>
                    <a:pt x="38" y="32"/>
                  </a:lnTo>
                  <a:lnTo>
                    <a:pt x="40" y="33"/>
                  </a:lnTo>
                  <a:lnTo>
                    <a:pt x="40" y="34"/>
                  </a:lnTo>
                  <a:lnTo>
                    <a:pt x="41" y="35"/>
                  </a:lnTo>
                  <a:lnTo>
                    <a:pt x="43" y="34"/>
                  </a:lnTo>
                  <a:lnTo>
                    <a:pt x="44" y="32"/>
                  </a:lnTo>
                  <a:lnTo>
                    <a:pt x="45" y="28"/>
                  </a:lnTo>
                  <a:lnTo>
                    <a:pt x="46" y="27"/>
                  </a:lnTo>
                  <a:lnTo>
                    <a:pt x="48" y="27"/>
                  </a:lnTo>
                  <a:lnTo>
                    <a:pt x="49" y="25"/>
                  </a:lnTo>
                  <a:lnTo>
                    <a:pt x="50" y="25"/>
                  </a:lnTo>
                  <a:lnTo>
                    <a:pt x="51" y="23"/>
                  </a:lnTo>
                  <a:lnTo>
                    <a:pt x="51" y="21"/>
                  </a:lnTo>
                  <a:lnTo>
                    <a:pt x="52" y="20"/>
                  </a:lnTo>
                  <a:lnTo>
                    <a:pt x="52" y="19"/>
                  </a:lnTo>
                  <a:lnTo>
                    <a:pt x="52" y="16"/>
                  </a:lnTo>
                  <a:lnTo>
                    <a:pt x="52" y="15"/>
                  </a:lnTo>
                  <a:lnTo>
                    <a:pt x="53" y="15"/>
                  </a:lnTo>
                  <a:lnTo>
                    <a:pt x="59" y="19"/>
                  </a:lnTo>
                  <a:lnTo>
                    <a:pt x="60" y="19"/>
                  </a:lnTo>
                  <a:lnTo>
                    <a:pt x="61" y="16"/>
                  </a:lnTo>
                  <a:lnTo>
                    <a:pt x="59" y="13"/>
                  </a:lnTo>
                  <a:lnTo>
                    <a:pt x="59" y="12"/>
                  </a:lnTo>
                  <a:lnTo>
                    <a:pt x="58" y="11"/>
                  </a:lnTo>
                  <a:lnTo>
                    <a:pt x="57" y="12"/>
                  </a:lnTo>
                  <a:lnTo>
                    <a:pt x="56" y="11"/>
                  </a:lnTo>
                  <a:lnTo>
                    <a:pt x="55" y="11"/>
                  </a:lnTo>
                  <a:lnTo>
                    <a:pt x="51" y="12"/>
                  </a:lnTo>
                  <a:lnTo>
                    <a:pt x="50" y="13"/>
                  </a:lnTo>
                  <a:lnTo>
                    <a:pt x="49" y="14"/>
                  </a:lnTo>
                  <a:lnTo>
                    <a:pt x="47" y="14"/>
                  </a:lnTo>
                  <a:lnTo>
                    <a:pt x="46" y="13"/>
                  </a:lnTo>
                  <a:lnTo>
                    <a:pt x="46" y="15"/>
                  </a:lnTo>
                  <a:lnTo>
                    <a:pt x="45" y="15"/>
                  </a:lnTo>
                  <a:lnTo>
                    <a:pt x="44" y="17"/>
                  </a:lnTo>
                  <a:lnTo>
                    <a:pt x="42" y="17"/>
                  </a:lnTo>
                  <a:lnTo>
                    <a:pt x="40" y="20"/>
                  </a:lnTo>
                  <a:lnTo>
                    <a:pt x="39" y="20"/>
                  </a:lnTo>
                  <a:lnTo>
                    <a:pt x="38" y="21"/>
                  </a:lnTo>
                  <a:lnTo>
                    <a:pt x="36" y="13"/>
                  </a:lnTo>
                  <a:lnTo>
                    <a:pt x="23" y="15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54" name="Freeform 23"/>
            <p:cNvSpPr>
              <a:spLocks/>
            </p:cNvSpPr>
            <p:nvPr/>
          </p:nvSpPr>
          <p:spPr bwMode="auto">
            <a:xfrm>
              <a:off x="3433" y="2306"/>
              <a:ext cx="344" cy="302"/>
            </a:xfrm>
            <a:custGeom>
              <a:avLst/>
              <a:gdLst>
                <a:gd name="T0" fmla="*/ 0 w 67"/>
                <a:gd name="T1" fmla="*/ 356 h 62"/>
                <a:gd name="T2" fmla="*/ 8117 w 67"/>
                <a:gd name="T3" fmla="*/ 0 h 62"/>
                <a:gd name="T4" fmla="*/ 8117 w 67"/>
                <a:gd name="T5" fmla="*/ 117 h 62"/>
                <a:gd name="T6" fmla="*/ 8251 w 67"/>
                <a:gd name="T7" fmla="*/ 239 h 62"/>
                <a:gd name="T8" fmla="*/ 8384 w 67"/>
                <a:gd name="T9" fmla="*/ 356 h 62"/>
                <a:gd name="T10" fmla="*/ 8251 w 67"/>
                <a:gd name="T11" fmla="*/ 570 h 62"/>
                <a:gd name="T12" fmla="*/ 8117 w 67"/>
                <a:gd name="T13" fmla="*/ 687 h 62"/>
                <a:gd name="T14" fmla="*/ 7856 w 67"/>
                <a:gd name="T15" fmla="*/ 925 h 62"/>
                <a:gd name="T16" fmla="*/ 7856 w 67"/>
                <a:gd name="T17" fmla="*/ 1042 h 62"/>
                <a:gd name="T18" fmla="*/ 9067 w 67"/>
                <a:gd name="T19" fmla="*/ 1042 h 62"/>
                <a:gd name="T20" fmla="*/ 9067 w 67"/>
                <a:gd name="T21" fmla="*/ 1042 h 62"/>
                <a:gd name="T22" fmla="*/ 9067 w 67"/>
                <a:gd name="T23" fmla="*/ 1164 h 62"/>
                <a:gd name="T24" fmla="*/ 8939 w 67"/>
                <a:gd name="T25" fmla="*/ 1378 h 62"/>
                <a:gd name="T26" fmla="*/ 8805 w 67"/>
                <a:gd name="T27" fmla="*/ 1495 h 62"/>
                <a:gd name="T28" fmla="*/ 8672 w 67"/>
                <a:gd name="T29" fmla="*/ 1968 h 62"/>
                <a:gd name="T30" fmla="*/ 8384 w 67"/>
                <a:gd name="T31" fmla="*/ 2207 h 62"/>
                <a:gd name="T32" fmla="*/ 8384 w 67"/>
                <a:gd name="T33" fmla="*/ 2538 h 62"/>
                <a:gd name="T34" fmla="*/ 8384 w 67"/>
                <a:gd name="T35" fmla="*/ 2893 h 62"/>
                <a:gd name="T36" fmla="*/ 8384 w 67"/>
                <a:gd name="T37" fmla="*/ 2893 h 62"/>
                <a:gd name="T38" fmla="*/ 8117 w 67"/>
                <a:gd name="T39" fmla="*/ 3015 h 62"/>
                <a:gd name="T40" fmla="*/ 8117 w 67"/>
                <a:gd name="T41" fmla="*/ 3132 h 62"/>
                <a:gd name="T42" fmla="*/ 7722 w 67"/>
                <a:gd name="T43" fmla="*/ 3346 h 62"/>
                <a:gd name="T44" fmla="*/ 7722 w 67"/>
                <a:gd name="T45" fmla="*/ 3702 h 62"/>
                <a:gd name="T46" fmla="*/ 7722 w 67"/>
                <a:gd name="T47" fmla="*/ 4033 h 62"/>
                <a:gd name="T48" fmla="*/ 7594 w 67"/>
                <a:gd name="T49" fmla="*/ 4150 h 62"/>
                <a:gd name="T50" fmla="*/ 7301 w 67"/>
                <a:gd name="T51" fmla="*/ 4389 h 62"/>
                <a:gd name="T52" fmla="*/ 7039 w 67"/>
                <a:gd name="T53" fmla="*/ 4627 h 62"/>
                <a:gd name="T54" fmla="*/ 6906 w 67"/>
                <a:gd name="T55" fmla="*/ 4744 h 62"/>
                <a:gd name="T56" fmla="*/ 6906 w 67"/>
                <a:gd name="T57" fmla="*/ 4959 h 62"/>
                <a:gd name="T58" fmla="*/ 6777 w 67"/>
                <a:gd name="T59" fmla="*/ 5197 h 62"/>
                <a:gd name="T60" fmla="*/ 6777 w 67"/>
                <a:gd name="T61" fmla="*/ 5314 h 62"/>
                <a:gd name="T62" fmla="*/ 6644 w 67"/>
                <a:gd name="T63" fmla="*/ 5670 h 62"/>
                <a:gd name="T64" fmla="*/ 6485 w 67"/>
                <a:gd name="T65" fmla="*/ 5884 h 62"/>
                <a:gd name="T66" fmla="*/ 6644 w 67"/>
                <a:gd name="T67" fmla="*/ 6240 h 62"/>
                <a:gd name="T68" fmla="*/ 6777 w 67"/>
                <a:gd name="T69" fmla="*/ 6357 h 62"/>
                <a:gd name="T70" fmla="*/ 6777 w 67"/>
                <a:gd name="T71" fmla="*/ 6595 h 62"/>
                <a:gd name="T72" fmla="*/ 6777 w 67"/>
                <a:gd name="T73" fmla="*/ 6595 h 62"/>
                <a:gd name="T74" fmla="*/ 6777 w 67"/>
                <a:gd name="T75" fmla="*/ 6712 h 62"/>
                <a:gd name="T76" fmla="*/ 6777 w 67"/>
                <a:gd name="T77" fmla="*/ 6712 h 62"/>
                <a:gd name="T78" fmla="*/ 6644 w 67"/>
                <a:gd name="T79" fmla="*/ 6927 h 62"/>
                <a:gd name="T80" fmla="*/ 6777 w 67"/>
                <a:gd name="T81" fmla="*/ 7048 h 62"/>
                <a:gd name="T82" fmla="*/ 1083 w 67"/>
                <a:gd name="T83" fmla="*/ 7165 h 62"/>
                <a:gd name="T84" fmla="*/ 1083 w 67"/>
                <a:gd name="T85" fmla="*/ 6123 h 62"/>
                <a:gd name="T86" fmla="*/ 816 w 67"/>
                <a:gd name="T87" fmla="*/ 6001 h 62"/>
                <a:gd name="T88" fmla="*/ 555 w 67"/>
                <a:gd name="T89" fmla="*/ 6123 h 62"/>
                <a:gd name="T90" fmla="*/ 555 w 67"/>
                <a:gd name="T91" fmla="*/ 6123 h 62"/>
                <a:gd name="T92" fmla="*/ 262 w 67"/>
                <a:gd name="T93" fmla="*/ 5884 h 62"/>
                <a:gd name="T94" fmla="*/ 262 w 67"/>
                <a:gd name="T95" fmla="*/ 2538 h 62"/>
                <a:gd name="T96" fmla="*/ 0 w 67"/>
                <a:gd name="T97" fmla="*/ 356 h 62"/>
                <a:gd name="T98" fmla="*/ 0 w 67"/>
                <a:gd name="T99" fmla="*/ 356 h 6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67"/>
                <a:gd name="T151" fmla="*/ 0 h 62"/>
                <a:gd name="T152" fmla="*/ 67 w 67"/>
                <a:gd name="T153" fmla="*/ 62 h 62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67" h="62">
                  <a:moveTo>
                    <a:pt x="0" y="3"/>
                  </a:moveTo>
                  <a:lnTo>
                    <a:pt x="60" y="0"/>
                  </a:lnTo>
                  <a:lnTo>
                    <a:pt x="60" y="1"/>
                  </a:lnTo>
                  <a:lnTo>
                    <a:pt x="61" y="2"/>
                  </a:lnTo>
                  <a:lnTo>
                    <a:pt x="62" y="3"/>
                  </a:lnTo>
                  <a:lnTo>
                    <a:pt x="61" y="5"/>
                  </a:lnTo>
                  <a:lnTo>
                    <a:pt x="60" y="6"/>
                  </a:lnTo>
                  <a:lnTo>
                    <a:pt x="58" y="8"/>
                  </a:lnTo>
                  <a:lnTo>
                    <a:pt x="58" y="9"/>
                  </a:lnTo>
                  <a:lnTo>
                    <a:pt x="67" y="9"/>
                  </a:lnTo>
                  <a:lnTo>
                    <a:pt x="67" y="10"/>
                  </a:lnTo>
                  <a:lnTo>
                    <a:pt x="66" y="12"/>
                  </a:lnTo>
                  <a:lnTo>
                    <a:pt x="65" y="13"/>
                  </a:lnTo>
                  <a:lnTo>
                    <a:pt x="64" y="17"/>
                  </a:lnTo>
                  <a:lnTo>
                    <a:pt x="62" y="19"/>
                  </a:lnTo>
                  <a:lnTo>
                    <a:pt x="62" y="22"/>
                  </a:lnTo>
                  <a:lnTo>
                    <a:pt x="62" y="25"/>
                  </a:lnTo>
                  <a:lnTo>
                    <a:pt x="60" y="26"/>
                  </a:lnTo>
                  <a:lnTo>
                    <a:pt x="60" y="27"/>
                  </a:lnTo>
                  <a:lnTo>
                    <a:pt x="57" y="29"/>
                  </a:lnTo>
                  <a:lnTo>
                    <a:pt x="57" y="32"/>
                  </a:lnTo>
                  <a:lnTo>
                    <a:pt x="57" y="35"/>
                  </a:lnTo>
                  <a:lnTo>
                    <a:pt x="56" y="36"/>
                  </a:lnTo>
                  <a:lnTo>
                    <a:pt x="54" y="38"/>
                  </a:lnTo>
                  <a:lnTo>
                    <a:pt x="52" y="40"/>
                  </a:lnTo>
                  <a:lnTo>
                    <a:pt x="51" y="41"/>
                  </a:lnTo>
                  <a:lnTo>
                    <a:pt x="51" y="43"/>
                  </a:lnTo>
                  <a:lnTo>
                    <a:pt x="50" y="45"/>
                  </a:lnTo>
                  <a:lnTo>
                    <a:pt x="50" y="46"/>
                  </a:lnTo>
                  <a:lnTo>
                    <a:pt x="49" y="49"/>
                  </a:lnTo>
                  <a:lnTo>
                    <a:pt x="48" y="51"/>
                  </a:lnTo>
                  <a:lnTo>
                    <a:pt x="49" y="54"/>
                  </a:lnTo>
                  <a:lnTo>
                    <a:pt x="50" y="55"/>
                  </a:lnTo>
                  <a:lnTo>
                    <a:pt x="50" y="57"/>
                  </a:lnTo>
                  <a:lnTo>
                    <a:pt x="50" y="58"/>
                  </a:lnTo>
                  <a:lnTo>
                    <a:pt x="49" y="60"/>
                  </a:lnTo>
                  <a:lnTo>
                    <a:pt x="50" y="61"/>
                  </a:lnTo>
                  <a:lnTo>
                    <a:pt x="8" y="62"/>
                  </a:lnTo>
                  <a:lnTo>
                    <a:pt x="8" y="53"/>
                  </a:lnTo>
                  <a:lnTo>
                    <a:pt x="6" y="52"/>
                  </a:lnTo>
                  <a:lnTo>
                    <a:pt x="4" y="53"/>
                  </a:lnTo>
                  <a:lnTo>
                    <a:pt x="2" y="51"/>
                  </a:lnTo>
                  <a:lnTo>
                    <a:pt x="2" y="22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bg1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55" name="Freeform 24"/>
            <p:cNvSpPr>
              <a:spLocks/>
            </p:cNvSpPr>
            <p:nvPr/>
          </p:nvSpPr>
          <p:spPr bwMode="auto">
            <a:xfrm>
              <a:off x="1491" y="1614"/>
              <a:ext cx="553" cy="897"/>
            </a:xfrm>
            <a:custGeom>
              <a:avLst/>
              <a:gdLst>
                <a:gd name="T0" fmla="*/ 8182 w 108"/>
                <a:gd name="T1" fmla="*/ 20748 h 184"/>
                <a:gd name="T2" fmla="*/ 8182 w 108"/>
                <a:gd name="T3" fmla="*/ 20509 h 184"/>
                <a:gd name="T4" fmla="*/ 8049 w 108"/>
                <a:gd name="T5" fmla="*/ 20270 h 184"/>
                <a:gd name="T6" fmla="*/ 7655 w 108"/>
                <a:gd name="T7" fmla="*/ 18896 h 184"/>
                <a:gd name="T8" fmla="*/ 6713 w 108"/>
                <a:gd name="T9" fmla="*/ 18086 h 184"/>
                <a:gd name="T10" fmla="*/ 6452 w 108"/>
                <a:gd name="T11" fmla="*/ 17730 h 184"/>
                <a:gd name="T12" fmla="*/ 6185 w 108"/>
                <a:gd name="T13" fmla="*/ 17375 h 184"/>
                <a:gd name="T14" fmla="*/ 5243 w 108"/>
                <a:gd name="T15" fmla="*/ 17038 h 184"/>
                <a:gd name="T16" fmla="*/ 4429 w 108"/>
                <a:gd name="T17" fmla="*/ 16326 h 184"/>
                <a:gd name="T18" fmla="*/ 2965 w 108"/>
                <a:gd name="T19" fmla="*/ 15756 h 184"/>
                <a:gd name="T20" fmla="*/ 2965 w 108"/>
                <a:gd name="T21" fmla="*/ 15308 h 184"/>
                <a:gd name="T22" fmla="*/ 3093 w 108"/>
                <a:gd name="T23" fmla="*/ 14713 h 184"/>
                <a:gd name="T24" fmla="*/ 2832 w 108"/>
                <a:gd name="T25" fmla="*/ 14142 h 184"/>
                <a:gd name="T26" fmla="*/ 2965 w 108"/>
                <a:gd name="T27" fmla="*/ 13904 h 184"/>
                <a:gd name="T28" fmla="*/ 2151 w 108"/>
                <a:gd name="T29" fmla="*/ 12621 h 184"/>
                <a:gd name="T30" fmla="*/ 1598 w 108"/>
                <a:gd name="T31" fmla="*/ 11812 h 184"/>
                <a:gd name="T32" fmla="*/ 1889 w 108"/>
                <a:gd name="T33" fmla="*/ 11120 h 184"/>
                <a:gd name="T34" fmla="*/ 1889 w 108"/>
                <a:gd name="T35" fmla="*/ 10550 h 184"/>
                <a:gd name="T36" fmla="*/ 1208 w 108"/>
                <a:gd name="T37" fmla="*/ 9960 h 184"/>
                <a:gd name="T38" fmla="*/ 1208 w 108"/>
                <a:gd name="T39" fmla="*/ 9029 h 184"/>
                <a:gd name="T40" fmla="*/ 1470 w 108"/>
                <a:gd name="T41" fmla="*/ 8697 h 184"/>
                <a:gd name="T42" fmla="*/ 1598 w 108"/>
                <a:gd name="T43" fmla="*/ 9150 h 184"/>
                <a:gd name="T44" fmla="*/ 2017 w 108"/>
                <a:gd name="T45" fmla="*/ 9029 h 184"/>
                <a:gd name="T46" fmla="*/ 1889 w 108"/>
                <a:gd name="T47" fmla="*/ 8224 h 184"/>
                <a:gd name="T48" fmla="*/ 1598 w 108"/>
                <a:gd name="T49" fmla="*/ 8463 h 184"/>
                <a:gd name="T50" fmla="*/ 942 w 108"/>
                <a:gd name="T51" fmla="*/ 8102 h 184"/>
                <a:gd name="T52" fmla="*/ 814 w 108"/>
                <a:gd name="T53" fmla="*/ 7059 h 184"/>
                <a:gd name="T54" fmla="*/ 133 w 108"/>
                <a:gd name="T55" fmla="*/ 5918 h 184"/>
                <a:gd name="T56" fmla="*/ 133 w 108"/>
                <a:gd name="T57" fmla="*/ 5324 h 184"/>
                <a:gd name="T58" fmla="*/ 522 w 108"/>
                <a:gd name="T59" fmla="*/ 4636 h 184"/>
                <a:gd name="T60" fmla="*/ 261 w 108"/>
                <a:gd name="T61" fmla="*/ 3710 h 184"/>
                <a:gd name="T62" fmla="*/ 0 w 108"/>
                <a:gd name="T63" fmla="*/ 3232 h 184"/>
                <a:gd name="T64" fmla="*/ 0 w 108"/>
                <a:gd name="T65" fmla="*/ 2779 h 184"/>
                <a:gd name="T66" fmla="*/ 814 w 108"/>
                <a:gd name="T67" fmla="*/ 1736 h 184"/>
                <a:gd name="T68" fmla="*/ 1208 w 108"/>
                <a:gd name="T69" fmla="*/ 1165 h 184"/>
                <a:gd name="T70" fmla="*/ 1208 w 108"/>
                <a:gd name="T71" fmla="*/ 117 h 184"/>
                <a:gd name="T72" fmla="*/ 6452 w 108"/>
                <a:gd name="T73" fmla="*/ 7415 h 184"/>
                <a:gd name="T74" fmla="*/ 13973 w 108"/>
                <a:gd name="T75" fmla="*/ 17253 h 184"/>
                <a:gd name="T76" fmla="*/ 14107 w 108"/>
                <a:gd name="T77" fmla="*/ 17730 h 184"/>
                <a:gd name="T78" fmla="*/ 14235 w 108"/>
                <a:gd name="T79" fmla="*/ 18179 h 184"/>
                <a:gd name="T80" fmla="*/ 14368 w 108"/>
                <a:gd name="T81" fmla="*/ 18535 h 184"/>
                <a:gd name="T82" fmla="*/ 13815 w 108"/>
                <a:gd name="T83" fmla="*/ 18774 h 184"/>
                <a:gd name="T84" fmla="*/ 13159 w 108"/>
                <a:gd name="T85" fmla="*/ 19939 h 184"/>
                <a:gd name="T86" fmla="*/ 13031 w 108"/>
                <a:gd name="T87" fmla="*/ 20153 h 184"/>
                <a:gd name="T88" fmla="*/ 12898 w 108"/>
                <a:gd name="T89" fmla="*/ 20626 h 184"/>
                <a:gd name="T90" fmla="*/ 13159 w 108"/>
                <a:gd name="T91" fmla="*/ 20963 h 184"/>
                <a:gd name="T92" fmla="*/ 12898 w 108"/>
                <a:gd name="T93" fmla="*/ 21318 h 18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08"/>
                <a:gd name="T142" fmla="*/ 0 h 184"/>
                <a:gd name="T143" fmla="*/ 108 w 108"/>
                <a:gd name="T144" fmla="*/ 184 h 184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08" h="184">
                  <a:moveTo>
                    <a:pt x="94" y="183"/>
                  </a:moveTo>
                  <a:lnTo>
                    <a:pt x="61" y="180"/>
                  </a:lnTo>
                  <a:lnTo>
                    <a:pt x="61" y="179"/>
                  </a:lnTo>
                  <a:lnTo>
                    <a:pt x="60" y="178"/>
                  </a:lnTo>
                  <a:lnTo>
                    <a:pt x="60" y="177"/>
                  </a:lnTo>
                  <a:lnTo>
                    <a:pt x="61" y="177"/>
                  </a:lnTo>
                  <a:lnTo>
                    <a:pt x="60" y="176"/>
                  </a:lnTo>
                  <a:lnTo>
                    <a:pt x="60" y="175"/>
                  </a:lnTo>
                  <a:lnTo>
                    <a:pt x="60" y="174"/>
                  </a:lnTo>
                  <a:lnTo>
                    <a:pt x="60" y="169"/>
                  </a:lnTo>
                  <a:lnTo>
                    <a:pt x="57" y="163"/>
                  </a:lnTo>
                  <a:lnTo>
                    <a:pt x="55" y="161"/>
                  </a:lnTo>
                  <a:lnTo>
                    <a:pt x="54" y="159"/>
                  </a:lnTo>
                  <a:lnTo>
                    <a:pt x="50" y="156"/>
                  </a:lnTo>
                  <a:lnTo>
                    <a:pt x="48" y="156"/>
                  </a:lnTo>
                  <a:lnTo>
                    <a:pt x="47" y="155"/>
                  </a:lnTo>
                  <a:lnTo>
                    <a:pt x="48" y="153"/>
                  </a:lnTo>
                  <a:lnTo>
                    <a:pt x="48" y="152"/>
                  </a:lnTo>
                  <a:lnTo>
                    <a:pt x="48" y="151"/>
                  </a:lnTo>
                  <a:lnTo>
                    <a:pt x="46" y="150"/>
                  </a:lnTo>
                  <a:lnTo>
                    <a:pt x="43" y="149"/>
                  </a:lnTo>
                  <a:lnTo>
                    <a:pt x="41" y="149"/>
                  </a:lnTo>
                  <a:lnTo>
                    <a:pt x="39" y="147"/>
                  </a:lnTo>
                  <a:lnTo>
                    <a:pt x="37" y="143"/>
                  </a:lnTo>
                  <a:lnTo>
                    <a:pt x="35" y="141"/>
                  </a:lnTo>
                  <a:lnTo>
                    <a:pt x="33" y="141"/>
                  </a:lnTo>
                  <a:lnTo>
                    <a:pt x="27" y="138"/>
                  </a:lnTo>
                  <a:lnTo>
                    <a:pt x="25" y="138"/>
                  </a:lnTo>
                  <a:lnTo>
                    <a:pt x="22" y="136"/>
                  </a:lnTo>
                  <a:lnTo>
                    <a:pt x="21" y="135"/>
                  </a:lnTo>
                  <a:lnTo>
                    <a:pt x="21" y="133"/>
                  </a:lnTo>
                  <a:lnTo>
                    <a:pt x="22" y="132"/>
                  </a:lnTo>
                  <a:lnTo>
                    <a:pt x="22" y="129"/>
                  </a:lnTo>
                  <a:lnTo>
                    <a:pt x="23" y="128"/>
                  </a:lnTo>
                  <a:lnTo>
                    <a:pt x="23" y="127"/>
                  </a:lnTo>
                  <a:lnTo>
                    <a:pt x="22" y="124"/>
                  </a:lnTo>
                  <a:lnTo>
                    <a:pt x="21" y="124"/>
                  </a:lnTo>
                  <a:lnTo>
                    <a:pt x="21" y="122"/>
                  </a:lnTo>
                  <a:lnTo>
                    <a:pt x="21" y="121"/>
                  </a:lnTo>
                  <a:lnTo>
                    <a:pt x="22" y="120"/>
                  </a:lnTo>
                  <a:lnTo>
                    <a:pt x="20" y="118"/>
                  </a:lnTo>
                  <a:lnTo>
                    <a:pt x="16" y="111"/>
                  </a:lnTo>
                  <a:lnTo>
                    <a:pt x="16" y="109"/>
                  </a:lnTo>
                  <a:lnTo>
                    <a:pt x="15" y="107"/>
                  </a:lnTo>
                  <a:lnTo>
                    <a:pt x="15" y="106"/>
                  </a:lnTo>
                  <a:lnTo>
                    <a:pt x="12" y="102"/>
                  </a:lnTo>
                  <a:lnTo>
                    <a:pt x="12" y="97"/>
                  </a:lnTo>
                  <a:lnTo>
                    <a:pt x="13" y="96"/>
                  </a:lnTo>
                  <a:lnTo>
                    <a:pt x="14" y="96"/>
                  </a:lnTo>
                  <a:lnTo>
                    <a:pt x="15" y="95"/>
                  </a:lnTo>
                  <a:lnTo>
                    <a:pt x="15" y="92"/>
                  </a:lnTo>
                  <a:lnTo>
                    <a:pt x="14" y="91"/>
                  </a:lnTo>
                  <a:lnTo>
                    <a:pt x="12" y="90"/>
                  </a:lnTo>
                  <a:lnTo>
                    <a:pt x="10" y="88"/>
                  </a:lnTo>
                  <a:lnTo>
                    <a:pt x="9" y="86"/>
                  </a:lnTo>
                  <a:lnTo>
                    <a:pt x="9" y="80"/>
                  </a:lnTo>
                  <a:lnTo>
                    <a:pt x="10" y="79"/>
                  </a:lnTo>
                  <a:lnTo>
                    <a:pt x="9" y="78"/>
                  </a:lnTo>
                  <a:lnTo>
                    <a:pt x="10" y="78"/>
                  </a:lnTo>
                  <a:lnTo>
                    <a:pt x="10" y="75"/>
                  </a:lnTo>
                  <a:lnTo>
                    <a:pt x="11" y="75"/>
                  </a:lnTo>
                  <a:lnTo>
                    <a:pt x="12" y="76"/>
                  </a:lnTo>
                  <a:lnTo>
                    <a:pt x="12" y="78"/>
                  </a:lnTo>
                  <a:lnTo>
                    <a:pt x="12" y="79"/>
                  </a:lnTo>
                  <a:lnTo>
                    <a:pt x="14" y="80"/>
                  </a:lnTo>
                  <a:lnTo>
                    <a:pt x="14" y="79"/>
                  </a:lnTo>
                  <a:lnTo>
                    <a:pt x="15" y="78"/>
                  </a:lnTo>
                  <a:lnTo>
                    <a:pt x="14" y="75"/>
                  </a:lnTo>
                  <a:lnTo>
                    <a:pt x="13" y="73"/>
                  </a:lnTo>
                  <a:lnTo>
                    <a:pt x="14" y="71"/>
                  </a:lnTo>
                  <a:lnTo>
                    <a:pt x="13" y="70"/>
                  </a:lnTo>
                  <a:lnTo>
                    <a:pt x="12" y="72"/>
                  </a:lnTo>
                  <a:lnTo>
                    <a:pt x="12" y="73"/>
                  </a:lnTo>
                  <a:lnTo>
                    <a:pt x="11" y="74"/>
                  </a:lnTo>
                  <a:lnTo>
                    <a:pt x="9" y="73"/>
                  </a:lnTo>
                  <a:lnTo>
                    <a:pt x="7" y="70"/>
                  </a:lnTo>
                  <a:lnTo>
                    <a:pt x="5" y="69"/>
                  </a:lnTo>
                  <a:lnTo>
                    <a:pt x="6" y="68"/>
                  </a:lnTo>
                  <a:lnTo>
                    <a:pt x="6" y="61"/>
                  </a:lnTo>
                  <a:lnTo>
                    <a:pt x="4" y="59"/>
                  </a:lnTo>
                  <a:lnTo>
                    <a:pt x="3" y="56"/>
                  </a:lnTo>
                  <a:lnTo>
                    <a:pt x="1" y="51"/>
                  </a:lnTo>
                  <a:lnTo>
                    <a:pt x="2" y="49"/>
                  </a:lnTo>
                  <a:lnTo>
                    <a:pt x="1" y="48"/>
                  </a:lnTo>
                  <a:lnTo>
                    <a:pt x="1" y="46"/>
                  </a:lnTo>
                  <a:lnTo>
                    <a:pt x="2" y="43"/>
                  </a:lnTo>
                  <a:lnTo>
                    <a:pt x="3" y="41"/>
                  </a:lnTo>
                  <a:lnTo>
                    <a:pt x="4" y="40"/>
                  </a:lnTo>
                  <a:lnTo>
                    <a:pt x="3" y="36"/>
                  </a:lnTo>
                  <a:lnTo>
                    <a:pt x="2" y="33"/>
                  </a:lnTo>
                  <a:lnTo>
                    <a:pt x="2" y="32"/>
                  </a:lnTo>
                  <a:lnTo>
                    <a:pt x="1" y="31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4"/>
                  </a:lnTo>
                  <a:lnTo>
                    <a:pt x="2" y="21"/>
                  </a:lnTo>
                  <a:lnTo>
                    <a:pt x="6" y="16"/>
                  </a:lnTo>
                  <a:lnTo>
                    <a:pt x="6" y="15"/>
                  </a:lnTo>
                  <a:lnTo>
                    <a:pt x="7" y="13"/>
                  </a:lnTo>
                  <a:lnTo>
                    <a:pt x="8" y="12"/>
                  </a:lnTo>
                  <a:lnTo>
                    <a:pt x="9" y="10"/>
                  </a:lnTo>
                  <a:lnTo>
                    <a:pt x="9" y="5"/>
                  </a:lnTo>
                  <a:lnTo>
                    <a:pt x="8" y="3"/>
                  </a:lnTo>
                  <a:lnTo>
                    <a:pt x="9" y="1"/>
                  </a:lnTo>
                  <a:lnTo>
                    <a:pt x="10" y="0"/>
                  </a:lnTo>
                  <a:lnTo>
                    <a:pt x="61" y="13"/>
                  </a:lnTo>
                  <a:lnTo>
                    <a:pt x="48" y="64"/>
                  </a:lnTo>
                  <a:lnTo>
                    <a:pt x="104" y="146"/>
                  </a:lnTo>
                  <a:lnTo>
                    <a:pt x="104" y="148"/>
                  </a:lnTo>
                  <a:lnTo>
                    <a:pt x="104" y="149"/>
                  </a:lnTo>
                  <a:lnTo>
                    <a:pt x="104" y="150"/>
                  </a:lnTo>
                  <a:lnTo>
                    <a:pt x="105" y="152"/>
                  </a:lnTo>
                  <a:lnTo>
                    <a:pt x="105" y="153"/>
                  </a:lnTo>
                  <a:lnTo>
                    <a:pt x="105" y="155"/>
                  </a:lnTo>
                  <a:lnTo>
                    <a:pt x="106" y="157"/>
                  </a:lnTo>
                  <a:lnTo>
                    <a:pt x="107" y="158"/>
                  </a:lnTo>
                  <a:lnTo>
                    <a:pt x="108" y="160"/>
                  </a:lnTo>
                  <a:lnTo>
                    <a:pt x="107" y="160"/>
                  </a:lnTo>
                  <a:lnTo>
                    <a:pt x="105" y="161"/>
                  </a:lnTo>
                  <a:lnTo>
                    <a:pt x="103" y="162"/>
                  </a:lnTo>
                  <a:lnTo>
                    <a:pt x="102" y="164"/>
                  </a:lnTo>
                  <a:lnTo>
                    <a:pt x="100" y="169"/>
                  </a:lnTo>
                  <a:lnTo>
                    <a:pt x="98" y="172"/>
                  </a:lnTo>
                  <a:lnTo>
                    <a:pt x="96" y="172"/>
                  </a:lnTo>
                  <a:lnTo>
                    <a:pt x="96" y="173"/>
                  </a:lnTo>
                  <a:lnTo>
                    <a:pt x="97" y="174"/>
                  </a:lnTo>
                  <a:lnTo>
                    <a:pt x="96" y="175"/>
                  </a:lnTo>
                  <a:lnTo>
                    <a:pt x="96" y="177"/>
                  </a:lnTo>
                  <a:lnTo>
                    <a:pt x="96" y="178"/>
                  </a:lnTo>
                  <a:lnTo>
                    <a:pt x="98" y="180"/>
                  </a:lnTo>
                  <a:lnTo>
                    <a:pt x="99" y="181"/>
                  </a:lnTo>
                  <a:lnTo>
                    <a:pt x="98" y="181"/>
                  </a:lnTo>
                  <a:lnTo>
                    <a:pt x="98" y="183"/>
                  </a:lnTo>
                  <a:lnTo>
                    <a:pt x="97" y="184"/>
                  </a:lnTo>
                  <a:lnTo>
                    <a:pt x="96" y="184"/>
                  </a:lnTo>
                  <a:lnTo>
                    <a:pt x="94" y="183"/>
                  </a:lnTo>
                  <a:close/>
                </a:path>
              </a:pathLst>
            </a:custGeom>
            <a:solidFill>
              <a:srgbClr val="AAC8F5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56" name="Freeform 25"/>
            <p:cNvSpPr>
              <a:spLocks/>
            </p:cNvSpPr>
            <p:nvPr/>
          </p:nvSpPr>
          <p:spPr bwMode="auto">
            <a:xfrm>
              <a:off x="2356" y="1545"/>
              <a:ext cx="483" cy="381"/>
            </a:xfrm>
            <a:custGeom>
              <a:avLst/>
              <a:gdLst>
                <a:gd name="T0" fmla="*/ 11936 w 94"/>
                <a:gd name="T1" fmla="*/ 9090 h 78"/>
                <a:gd name="T2" fmla="*/ 12358 w 94"/>
                <a:gd name="T3" fmla="*/ 5129 h 78"/>
                <a:gd name="T4" fmla="*/ 12753 w 94"/>
                <a:gd name="T5" fmla="*/ 1167 h 78"/>
                <a:gd name="T6" fmla="*/ 1346 w 94"/>
                <a:gd name="T7" fmla="*/ 0 h 78"/>
                <a:gd name="T8" fmla="*/ 1213 w 94"/>
                <a:gd name="T9" fmla="*/ 928 h 78"/>
                <a:gd name="T10" fmla="*/ 396 w 94"/>
                <a:gd name="T11" fmla="*/ 5822 h 78"/>
                <a:gd name="T12" fmla="*/ 262 w 94"/>
                <a:gd name="T13" fmla="*/ 5822 h 78"/>
                <a:gd name="T14" fmla="*/ 0 w 94"/>
                <a:gd name="T15" fmla="*/ 7801 h 78"/>
                <a:gd name="T16" fmla="*/ 3381 w 94"/>
                <a:gd name="T17" fmla="*/ 8279 h 78"/>
                <a:gd name="T18" fmla="*/ 11936 w 94"/>
                <a:gd name="T19" fmla="*/ 9090 h 78"/>
                <a:gd name="T20" fmla="*/ 11936 w 94"/>
                <a:gd name="T21" fmla="*/ 9090 h 7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94"/>
                <a:gd name="T34" fmla="*/ 0 h 78"/>
                <a:gd name="T35" fmla="*/ 94 w 94"/>
                <a:gd name="T36" fmla="*/ 78 h 7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94" h="78">
                  <a:moveTo>
                    <a:pt x="88" y="78"/>
                  </a:moveTo>
                  <a:lnTo>
                    <a:pt x="91" y="44"/>
                  </a:lnTo>
                  <a:lnTo>
                    <a:pt x="94" y="10"/>
                  </a:lnTo>
                  <a:lnTo>
                    <a:pt x="10" y="0"/>
                  </a:lnTo>
                  <a:lnTo>
                    <a:pt x="9" y="8"/>
                  </a:lnTo>
                  <a:lnTo>
                    <a:pt x="3" y="50"/>
                  </a:lnTo>
                  <a:lnTo>
                    <a:pt x="2" y="50"/>
                  </a:lnTo>
                  <a:lnTo>
                    <a:pt x="0" y="67"/>
                  </a:lnTo>
                  <a:lnTo>
                    <a:pt x="25" y="71"/>
                  </a:lnTo>
                  <a:lnTo>
                    <a:pt x="88" y="78"/>
                  </a:lnTo>
                  <a:close/>
                </a:path>
              </a:pathLst>
            </a:custGeom>
            <a:solidFill>
              <a:schemeClr val="bg1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57" name="Freeform 26"/>
            <p:cNvSpPr>
              <a:spLocks/>
            </p:cNvSpPr>
            <p:nvPr/>
          </p:nvSpPr>
          <p:spPr bwMode="auto">
            <a:xfrm>
              <a:off x="2434" y="1892"/>
              <a:ext cx="508" cy="375"/>
            </a:xfrm>
            <a:custGeom>
              <a:avLst/>
              <a:gdLst>
                <a:gd name="T0" fmla="*/ 0 w 99"/>
                <a:gd name="T1" fmla="*/ 7734 h 77"/>
                <a:gd name="T2" fmla="*/ 1344 w 99"/>
                <a:gd name="T3" fmla="*/ 0 h 77"/>
                <a:gd name="T4" fmla="*/ 9873 w 99"/>
                <a:gd name="T5" fmla="*/ 808 h 77"/>
                <a:gd name="T6" fmla="*/ 13377 w 99"/>
                <a:gd name="T7" fmla="*/ 1042 h 77"/>
                <a:gd name="T8" fmla="*/ 13244 w 99"/>
                <a:gd name="T9" fmla="*/ 3015 h 77"/>
                <a:gd name="T10" fmla="*/ 12823 w 99"/>
                <a:gd name="T11" fmla="*/ 8893 h 77"/>
                <a:gd name="T12" fmla="*/ 11084 w 99"/>
                <a:gd name="T13" fmla="*/ 8776 h 77"/>
                <a:gd name="T14" fmla="*/ 0 w 99"/>
                <a:gd name="T15" fmla="*/ 7734 h 77"/>
                <a:gd name="T16" fmla="*/ 0 w 99"/>
                <a:gd name="T17" fmla="*/ 7734 h 7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9"/>
                <a:gd name="T28" fmla="*/ 0 h 77"/>
                <a:gd name="T29" fmla="*/ 99 w 99"/>
                <a:gd name="T30" fmla="*/ 77 h 7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9" h="77">
                  <a:moveTo>
                    <a:pt x="0" y="67"/>
                  </a:moveTo>
                  <a:lnTo>
                    <a:pt x="10" y="0"/>
                  </a:lnTo>
                  <a:lnTo>
                    <a:pt x="73" y="7"/>
                  </a:lnTo>
                  <a:lnTo>
                    <a:pt x="99" y="9"/>
                  </a:lnTo>
                  <a:lnTo>
                    <a:pt x="98" y="26"/>
                  </a:lnTo>
                  <a:lnTo>
                    <a:pt x="95" y="77"/>
                  </a:lnTo>
                  <a:lnTo>
                    <a:pt x="82" y="76"/>
                  </a:lnTo>
                  <a:lnTo>
                    <a:pt x="0" y="67"/>
                  </a:lnTo>
                  <a:close/>
                </a:path>
              </a:pathLst>
            </a:custGeom>
            <a:solidFill>
              <a:srgbClr val="AAC8F5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58" name="Freeform 27"/>
            <p:cNvSpPr>
              <a:spLocks/>
            </p:cNvSpPr>
            <p:nvPr/>
          </p:nvSpPr>
          <p:spPr bwMode="auto">
            <a:xfrm>
              <a:off x="2368" y="2218"/>
              <a:ext cx="485" cy="478"/>
            </a:xfrm>
            <a:custGeom>
              <a:avLst/>
              <a:gdLst>
                <a:gd name="T0" fmla="*/ 1720 w 95"/>
                <a:gd name="T1" fmla="*/ 0 h 98"/>
                <a:gd name="T2" fmla="*/ 0 w 95"/>
                <a:gd name="T3" fmla="*/ 11135 h 98"/>
                <a:gd name="T4" fmla="*/ 0 w 95"/>
                <a:gd name="T5" fmla="*/ 11135 h 98"/>
                <a:gd name="T6" fmla="*/ 1588 w 95"/>
                <a:gd name="T7" fmla="*/ 11370 h 98"/>
                <a:gd name="T8" fmla="*/ 1720 w 95"/>
                <a:gd name="T9" fmla="*/ 10443 h 98"/>
                <a:gd name="T10" fmla="*/ 4927 w 95"/>
                <a:gd name="T11" fmla="*/ 10799 h 98"/>
                <a:gd name="T12" fmla="*/ 4927 w 95"/>
                <a:gd name="T13" fmla="*/ 10799 h 98"/>
                <a:gd name="T14" fmla="*/ 4794 w 95"/>
                <a:gd name="T15" fmla="*/ 10682 h 98"/>
                <a:gd name="T16" fmla="*/ 4927 w 95"/>
                <a:gd name="T17" fmla="*/ 10565 h 98"/>
                <a:gd name="T18" fmla="*/ 4794 w 95"/>
                <a:gd name="T19" fmla="*/ 10443 h 98"/>
                <a:gd name="T20" fmla="*/ 4794 w 95"/>
                <a:gd name="T21" fmla="*/ 10443 h 98"/>
                <a:gd name="T22" fmla="*/ 4794 w 95"/>
                <a:gd name="T23" fmla="*/ 10443 h 98"/>
                <a:gd name="T24" fmla="*/ 11574 w 95"/>
                <a:gd name="T25" fmla="*/ 10896 h 98"/>
                <a:gd name="T26" fmla="*/ 12380 w 95"/>
                <a:gd name="T27" fmla="*/ 2092 h 98"/>
                <a:gd name="T28" fmla="*/ 12513 w 95"/>
                <a:gd name="T29" fmla="*/ 2092 h 98"/>
                <a:gd name="T30" fmla="*/ 12641 w 95"/>
                <a:gd name="T31" fmla="*/ 1049 h 98"/>
                <a:gd name="T32" fmla="*/ 1720 w 95"/>
                <a:gd name="T33" fmla="*/ 0 h 98"/>
                <a:gd name="T34" fmla="*/ 1720 w 95"/>
                <a:gd name="T35" fmla="*/ 0 h 9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95"/>
                <a:gd name="T55" fmla="*/ 0 h 98"/>
                <a:gd name="T56" fmla="*/ 95 w 95"/>
                <a:gd name="T57" fmla="*/ 98 h 9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95" h="98">
                  <a:moveTo>
                    <a:pt x="13" y="0"/>
                  </a:moveTo>
                  <a:lnTo>
                    <a:pt x="0" y="96"/>
                  </a:lnTo>
                  <a:lnTo>
                    <a:pt x="12" y="98"/>
                  </a:lnTo>
                  <a:lnTo>
                    <a:pt x="13" y="90"/>
                  </a:lnTo>
                  <a:lnTo>
                    <a:pt x="37" y="93"/>
                  </a:lnTo>
                  <a:lnTo>
                    <a:pt x="36" y="92"/>
                  </a:lnTo>
                  <a:lnTo>
                    <a:pt x="37" y="91"/>
                  </a:lnTo>
                  <a:lnTo>
                    <a:pt x="36" y="90"/>
                  </a:lnTo>
                  <a:lnTo>
                    <a:pt x="87" y="94"/>
                  </a:lnTo>
                  <a:lnTo>
                    <a:pt x="93" y="18"/>
                  </a:lnTo>
                  <a:lnTo>
                    <a:pt x="94" y="18"/>
                  </a:lnTo>
                  <a:lnTo>
                    <a:pt x="95" y="9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AAC8F5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59" name="Freeform 28"/>
            <p:cNvSpPr>
              <a:spLocks/>
            </p:cNvSpPr>
            <p:nvPr/>
          </p:nvSpPr>
          <p:spPr bwMode="auto">
            <a:xfrm>
              <a:off x="2552" y="2306"/>
              <a:ext cx="969" cy="898"/>
            </a:xfrm>
            <a:custGeom>
              <a:avLst/>
              <a:gdLst>
                <a:gd name="T0" fmla="*/ 23051 w 189"/>
                <a:gd name="T1" fmla="*/ 5813 h 184"/>
                <a:gd name="T2" fmla="*/ 21421 w 189"/>
                <a:gd name="T3" fmla="*/ 5456 h 184"/>
                <a:gd name="T4" fmla="*/ 20344 w 189"/>
                <a:gd name="T5" fmla="*/ 5691 h 184"/>
                <a:gd name="T6" fmla="*/ 19529 w 189"/>
                <a:gd name="T7" fmla="*/ 5691 h 184"/>
                <a:gd name="T8" fmla="*/ 19267 w 189"/>
                <a:gd name="T9" fmla="*/ 5691 h 184"/>
                <a:gd name="T10" fmla="*/ 18872 w 189"/>
                <a:gd name="T11" fmla="*/ 5456 h 184"/>
                <a:gd name="T12" fmla="*/ 18452 w 189"/>
                <a:gd name="T13" fmla="*/ 5930 h 184"/>
                <a:gd name="T14" fmla="*/ 18191 w 189"/>
                <a:gd name="T15" fmla="*/ 5573 h 184"/>
                <a:gd name="T16" fmla="*/ 17375 w 189"/>
                <a:gd name="T17" fmla="*/ 5456 h 184"/>
                <a:gd name="T18" fmla="*/ 16847 w 189"/>
                <a:gd name="T19" fmla="*/ 5359 h 184"/>
                <a:gd name="T20" fmla="*/ 16032 w 189"/>
                <a:gd name="T21" fmla="*/ 5120 h 184"/>
                <a:gd name="T22" fmla="*/ 15509 w 189"/>
                <a:gd name="T23" fmla="*/ 5002 h 184"/>
                <a:gd name="T24" fmla="*/ 14694 w 189"/>
                <a:gd name="T25" fmla="*/ 4763 h 184"/>
                <a:gd name="T26" fmla="*/ 14274 w 189"/>
                <a:gd name="T27" fmla="*/ 4407 h 184"/>
                <a:gd name="T28" fmla="*/ 13484 w 189"/>
                <a:gd name="T29" fmla="*/ 4192 h 184"/>
                <a:gd name="T30" fmla="*/ 7808 w 189"/>
                <a:gd name="T31" fmla="*/ 0 h 184"/>
                <a:gd name="T32" fmla="*/ 0 w 189"/>
                <a:gd name="T33" fmla="*/ 8360 h 184"/>
                <a:gd name="T34" fmla="*/ 133 w 189"/>
                <a:gd name="T35" fmla="*/ 8716 h 184"/>
                <a:gd name="T36" fmla="*/ 682 w 189"/>
                <a:gd name="T37" fmla="*/ 9409 h 184"/>
                <a:gd name="T38" fmla="*/ 3102 w 189"/>
                <a:gd name="T39" fmla="*/ 11503 h 184"/>
                <a:gd name="T40" fmla="*/ 3363 w 189"/>
                <a:gd name="T41" fmla="*/ 12099 h 184"/>
                <a:gd name="T42" fmla="*/ 5127 w 189"/>
                <a:gd name="T43" fmla="*/ 14290 h 184"/>
                <a:gd name="T44" fmla="*/ 6598 w 189"/>
                <a:gd name="T45" fmla="*/ 14529 h 184"/>
                <a:gd name="T46" fmla="*/ 7542 w 189"/>
                <a:gd name="T47" fmla="*/ 13246 h 184"/>
                <a:gd name="T48" fmla="*/ 8096 w 189"/>
                <a:gd name="T49" fmla="*/ 13123 h 184"/>
                <a:gd name="T50" fmla="*/ 9044 w 189"/>
                <a:gd name="T51" fmla="*/ 13363 h 184"/>
                <a:gd name="T52" fmla="*/ 10121 w 189"/>
                <a:gd name="T53" fmla="*/ 13841 h 184"/>
                <a:gd name="T54" fmla="*/ 10382 w 189"/>
                <a:gd name="T55" fmla="*/ 14075 h 184"/>
                <a:gd name="T56" fmla="*/ 11197 w 189"/>
                <a:gd name="T57" fmla="*/ 15007 h 184"/>
                <a:gd name="T58" fmla="*/ 12669 w 189"/>
                <a:gd name="T59" fmla="*/ 17316 h 184"/>
                <a:gd name="T60" fmla="*/ 13484 w 189"/>
                <a:gd name="T61" fmla="*/ 18009 h 184"/>
                <a:gd name="T62" fmla="*/ 13745 w 189"/>
                <a:gd name="T63" fmla="*/ 19175 h 184"/>
                <a:gd name="T64" fmla="*/ 14955 w 189"/>
                <a:gd name="T65" fmla="*/ 20459 h 184"/>
                <a:gd name="T66" fmla="*/ 16981 w 189"/>
                <a:gd name="T67" fmla="*/ 21030 h 184"/>
                <a:gd name="T68" fmla="*/ 18191 w 189"/>
                <a:gd name="T69" fmla="*/ 21152 h 184"/>
                <a:gd name="T70" fmla="*/ 18057 w 189"/>
                <a:gd name="T71" fmla="*/ 20913 h 184"/>
                <a:gd name="T72" fmla="*/ 17662 w 189"/>
                <a:gd name="T73" fmla="*/ 18838 h 184"/>
                <a:gd name="T74" fmla="*/ 17534 w 189"/>
                <a:gd name="T75" fmla="*/ 18604 h 184"/>
                <a:gd name="T76" fmla="*/ 17929 w 189"/>
                <a:gd name="T77" fmla="*/ 17794 h 184"/>
                <a:gd name="T78" fmla="*/ 18057 w 189"/>
                <a:gd name="T79" fmla="*/ 17555 h 184"/>
                <a:gd name="T80" fmla="*/ 18452 w 189"/>
                <a:gd name="T81" fmla="*/ 16862 h 184"/>
                <a:gd name="T82" fmla="*/ 18744 w 189"/>
                <a:gd name="T83" fmla="*/ 16862 h 184"/>
                <a:gd name="T84" fmla="*/ 19006 w 189"/>
                <a:gd name="T85" fmla="*/ 16506 h 184"/>
                <a:gd name="T86" fmla="*/ 19267 w 189"/>
                <a:gd name="T87" fmla="*/ 16506 h 184"/>
                <a:gd name="T88" fmla="*/ 19821 w 189"/>
                <a:gd name="T89" fmla="*/ 16266 h 184"/>
                <a:gd name="T90" fmla="*/ 20082 w 189"/>
                <a:gd name="T91" fmla="*/ 15817 h 184"/>
                <a:gd name="T92" fmla="*/ 20216 w 189"/>
                <a:gd name="T93" fmla="*/ 16052 h 184"/>
                <a:gd name="T94" fmla="*/ 22236 w 189"/>
                <a:gd name="T95" fmla="*/ 15100 h 184"/>
                <a:gd name="T96" fmla="*/ 22631 w 189"/>
                <a:gd name="T97" fmla="*/ 14075 h 184"/>
                <a:gd name="T98" fmla="*/ 23051 w 189"/>
                <a:gd name="T99" fmla="*/ 13958 h 184"/>
                <a:gd name="T100" fmla="*/ 24394 w 189"/>
                <a:gd name="T101" fmla="*/ 13841 h 184"/>
                <a:gd name="T102" fmla="*/ 24789 w 189"/>
                <a:gd name="T103" fmla="*/ 13602 h 184"/>
                <a:gd name="T104" fmla="*/ 24917 w 189"/>
                <a:gd name="T105" fmla="*/ 13246 h 184"/>
                <a:gd name="T106" fmla="*/ 25076 w 189"/>
                <a:gd name="T107" fmla="*/ 12313 h 184"/>
                <a:gd name="T108" fmla="*/ 25338 w 189"/>
                <a:gd name="T109" fmla="*/ 11742 h 184"/>
                <a:gd name="T110" fmla="*/ 25209 w 189"/>
                <a:gd name="T111" fmla="*/ 10576 h 184"/>
                <a:gd name="T112" fmla="*/ 24917 w 189"/>
                <a:gd name="T113" fmla="*/ 10220 h 184"/>
                <a:gd name="T114" fmla="*/ 24789 w 189"/>
                <a:gd name="T115" fmla="*/ 9527 h 184"/>
                <a:gd name="T116" fmla="*/ 24261 w 189"/>
                <a:gd name="T117" fmla="*/ 6169 h 184"/>
                <a:gd name="T118" fmla="*/ 23446 w 189"/>
                <a:gd name="T119" fmla="*/ 5930 h 18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89"/>
                <a:gd name="T181" fmla="*/ 0 h 184"/>
                <a:gd name="T182" fmla="*/ 189 w 189"/>
                <a:gd name="T183" fmla="*/ 184 h 18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89" h="184">
                  <a:moveTo>
                    <a:pt x="174" y="51"/>
                  </a:moveTo>
                  <a:lnTo>
                    <a:pt x="173" y="51"/>
                  </a:lnTo>
                  <a:lnTo>
                    <a:pt x="172" y="51"/>
                  </a:lnTo>
                  <a:lnTo>
                    <a:pt x="171" y="50"/>
                  </a:lnTo>
                  <a:lnTo>
                    <a:pt x="165" y="47"/>
                  </a:lnTo>
                  <a:lnTo>
                    <a:pt x="164" y="47"/>
                  </a:lnTo>
                  <a:lnTo>
                    <a:pt x="162" y="48"/>
                  </a:lnTo>
                  <a:lnTo>
                    <a:pt x="159" y="47"/>
                  </a:lnTo>
                  <a:lnTo>
                    <a:pt x="158" y="47"/>
                  </a:lnTo>
                  <a:lnTo>
                    <a:pt x="157" y="47"/>
                  </a:lnTo>
                  <a:lnTo>
                    <a:pt x="154" y="48"/>
                  </a:lnTo>
                  <a:lnTo>
                    <a:pt x="151" y="49"/>
                  </a:lnTo>
                  <a:lnTo>
                    <a:pt x="150" y="49"/>
                  </a:lnTo>
                  <a:lnTo>
                    <a:pt x="148" y="51"/>
                  </a:lnTo>
                  <a:lnTo>
                    <a:pt x="146" y="49"/>
                  </a:lnTo>
                  <a:lnTo>
                    <a:pt x="145" y="49"/>
                  </a:lnTo>
                  <a:lnTo>
                    <a:pt x="145" y="48"/>
                  </a:lnTo>
                  <a:lnTo>
                    <a:pt x="143" y="48"/>
                  </a:lnTo>
                  <a:lnTo>
                    <a:pt x="143" y="49"/>
                  </a:lnTo>
                  <a:lnTo>
                    <a:pt x="142" y="49"/>
                  </a:lnTo>
                  <a:lnTo>
                    <a:pt x="141" y="48"/>
                  </a:lnTo>
                  <a:lnTo>
                    <a:pt x="140" y="47"/>
                  </a:lnTo>
                  <a:lnTo>
                    <a:pt x="139" y="48"/>
                  </a:lnTo>
                  <a:lnTo>
                    <a:pt x="138" y="49"/>
                  </a:lnTo>
                  <a:lnTo>
                    <a:pt x="138" y="50"/>
                  </a:lnTo>
                  <a:lnTo>
                    <a:pt x="137" y="51"/>
                  </a:lnTo>
                  <a:lnTo>
                    <a:pt x="136" y="50"/>
                  </a:lnTo>
                  <a:lnTo>
                    <a:pt x="137" y="48"/>
                  </a:lnTo>
                  <a:lnTo>
                    <a:pt x="136" y="48"/>
                  </a:lnTo>
                  <a:lnTo>
                    <a:pt x="135" y="48"/>
                  </a:lnTo>
                  <a:lnTo>
                    <a:pt x="134" y="49"/>
                  </a:lnTo>
                  <a:lnTo>
                    <a:pt x="133" y="49"/>
                  </a:lnTo>
                  <a:lnTo>
                    <a:pt x="130" y="46"/>
                  </a:lnTo>
                  <a:lnTo>
                    <a:pt x="129" y="47"/>
                  </a:lnTo>
                  <a:lnTo>
                    <a:pt x="128" y="48"/>
                  </a:lnTo>
                  <a:lnTo>
                    <a:pt x="126" y="48"/>
                  </a:lnTo>
                  <a:lnTo>
                    <a:pt x="126" y="46"/>
                  </a:lnTo>
                  <a:lnTo>
                    <a:pt x="125" y="46"/>
                  </a:lnTo>
                  <a:lnTo>
                    <a:pt x="124" y="44"/>
                  </a:lnTo>
                  <a:lnTo>
                    <a:pt x="123" y="44"/>
                  </a:lnTo>
                  <a:lnTo>
                    <a:pt x="120" y="43"/>
                  </a:lnTo>
                  <a:lnTo>
                    <a:pt x="119" y="44"/>
                  </a:lnTo>
                  <a:lnTo>
                    <a:pt x="117" y="44"/>
                  </a:lnTo>
                  <a:lnTo>
                    <a:pt x="117" y="42"/>
                  </a:lnTo>
                  <a:lnTo>
                    <a:pt x="116" y="43"/>
                  </a:lnTo>
                  <a:lnTo>
                    <a:pt x="115" y="43"/>
                  </a:lnTo>
                  <a:lnTo>
                    <a:pt x="113" y="42"/>
                  </a:lnTo>
                  <a:lnTo>
                    <a:pt x="109" y="42"/>
                  </a:lnTo>
                  <a:lnTo>
                    <a:pt x="109" y="41"/>
                  </a:lnTo>
                  <a:lnTo>
                    <a:pt x="108" y="40"/>
                  </a:lnTo>
                  <a:lnTo>
                    <a:pt x="108" y="39"/>
                  </a:lnTo>
                  <a:lnTo>
                    <a:pt x="106" y="38"/>
                  </a:lnTo>
                  <a:lnTo>
                    <a:pt x="105" y="39"/>
                  </a:lnTo>
                  <a:lnTo>
                    <a:pt x="103" y="39"/>
                  </a:lnTo>
                  <a:lnTo>
                    <a:pt x="102" y="38"/>
                  </a:lnTo>
                  <a:lnTo>
                    <a:pt x="100" y="36"/>
                  </a:lnTo>
                  <a:lnTo>
                    <a:pt x="99" y="35"/>
                  </a:lnTo>
                  <a:lnTo>
                    <a:pt x="98" y="35"/>
                  </a:lnTo>
                  <a:lnTo>
                    <a:pt x="99" y="2"/>
                  </a:lnTo>
                  <a:lnTo>
                    <a:pt x="58" y="0"/>
                  </a:lnTo>
                  <a:lnTo>
                    <a:pt x="57" y="0"/>
                  </a:lnTo>
                  <a:lnTo>
                    <a:pt x="51" y="76"/>
                  </a:lnTo>
                  <a:lnTo>
                    <a:pt x="0" y="72"/>
                  </a:lnTo>
                  <a:lnTo>
                    <a:pt x="1" y="73"/>
                  </a:lnTo>
                  <a:lnTo>
                    <a:pt x="0" y="74"/>
                  </a:lnTo>
                  <a:lnTo>
                    <a:pt x="1" y="75"/>
                  </a:lnTo>
                  <a:lnTo>
                    <a:pt x="3" y="77"/>
                  </a:lnTo>
                  <a:lnTo>
                    <a:pt x="4" y="79"/>
                  </a:lnTo>
                  <a:lnTo>
                    <a:pt x="5" y="81"/>
                  </a:lnTo>
                  <a:lnTo>
                    <a:pt x="8" y="83"/>
                  </a:lnTo>
                  <a:lnTo>
                    <a:pt x="16" y="92"/>
                  </a:lnTo>
                  <a:lnTo>
                    <a:pt x="22" y="98"/>
                  </a:lnTo>
                  <a:lnTo>
                    <a:pt x="23" y="99"/>
                  </a:lnTo>
                  <a:lnTo>
                    <a:pt x="23" y="100"/>
                  </a:lnTo>
                  <a:lnTo>
                    <a:pt x="23" y="101"/>
                  </a:lnTo>
                  <a:lnTo>
                    <a:pt x="24" y="102"/>
                  </a:lnTo>
                  <a:lnTo>
                    <a:pt x="25" y="104"/>
                  </a:lnTo>
                  <a:lnTo>
                    <a:pt x="25" y="110"/>
                  </a:lnTo>
                  <a:lnTo>
                    <a:pt x="25" y="112"/>
                  </a:lnTo>
                  <a:lnTo>
                    <a:pt x="28" y="115"/>
                  </a:lnTo>
                  <a:lnTo>
                    <a:pt x="38" y="123"/>
                  </a:lnTo>
                  <a:lnTo>
                    <a:pt x="45" y="127"/>
                  </a:lnTo>
                  <a:lnTo>
                    <a:pt x="46" y="127"/>
                  </a:lnTo>
                  <a:lnTo>
                    <a:pt x="48" y="127"/>
                  </a:lnTo>
                  <a:lnTo>
                    <a:pt x="49" y="125"/>
                  </a:lnTo>
                  <a:lnTo>
                    <a:pt x="50" y="124"/>
                  </a:lnTo>
                  <a:lnTo>
                    <a:pt x="53" y="117"/>
                  </a:lnTo>
                  <a:lnTo>
                    <a:pt x="55" y="115"/>
                  </a:lnTo>
                  <a:lnTo>
                    <a:pt x="56" y="114"/>
                  </a:lnTo>
                  <a:lnTo>
                    <a:pt x="58" y="115"/>
                  </a:lnTo>
                  <a:lnTo>
                    <a:pt x="59" y="115"/>
                  </a:lnTo>
                  <a:lnTo>
                    <a:pt x="59" y="114"/>
                  </a:lnTo>
                  <a:lnTo>
                    <a:pt x="60" y="113"/>
                  </a:lnTo>
                  <a:lnTo>
                    <a:pt x="61" y="114"/>
                  </a:lnTo>
                  <a:lnTo>
                    <a:pt x="62" y="114"/>
                  </a:lnTo>
                  <a:lnTo>
                    <a:pt x="66" y="115"/>
                  </a:lnTo>
                  <a:lnTo>
                    <a:pt x="67" y="115"/>
                  </a:lnTo>
                  <a:lnTo>
                    <a:pt x="70" y="116"/>
                  </a:lnTo>
                  <a:lnTo>
                    <a:pt x="71" y="116"/>
                  </a:lnTo>
                  <a:lnTo>
                    <a:pt x="74" y="117"/>
                  </a:lnTo>
                  <a:lnTo>
                    <a:pt x="75" y="119"/>
                  </a:lnTo>
                  <a:lnTo>
                    <a:pt x="75" y="120"/>
                  </a:lnTo>
                  <a:lnTo>
                    <a:pt x="76" y="120"/>
                  </a:lnTo>
                  <a:lnTo>
                    <a:pt x="77" y="121"/>
                  </a:lnTo>
                  <a:lnTo>
                    <a:pt x="79" y="123"/>
                  </a:lnTo>
                  <a:lnTo>
                    <a:pt x="82" y="126"/>
                  </a:lnTo>
                  <a:lnTo>
                    <a:pt x="83" y="128"/>
                  </a:lnTo>
                  <a:lnTo>
                    <a:pt x="83" y="129"/>
                  </a:lnTo>
                  <a:lnTo>
                    <a:pt x="88" y="140"/>
                  </a:lnTo>
                  <a:lnTo>
                    <a:pt x="89" y="142"/>
                  </a:lnTo>
                  <a:lnTo>
                    <a:pt x="93" y="147"/>
                  </a:lnTo>
                  <a:lnTo>
                    <a:pt x="94" y="149"/>
                  </a:lnTo>
                  <a:lnTo>
                    <a:pt x="97" y="152"/>
                  </a:lnTo>
                  <a:lnTo>
                    <a:pt x="98" y="153"/>
                  </a:lnTo>
                  <a:lnTo>
                    <a:pt x="99" y="154"/>
                  </a:lnTo>
                  <a:lnTo>
                    <a:pt x="100" y="155"/>
                  </a:lnTo>
                  <a:lnTo>
                    <a:pt x="100" y="159"/>
                  </a:lnTo>
                  <a:lnTo>
                    <a:pt x="101" y="160"/>
                  </a:lnTo>
                  <a:lnTo>
                    <a:pt x="101" y="164"/>
                  </a:lnTo>
                  <a:lnTo>
                    <a:pt x="102" y="165"/>
                  </a:lnTo>
                  <a:lnTo>
                    <a:pt x="105" y="172"/>
                  </a:lnTo>
                  <a:lnTo>
                    <a:pt x="106" y="174"/>
                  </a:lnTo>
                  <a:lnTo>
                    <a:pt x="108" y="174"/>
                  </a:lnTo>
                  <a:lnTo>
                    <a:pt x="111" y="176"/>
                  </a:lnTo>
                  <a:lnTo>
                    <a:pt x="114" y="177"/>
                  </a:lnTo>
                  <a:lnTo>
                    <a:pt x="119" y="180"/>
                  </a:lnTo>
                  <a:lnTo>
                    <a:pt x="125" y="181"/>
                  </a:lnTo>
                  <a:lnTo>
                    <a:pt x="126" y="181"/>
                  </a:lnTo>
                  <a:lnTo>
                    <a:pt x="130" y="183"/>
                  </a:lnTo>
                  <a:lnTo>
                    <a:pt x="132" y="184"/>
                  </a:lnTo>
                  <a:lnTo>
                    <a:pt x="133" y="182"/>
                  </a:lnTo>
                  <a:lnTo>
                    <a:pt x="135" y="182"/>
                  </a:lnTo>
                  <a:lnTo>
                    <a:pt x="135" y="181"/>
                  </a:lnTo>
                  <a:lnTo>
                    <a:pt x="134" y="180"/>
                  </a:lnTo>
                  <a:lnTo>
                    <a:pt x="133" y="178"/>
                  </a:lnTo>
                  <a:lnTo>
                    <a:pt x="130" y="170"/>
                  </a:lnTo>
                  <a:lnTo>
                    <a:pt x="129" y="167"/>
                  </a:lnTo>
                  <a:lnTo>
                    <a:pt x="131" y="162"/>
                  </a:lnTo>
                  <a:lnTo>
                    <a:pt x="131" y="160"/>
                  </a:lnTo>
                  <a:lnTo>
                    <a:pt x="130" y="160"/>
                  </a:lnTo>
                  <a:lnTo>
                    <a:pt x="130" y="159"/>
                  </a:lnTo>
                  <a:lnTo>
                    <a:pt x="132" y="158"/>
                  </a:lnTo>
                  <a:lnTo>
                    <a:pt x="133" y="153"/>
                  </a:lnTo>
                  <a:lnTo>
                    <a:pt x="132" y="153"/>
                  </a:lnTo>
                  <a:lnTo>
                    <a:pt x="132" y="151"/>
                  </a:lnTo>
                  <a:lnTo>
                    <a:pt x="133" y="150"/>
                  </a:lnTo>
                  <a:lnTo>
                    <a:pt x="134" y="151"/>
                  </a:lnTo>
                  <a:lnTo>
                    <a:pt x="137" y="149"/>
                  </a:lnTo>
                  <a:lnTo>
                    <a:pt x="137" y="147"/>
                  </a:lnTo>
                  <a:lnTo>
                    <a:pt x="136" y="146"/>
                  </a:lnTo>
                  <a:lnTo>
                    <a:pt x="137" y="145"/>
                  </a:lnTo>
                  <a:lnTo>
                    <a:pt x="138" y="145"/>
                  </a:lnTo>
                  <a:lnTo>
                    <a:pt x="138" y="144"/>
                  </a:lnTo>
                  <a:lnTo>
                    <a:pt x="139" y="145"/>
                  </a:lnTo>
                  <a:lnTo>
                    <a:pt x="140" y="145"/>
                  </a:lnTo>
                  <a:lnTo>
                    <a:pt x="141" y="144"/>
                  </a:lnTo>
                  <a:lnTo>
                    <a:pt x="141" y="142"/>
                  </a:lnTo>
                  <a:lnTo>
                    <a:pt x="142" y="141"/>
                  </a:lnTo>
                  <a:lnTo>
                    <a:pt x="142" y="142"/>
                  </a:lnTo>
                  <a:lnTo>
                    <a:pt x="143" y="142"/>
                  </a:lnTo>
                  <a:lnTo>
                    <a:pt x="146" y="141"/>
                  </a:lnTo>
                  <a:lnTo>
                    <a:pt x="147" y="141"/>
                  </a:lnTo>
                  <a:lnTo>
                    <a:pt x="147" y="140"/>
                  </a:lnTo>
                  <a:lnTo>
                    <a:pt x="145" y="139"/>
                  </a:lnTo>
                  <a:lnTo>
                    <a:pt x="145" y="138"/>
                  </a:lnTo>
                  <a:lnTo>
                    <a:pt x="148" y="137"/>
                  </a:lnTo>
                  <a:lnTo>
                    <a:pt x="149" y="136"/>
                  </a:lnTo>
                  <a:lnTo>
                    <a:pt x="150" y="136"/>
                  </a:lnTo>
                  <a:lnTo>
                    <a:pt x="149" y="137"/>
                  </a:lnTo>
                  <a:lnTo>
                    <a:pt x="150" y="138"/>
                  </a:lnTo>
                  <a:lnTo>
                    <a:pt x="151" y="137"/>
                  </a:lnTo>
                  <a:lnTo>
                    <a:pt x="156" y="135"/>
                  </a:lnTo>
                  <a:lnTo>
                    <a:pt x="165" y="130"/>
                  </a:lnTo>
                  <a:lnTo>
                    <a:pt x="165" y="128"/>
                  </a:lnTo>
                  <a:lnTo>
                    <a:pt x="169" y="124"/>
                  </a:lnTo>
                  <a:lnTo>
                    <a:pt x="168" y="121"/>
                  </a:lnTo>
                  <a:lnTo>
                    <a:pt x="168" y="119"/>
                  </a:lnTo>
                  <a:lnTo>
                    <a:pt x="171" y="118"/>
                  </a:lnTo>
                  <a:lnTo>
                    <a:pt x="171" y="120"/>
                  </a:lnTo>
                  <a:lnTo>
                    <a:pt x="171" y="121"/>
                  </a:lnTo>
                  <a:lnTo>
                    <a:pt x="174" y="121"/>
                  </a:lnTo>
                  <a:lnTo>
                    <a:pt x="175" y="122"/>
                  </a:lnTo>
                  <a:lnTo>
                    <a:pt x="181" y="119"/>
                  </a:lnTo>
                  <a:lnTo>
                    <a:pt x="185" y="119"/>
                  </a:lnTo>
                  <a:lnTo>
                    <a:pt x="184" y="118"/>
                  </a:lnTo>
                  <a:lnTo>
                    <a:pt x="184" y="117"/>
                  </a:lnTo>
                  <a:lnTo>
                    <a:pt x="184" y="116"/>
                  </a:lnTo>
                  <a:lnTo>
                    <a:pt x="184" y="115"/>
                  </a:lnTo>
                  <a:lnTo>
                    <a:pt x="185" y="114"/>
                  </a:lnTo>
                  <a:lnTo>
                    <a:pt x="187" y="110"/>
                  </a:lnTo>
                  <a:lnTo>
                    <a:pt x="186" y="108"/>
                  </a:lnTo>
                  <a:lnTo>
                    <a:pt x="186" y="107"/>
                  </a:lnTo>
                  <a:lnTo>
                    <a:pt x="186" y="106"/>
                  </a:lnTo>
                  <a:lnTo>
                    <a:pt x="186" y="105"/>
                  </a:lnTo>
                  <a:lnTo>
                    <a:pt x="186" y="103"/>
                  </a:lnTo>
                  <a:lnTo>
                    <a:pt x="187" y="102"/>
                  </a:lnTo>
                  <a:lnTo>
                    <a:pt x="188" y="101"/>
                  </a:lnTo>
                  <a:lnTo>
                    <a:pt x="189" y="98"/>
                  </a:lnTo>
                  <a:lnTo>
                    <a:pt x="189" y="96"/>
                  </a:lnTo>
                  <a:lnTo>
                    <a:pt x="188" y="93"/>
                  </a:lnTo>
                  <a:lnTo>
                    <a:pt x="187" y="91"/>
                  </a:lnTo>
                  <a:lnTo>
                    <a:pt x="186" y="91"/>
                  </a:lnTo>
                  <a:lnTo>
                    <a:pt x="187" y="90"/>
                  </a:lnTo>
                  <a:lnTo>
                    <a:pt x="186" y="89"/>
                  </a:lnTo>
                  <a:lnTo>
                    <a:pt x="185" y="88"/>
                  </a:lnTo>
                  <a:lnTo>
                    <a:pt x="184" y="87"/>
                  </a:lnTo>
                  <a:lnTo>
                    <a:pt x="184" y="86"/>
                  </a:lnTo>
                  <a:lnTo>
                    <a:pt x="185" y="85"/>
                  </a:lnTo>
                  <a:lnTo>
                    <a:pt x="184" y="82"/>
                  </a:lnTo>
                  <a:lnTo>
                    <a:pt x="181" y="80"/>
                  </a:lnTo>
                  <a:lnTo>
                    <a:pt x="181" y="79"/>
                  </a:lnTo>
                  <a:lnTo>
                    <a:pt x="180" y="62"/>
                  </a:lnTo>
                  <a:lnTo>
                    <a:pt x="180" y="53"/>
                  </a:lnTo>
                  <a:lnTo>
                    <a:pt x="178" y="52"/>
                  </a:lnTo>
                  <a:lnTo>
                    <a:pt x="176" y="53"/>
                  </a:lnTo>
                  <a:lnTo>
                    <a:pt x="174" y="51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60" name="Freeform 29"/>
            <p:cNvSpPr>
              <a:spLocks/>
            </p:cNvSpPr>
            <p:nvPr/>
          </p:nvSpPr>
          <p:spPr bwMode="auto">
            <a:xfrm>
              <a:off x="4372" y="1453"/>
              <a:ext cx="522" cy="380"/>
            </a:xfrm>
            <a:custGeom>
              <a:avLst/>
              <a:gdLst>
                <a:gd name="T0" fmla="*/ 10450 w 102"/>
                <a:gd name="T1" fmla="*/ 8092 h 78"/>
                <a:gd name="T2" fmla="*/ 10189 w 102"/>
                <a:gd name="T3" fmla="*/ 8448 h 78"/>
                <a:gd name="T4" fmla="*/ 10056 w 102"/>
                <a:gd name="T5" fmla="*/ 8662 h 78"/>
                <a:gd name="T6" fmla="*/ 10056 w 102"/>
                <a:gd name="T7" fmla="*/ 9018 h 78"/>
                <a:gd name="T8" fmla="*/ 10317 w 102"/>
                <a:gd name="T9" fmla="*/ 8784 h 78"/>
                <a:gd name="T10" fmla="*/ 10870 w 102"/>
                <a:gd name="T11" fmla="*/ 8662 h 78"/>
                <a:gd name="T12" fmla="*/ 11653 w 102"/>
                <a:gd name="T13" fmla="*/ 8448 h 78"/>
                <a:gd name="T14" fmla="*/ 12861 w 102"/>
                <a:gd name="T15" fmla="*/ 7644 h 78"/>
                <a:gd name="T16" fmla="*/ 13280 w 102"/>
                <a:gd name="T17" fmla="*/ 7405 h 78"/>
                <a:gd name="T18" fmla="*/ 13669 w 102"/>
                <a:gd name="T19" fmla="*/ 7049 h 78"/>
                <a:gd name="T20" fmla="*/ 13408 w 102"/>
                <a:gd name="T21" fmla="*/ 7166 h 78"/>
                <a:gd name="T22" fmla="*/ 12989 w 102"/>
                <a:gd name="T23" fmla="*/ 7405 h 78"/>
                <a:gd name="T24" fmla="*/ 12600 w 102"/>
                <a:gd name="T25" fmla="*/ 7522 h 78"/>
                <a:gd name="T26" fmla="*/ 12989 w 102"/>
                <a:gd name="T27" fmla="*/ 7049 h 78"/>
                <a:gd name="T28" fmla="*/ 12728 w 102"/>
                <a:gd name="T29" fmla="*/ 7166 h 78"/>
                <a:gd name="T30" fmla="*/ 11525 w 102"/>
                <a:gd name="T31" fmla="*/ 7736 h 78"/>
                <a:gd name="T32" fmla="*/ 10711 w 102"/>
                <a:gd name="T33" fmla="*/ 8331 h 78"/>
                <a:gd name="T34" fmla="*/ 10583 w 102"/>
                <a:gd name="T35" fmla="*/ 7858 h 78"/>
                <a:gd name="T36" fmla="*/ 10870 w 102"/>
                <a:gd name="T37" fmla="*/ 7405 h 78"/>
                <a:gd name="T38" fmla="*/ 10583 w 102"/>
                <a:gd name="T39" fmla="*/ 5671 h 78"/>
                <a:gd name="T40" fmla="*/ 10317 w 102"/>
                <a:gd name="T41" fmla="*/ 3941 h 78"/>
                <a:gd name="T42" fmla="*/ 10056 w 102"/>
                <a:gd name="T43" fmla="*/ 2894 h 78"/>
                <a:gd name="T44" fmla="*/ 9928 w 102"/>
                <a:gd name="T45" fmla="*/ 2777 h 78"/>
                <a:gd name="T46" fmla="*/ 9795 w 102"/>
                <a:gd name="T47" fmla="*/ 2421 h 78"/>
                <a:gd name="T48" fmla="*/ 9637 w 102"/>
                <a:gd name="T49" fmla="*/ 1379 h 78"/>
                <a:gd name="T50" fmla="*/ 9248 w 102"/>
                <a:gd name="T51" fmla="*/ 356 h 78"/>
                <a:gd name="T52" fmla="*/ 9115 w 102"/>
                <a:gd name="T53" fmla="*/ 0 h 78"/>
                <a:gd name="T54" fmla="*/ 6837 w 102"/>
                <a:gd name="T55" fmla="*/ 453 h 78"/>
                <a:gd name="T56" fmla="*/ 5629 w 102"/>
                <a:gd name="T57" fmla="*/ 1613 h 78"/>
                <a:gd name="T58" fmla="*/ 5501 w 102"/>
                <a:gd name="T59" fmla="*/ 2090 h 78"/>
                <a:gd name="T60" fmla="*/ 4821 w 102"/>
                <a:gd name="T61" fmla="*/ 2660 h 78"/>
                <a:gd name="T62" fmla="*/ 5082 w 102"/>
                <a:gd name="T63" fmla="*/ 2894 h 78"/>
                <a:gd name="T64" fmla="*/ 5082 w 102"/>
                <a:gd name="T65" fmla="*/ 3133 h 78"/>
                <a:gd name="T66" fmla="*/ 5240 w 102"/>
                <a:gd name="T67" fmla="*/ 3703 h 78"/>
                <a:gd name="T68" fmla="*/ 4033 w 102"/>
                <a:gd name="T69" fmla="*/ 4511 h 78"/>
                <a:gd name="T70" fmla="*/ 2538 w 102"/>
                <a:gd name="T71" fmla="*/ 4511 h 78"/>
                <a:gd name="T72" fmla="*/ 1203 w 102"/>
                <a:gd name="T73" fmla="*/ 4867 h 78"/>
                <a:gd name="T74" fmla="*/ 814 w 102"/>
                <a:gd name="T75" fmla="*/ 5315 h 78"/>
                <a:gd name="T76" fmla="*/ 1203 w 102"/>
                <a:gd name="T77" fmla="*/ 6007 h 78"/>
                <a:gd name="T78" fmla="*/ 261 w 102"/>
                <a:gd name="T79" fmla="*/ 6933 h 78"/>
                <a:gd name="T80" fmla="*/ 7518 w 102"/>
                <a:gd name="T81" fmla="*/ 6363 h 78"/>
                <a:gd name="T82" fmla="*/ 7646 w 102"/>
                <a:gd name="T83" fmla="*/ 6596 h 78"/>
                <a:gd name="T84" fmla="*/ 7912 w 102"/>
                <a:gd name="T85" fmla="*/ 6718 h 78"/>
                <a:gd name="T86" fmla="*/ 8301 w 102"/>
                <a:gd name="T87" fmla="*/ 7288 h 78"/>
                <a:gd name="T88" fmla="*/ 8854 w 102"/>
                <a:gd name="T89" fmla="*/ 7405 h 7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02"/>
                <a:gd name="T136" fmla="*/ 0 h 78"/>
                <a:gd name="T137" fmla="*/ 102 w 102"/>
                <a:gd name="T138" fmla="*/ 78 h 78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02" h="78">
                  <a:moveTo>
                    <a:pt x="66" y="64"/>
                  </a:moveTo>
                  <a:lnTo>
                    <a:pt x="77" y="68"/>
                  </a:lnTo>
                  <a:lnTo>
                    <a:pt x="78" y="70"/>
                  </a:lnTo>
                  <a:lnTo>
                    <a:pt x="77" y="71"/>
                  </a:lnTo>
                  <a:lnTo>
                    <a:pt x="77" y="72"/>
                  </a:lnTo>
                  <a:lnTo>
                    <a:pt x="76" y="73"/>
                  </a:lnTo>
                  <a:lnTo>
                    <a:pt x="76" y="75"/>
                  </a:lnTo>
                  <a:lnTo>
                    <a:pt x="75" y="75"/>
                  </a:lnTo>
                  <a:lnTo>
                    <a:pt x="74" y="77"/>
                  </a:lnTo>
                  <a:lnTo>
                    <a:pt x="74" y="78"/>
                  </a:lnTo>
                  <a:lnTo>
                    <a:pt x="75" y="78"/>
                  </a:lnTo>
                  <a:lnTo>
                    <a:pt x="75" y="77"/>
                  </a:lnTo>
                  <a:lnTo>
                    <a:pt x="77" y="76"/>
                  </a:lnTo>
                  <a:lnTo>
                    <a:pt x="78" y="76"/>
                  </a:lnTo>
                  <a:lnTo>
                    <a:pt x="81" y="76"/>
                  </a:lnTo>
                  <a:lnTo>
                    <a:pt x="81" y="75"/>
                  </a:lnTo>
                  <a:lnTo>
                    <a:pt x="84" y="75"/>
                  </a:lnTo>
                  <a:lnTo>
                    <a:pt x="86" y="74"/>
                  </a:lnTo>
                  <a:lnTo>
                    <a:pt x="87" y="73"/>
                  </a:lnTo>
                  <a:lnTo>
                    <a:pt x="88" y="72"/>
                  </a:lnTo>
                  <a:lnTo>
                    <a:pt x="94" y="67"/>
                  </a:lnTo>
                  <a:lnTo>
                    <a:pt x="96" y="66"/>
                  </a:lnTo>
                  <a:lnTo>
                    <a:pt x="97" y="65"/>
                  </a:lnTo>
                  <a:lnTo>
                    <a:pt x="98" y="65"/>
                  </a:lnTo>
                  <a:lnTo>
                    <a:pt x="99" y="64"/>
                  </a:lnTo>
                  <a:lnTo>
                    <a:pt x="100" y="63"/>
                  </a:lnTo>
                  <a:lnTo>
                    <a:pt x="101" y="63"/>
                  </a:lnTo>
                  <a:lnTo>
                    <a:pt x="102" y="61"/>
                  </a:lnTo>
                  <a:lnTo>
                    <a:pt x="100" y="62"/>
                  </a:lnTo>
                  <a:lnTo>
                    <a:pt x="99" y="62"/>
                  </a:lnTo>
                  <a:lnTo>
                    <a:pt x="97" y="63"/>
                  </a:lnTo>
                  <a:lnTo>
                    <a:pt x="97" y="64"/>
                  </a:lnTo>
                  <a:lnTo>
                    <a:pt x="96" y="65"/>
                  </a:lnTo>
                  <a:lnTo>
                    <a:pt x="95" y="66"/>
                  </a:lnTo>
                  <a:lnTo>
                    <a:pt x="94" y="65"/>
                  </a:lnTo>
                  <a:lnTo>
                    <a:pt x="95" y="64"/>
                  </a:lnTo>
                  <a:lnTo>
                    <a:pt x="96" y="63"/>
                  </a:lnTo>
                  <a:lnTo>
                    <a:pt x="97" y="61"/>
                  </a:lnTo>
                  <a:lnTo>
                    <a:pt x="97" y="60"/>
                  </a:lnTo>
                  <a:lnTo>
                    <a:pt x="96" y="61"/>
                  </a:lnTo>
                  <a:lnTo>
                    <a:pt x="95" y="62"/>
                  </a:lnTo>
                  <a:lnTo>
                    <a:pt x="94" y="63"/>
                  </a:lnTo>
                  <a:lnTo>
                    <a:pt x="91" y="65"/>
                  </a:lnTo>
                  <a:lnTo>
                    <a:pt x="86" y="67"/>
                  </a:lnTo>
                  <a:lnTo>
                    <a:pt x="83" y="69"/>
                  </a:lnTo>
                  <a:lnTo>
                    <a:pt x="81" y="70"/>
                  </a:lnTo>
                  <a:lnTo>
                    <a:pt x="80" y="72"/>
                  </a:lnTo>
                  <a:lnTo>
                    <a:pt x="79" y="71"/>
                  </a:lnTo>
                  <a:lnTo>
                    <a:pt x="79" y="70"/>
                  </a:lnTo>
                  <a:lnTo>
                    <a:pt x="79" y="68"/>
                  </a:lnTo>
                  <a:lnTo>
                    <a:pt x="81" y="67"/>
                  </a:lnTo>
                  <a:lnTo>
                    <a:pt x="79" y="66"/>
                  </a:lnTo>
                  <a:lnTo>
                    <a:pt x="81" y="64"/>
                  </a:lnTo>
                  <a:lnTo>
                    <a:pt x="81" y="63"/>
                  </a:lnTo>
                  <a:lnTo>
                    <a:pt x="81" y="62"/>
                  </a:lnTo>
                  <a:lnTo>
                    <a:pt x="79" y="49"/>
                  </a:lnTo>
                  <a:lnTo>
                    <a:pt x="78" y="49"/>
                  </a:lnTo>
                  <a:lnTo>
                    <a:pt x="78" y="37"/>
                  </a:lnTo>
                  <a:lnTo>
                    <a:pt x="77" y="34"/>
                  </a:lnTo>
                  <a:lnTo>
                    <a:pt x="76" y="32"/>
                  </a:lnTo>
                  <a:lnTo>
                    <a:pt x="76" y="29"/>
                  </a:lnTo>
                  <a:lnTo>
                    <a:pt x="75" y="25"/>
                  </a:lnTo>
                  <a:lnTo>
                    <a:pt x="74" y="23"/>
                  </a:lnTo>
                  <a:lnTo>
                    <a:pt x="73" y="23"/>
                  </a:lnTo>
                  <a:lnTo>
                    <a:pt x="74" y="24"/>
                  </a:lnTo>
                  <a:lnTo>
                    <a:pt x="73" y="24"/>
                  </a:lnTo>
                  <a:lnTo>
                    <a:pt x="73" y="23"/>
                  </a:lnTo>
                  <a:lnTo>
                    <a:pt x="73" y="21"/>
                  </a:lnTo>
                  <a:lnTo>
                    <a:pt x="71" y="16"/>
                  </a:lnTo>
                  <a:lnTo>
                    <a:pt x="71" y="14"/>
                  </a:lnTo>
                  <a:lnTo>
                    <a:pt x="72" y="12"/>
                  </a:lnTo>
                  <a:lnTo>
                    <a:pt x="71" y="9"/>
                  </a:lnTo>
                  <a:lnTo>
                    <a:pt x="69" y="4"/>
                  </a:lnTo>
                  <a:lnTo>
                    <a:pt x="69" y="3"/>
                  </a:lnTo>
                  <a:lnTo>
                    <a:pt x="68" y="3"/>
                  </a:lnTo>
                  <a:lnTo>
                    <a:pt x="69" y="2"/>
                  </a:lnTo>
                  <a:lnTo>
                    <a:pt x="68" y="0"/>
                  </a:lnTo>
                  <a:lnTo>
                    <a:pt x="52" y="4"/>
                  </a:lnTo>
                  <a:lnTo>
                    <a:pt x="51" y="4"/>
                  </a:lnTo>
                  <a:lnTo>
                    <a:pt x="50" y="5"/>
                  </a:lnTo>
                  <a:lnTo>
                    <a:pt x="46" y="9"/>
                  </a:lnTo>
                  <a:lnTo>
                    <a:pt x="42" y="14"/>
                  </a:lnTo>
                  <a:lnTo>
                    <a:pt x="41" y="15"/>
                  </a:lnTo>
                  <a:lnTo>
                    <a:pt x="42" y="16"/>
                  </a:lnTo>
                  <a:lnTo>
                    <a:pt x="41" y="18"/>
                  </a:lnTo>
                  <a:lnTo>
                    <a:pt x="40" y="19"/>
                  </a:lnTo>
                  <a:lnTo>
                    <a:pt x="36" y="22"/>
                  </a:lnTo>
                  <a:lnTo>
                    <a:pt x="36" y="23"/>
                  </a:lnTo>
                  <a:lnTo>
                    <a:pt x="36" y="25"/>
                  </a:lnTo>
                  <a:lnTo>
                    <a:pt x="37" y="25"/>
                  </a:lnTo>
                  <a:lnTo>
                    <a:pt x="38" y="25"/>
                  </a:lnTo>
                  <a:lnTo>
                    <a:pt x="39" y="26"/>
                  </a:lnTo>
                  <a:lnTo>
                    <a:pt x="38" y="27"/>
                  </a:lnTo>
                  <a:lnTo>
                    <a:pt x="38" y="29"/>
                  </a:lnTo>
                  <a:lnTo>
                    <a:pt x="39" y="30"/>
                  </a:lnTo>
                  <a:lnTo>
                    <a:pt x="39" y="32"/>
                  </a:lnTo>
                  <a:lnTo>
                    <a:pt x="36" y="34"/>
                  </a:lnTo>
                  <a:lnTo>
                    <a:pt x="33" y="38"/>
                  </a:lnTo>
                  <a:lnTo>
                    <a:pt x="30" y="39"/>
                  </a:lnTo>
                  <a:lnTo>
                    <a:pt x="23" y="40"/>
                  </a:lnTo>
                  <a:lnTo>
                    <a:pt x="21" y="39"/>
                  </a:lnTo>
                  <a:lnTo>
                    <a:pt x="19" y="39"/>
                  </a:lnTo>
                  <a:lnTo>
                    <a:pt x="16" y="39"/>
                  </a:lnTo>
                  <a:lnTo>
                    <a:pt x="13" y="40"/>
                  </a:lnTo>
                  <a:lnTo>
                    <a:pt x="9" y="42"/>
                  </a:lnTo>
                  <a:lnTo>
                    <a:pt x="7" y="43"/>
                  </a:lnTo>
                  <a:lnTo>
                    <a:pt x="6" y="45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0" y="51"/>
                  </a:lnTo>
                  <a:lnTo>
                    <a:pt x="9" y="52"/>
                  </a:lnTo>
                  <a:lnTo>
                    <a:pt x="8" y="53"/>
                  </a:lnTo>
                  <a:lnTo>
                    <a:pt x="7" y="55"/>
                  </a:lnTo>
                  <a:lnTo>
                    <a:pt x="2" y="60"/>
                  </a:lnTo>
                  <a:lnTo>
                    <a:pt x="0" y="62"/>
                  </a:lnTo>
                  <a:lnTo>
                    <a:pt x="1" y="66"/>
                  </a:lnTo>
                  <a:lnTo>
                    <a:pt x="56" y="55"/>
                  </a:lnTo>
                  <a:lnTo>
                    <a:pt x="57" y="56"/>
                  </a:lnTo>
                  <a:lnTo>
                    <a:pt x="57" y="57"/>
                  </a:lnTo>
                  <a:lnTo>
                    <a:pt x="58" y="57"/>
                  </a:lnTo>
                  <a:lnTo>
                    <a:pt x="58" y="58"/>
                  </a:lnTo>
                  <a:lnTo>
                    <a:pt x="59" y="58"/>
                  </a:lnTo>
                  <a:lnTo>
                    <a:pt x="61" y="61"/>
                  </a:lnTo>
                  <a:lnTo>
                    <a:pt x="61" y="62"/>
                  </a:lnTo>
                  <a:lnTo>
                    <a:pt x="62" y="63"/>
                  </a:lnTo>
                  <a:lnTo>
                    <a:pt x="65" y="64"/>
                  </a:lnTo>
                  <a:lnTo>
                    <a:pt x="66" y="64"/>
                  </a:lnTo>
                  <a:close/>
                </a:path>
              </a:pathLst>
            </a:custGeom>
            <a:solidFill>
              <a:srgbClr val="AAC8F5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61" name="Freeform 30"/>
            <p:cNvSpPr>
              <a:spLocks/>
            </p:cNvSpPr>
            <p:nvPr/>
          </p:nvSpPr>
          <p:spPr bwMode="auto">
            <a:xfrm>
              <a:off x="4720" y="1428"/>
              <a:ext cx="118" cy="205"/>
            </a:xfrm>
            <a:custGeom>
              <a:avLst/>
              <a:gdLst>
                <a:gd name="T0" fmla="*/ 0 w 23"/>
                <a:gd name="T1" fmla="*/ 571 h 42"/>
                <a:gd name="T2" fmla="*/ 133 w 23"/>
                <a:gd name="T3" fmla="*/ 810 h 42"/>
                <a:gd name="T4" fmla="*/ 0 w 23"/>
                <a:gd name="T5" fmla="*/ 927 h 42"/>
                <a:gd name="T6" fmla="*/ 133 w 23"/>
                <a:gd name="T7" fmla="*/ 927 h 42"/>
                <a:gd name="T8" fmla="*/ 133 w 23"/>
                <a:gd name="T9" fmla="*/ 1049 h 42"/>
                <a:gd name="T10" fmla="*/ 395 w 23"/>
                <a:gd name="T11" fmla="*/ 1620 h 42"/>
                <a:gd name="T12" fmla="*/ 554 w 23"/>
                <a:gd name="T13" fmla="*/ 1977 h 42"/>
                <a:gd name="T14" fmla="*/ 395 w 23"/>
                <a:gd name="T15" fmla="*/ 2216 h 42"/>
                <a:gd name="T16" fmla="*/ 395 w 23"/>
                <a:gd name="T17" fmla="*/ 2455 h 42"/>
                <a:gd name="T18" fmla="*/ 682 w 23"/>
                <a:gd name="T19" fmla="*/ 3026 h 42"/>
                <a:gd name="T20" fmla="*/ 682 w 23"/>
                <a:gd name="T21" fmla="*/ 3265 h 42"/>
                <a:gd name="T22" fmla="*/ 682 w 23"/>
                <a:gd name="T23" fmla="*/ 3383 h 42"/>
                <a:gd name="T24" fmla="*/ 816 w 23"/>
                <a:gd name="T25" fmla="*/ 3383 h 42"/>
                <a:gd name="T26" fmla="*/ 682 w 23"/>
                <a:gd name="T27" fmla="*/ 3265 h 42"/>
                <a:gd name="T28" fmla="*/ 816 w 23"/>
                <a:gd name="T29" fmla="*/ 3265 h 42"/>
                <a:gd name="T30" fmla="*/ 949 w 23"/>
                <a:gd name="T31" fmla="*/ 3480 h 42"/>
                <a:gd name="T32" fmla="*/ 1077 w 23"/>
                <a:gd name="T33" fmla="*/ 3954 h 42"/>
                <a:gd name="T34" fmla="*/ 1077 w 23"/>
                <a:gd name="T35" fmla="*/ 4310 h 42"/>
                <a:gd name="T36" fmla="*/ 1211 w 23"/>
                <a:gd name="T37" fmla="*/ 4525 h 42"/>
                <a:gd name="T38" fmla="*/ 1344 w 23"/>
                <a:gd name="T39" fmla="*/ 4886 h 42"/>
                <a:gd name="T40" fmla="*/ 2709 w 23"/>
                <a:gd name="T41" fmla="*/ 4647 h 42"/>
                <a:gd name="T42" fmla="*/ 2555 w 23"/>
                <a:gd name="T43" fmla="*/ 4525 h 42"/>
                <a:gd name="T44" fmla="*/ 2422 w 23"/>
                <a:gd name="T45" fmla="*/ 4408 h 42"/>
                <a:gd name="T46" fmla="*/ 2422 w 23"/>
                <a:gd name="T47" fmla="*/ 4310 h 42"/>
                <a:gd name="T48" fmla="*/ 2555 w 23"/>
                <a:gd name="T49" fmla="*/ 4193 h 42"/>
                <a:gd name="T50" fmla="*/ 2422 w 23"/>
                <a:gd name="T51" fmla="*/ 3954 h 42"/>
                <a:gd name="T52" fmla="*/ 2422 w 23"/>
                <a:gd name="T53" fmla="*/ 3143 h 42"/>
                <a:gd name="T54" fmla="*/ 2422 w 23"/>
                <a:gd name="T55" fmla="*/ 2904 h 42"/>
                <a:gd name="T56" fmla="*/ 2555 w 23"/>
                <a:gd name="T57" fmla="*/ 2455 h 42"/>
                <a:gd name="T58" fmla="*/ 2555 w 23"/>
                <a:gd name="T59" fmla="*/ 2216 h 42"/>
                <a:gd name="T60" fmla="*/ 2555 w 23"/>
                <a:gd name="T61" fmla="*/ 1977 h 42"/>
                <a:gd name="T62" fmla="*/ 2555 w 23"/>
                <a:gd name="T63" fmla="*/ 1738 h 42"/>
                <a:gd name="T64" fmla="*/ 2555 w 23"/>
                <a:gd name="T65" fmla="*/ 1620 h 42"/>
                <a:gd name="T66" fmla="*/ 2555 w 23"/>
                <a:gd name="T67" fmla="*/ 1498 h 42"/>
                <a:gd name="T68" fmla="*/ 2976 w 23"/>
                <a:gd name="T69" fmla="*/ 1289 h 42"/>
                <a:gd name="T70" fmla="*/ 3104 w 23"/>
                <a:gd name="T71" fmla="*/ 810 h 42"/>
                <a:gd name="T72" fmla="*/ 2976 w 23"/>
                <a:gd name="T73" fmla="*/ 571 h 42"/>
                <a:gd name="T74" fmla="*/ 2976 w 23"/>
                <a:gd name="T75" fmla="*/ 356 h 42"/>
                <a:gd name="T76" fmla="*/ 2976 w 23"/>
                <a:gd name="T77" fmla="*/ 356 h 42"/>
                <a:gd name="T78" fmla="*/ 2976 w 23"/>
                <a:gd name="T79" fmla="*/ 239 h 42"/>
                <a:gd name="T80" fmla="*/ 2842 w 23"/>
                <a:gd name="T81" fmla="*/ 0 h 42"/>
                <a:gd name="T82" fmla="*/ 0 w 23"/>
                <a:gd name="T83" fmla="*/ 571 h 42"/>
                <a:gd name="T84" fmla="*/ 0 w 23"/>
                <a:gd name="T85" fmla="*/ 571 h 4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3"/>
                <a:gd name="T130" fmla="*/ 0 h 42"/>
                <a:gd name="T131" fmla="*/ 23 w 23"/>
                <a:gd name="T132" fmla="*/ 42 h 4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3" h="42">
                  <a:moveTo>
                    <a:pt x="0" y="5"/>
                  </a:moveTo>
                  <a:lnTo>
                    <a:pt x="1" y="7"/>
                  </a:lnTo>
                  <a:lnTo>
                    <a:pt x="0" y="8"/>
                  </a:lnTo>
                  <a:lnTo>
                    <a:pt x="1" y="8"/>
                  </a:lnTo>
                  <a:lnTo>
                    <a:pt x="1" y="9"/>
                  </a:lnTo>
                  <a:lnTo>
                    <a:pt x="3" y="14"/>
                  </a:lnTo>
                  <a:lnTo>
                    <a:pt x="4" y="17"/>
                  </a:lnTo>
                  <a:lnTo>
                    <a:pt x="3" y="19"/>
                  </a:lnTo>
                  <a:lnTo>
                    <a:pt x="3" y="21"/>
                  </a:lnTo>
                  <a:lnTo>
                    <a:pt x="5" y="26"/>
                  </a:lnTo>
                  <a:lnTo>
                    <a:pt x="5" y="28"/>
                  </a:lnTo>
                  <a:lnTo>
                    <a:pt x="5" y="29"/>
                  </a:lnTo>
                  <a:lnTo>
                    <a:pt x="6" y="29"/>
                  </a:lnTo>
                  <a:lnTo>
                    <a:pt x="5" y="28"/>
                  </a:lnTo>
                  <a:lnTo>
                    <a:pt x="6" y="28"/>
                  </a:lnTo>
                  <a:lnTo>
                    <a:pt x="7" y="30"/>
                  </a:lnTo>
                  <a:lnTo>
                    <a:pt x="8" y="34"/>
                  </a:lnTo>
                  <a:lnTo>
                    <a:pt x="8" y="37"/>
                  </a:lnTo>
                  <a:lnTo>
                    <a:pt x="9" y="39"/>
                  </a:lnTo>
                  <a:lnTo>
                    <a:pt x="10" y="42"/>
                  </a:lnTo>
                  <a:lnTo>
                    <a:pt x="20" y="40"/>
                  </a:lnTo>
                  <a:lnTo>
                    <a:pt x="19" y="39"/>
                  </a:lnTo>
                  <a:lnTo>
                    <a:pt x="18" y="38"/>
                  </a:lnTo>
                  <a:lnTo>
                    <a:pt x="18" y="37"/>
                  </a:lnTo>
                  <a:lnTo>
                    <a:pt x="19" y="36"/>
                  </a:lnTo>
                  <a:lnTo>
                    <a:pt x="18" y="34"/>
                  </a:lnTo>
                  <a:lnTo>
                    <a:pt x="18" y="27"/>
                  </a:lnTo>
                  <a:lnTo>
                    <a:pt x="18" y="25"/>
                  </a:lnTo>
                  <a:lnTo>
                    <a:pt x="19" y="21"/>
                  </a:lnTo>
                  <a:lnTo>
                    <a:pt x="19" y="19"/>
                  </a:lnTo>
                  <a:lnTo>
                    <a:pt x="19" y="17"/>
                  </a:lnTo>
                  <a:lnTo>
                    <a:pt x="19" y="15"/>
                  </a:lnTo>
                  <a:lnTo>
                    <a:pt x="19" y="14"/>
                  </a:lnTo>
                  <a:lnTo>
                    <a:pt x="19" y="13"/>
                  </a:lnTo>
                  <a:lnTo>
                    <a:pt x="22" y="11"/>
                  </a:lnTo>
                  <a:lnTo>
                    <a:pt x="23" y="7"/>
                  </a:lnTo>
                  <a:lnTo>
                    <a:pt x="22" y="5"/>
                  </a:lnTo>
                  <a:lnTo>
                    <a:pt x="22" y="3"/>
                  </a:lnTo>
                  <a:lnTo>
                    <a:pt x="22" y="2"/>
                  </a:lnTo>
                  <a:lnTo>
                    <a:pt x="21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2962" name="Group 31"/>
            <p:cNvGrpSpPr>
              <a:grpSpLocks/>
            </p:cNvGrpSpPr>
            <p:nvPr/>
          </p:nvGrpSpPr>
          <p:grpSpPr bwMode="auto">
            <a:xfrm>
              <a:off x="728" y="2448"/>
              <a:ext cx="1266" cy="876"/>
              <a:chOff x="728" y="2532"/>
              <a:chExt cx="1266" cy="876"/>
            </a:xfrm>
          </p:grpSpPr>
          <p:sp>
            <p:nvSpPr>
              <p:cNvPr id="32997" name="Freeform 32"/>
              <p:cNvSpPr>
                <a:spLocks/>
              </p:cNvSpPr>
              <p:nvPr/>
            </p:nvSpPr>
            <p:spPr bwMode="auto">
              <a:xfrm>
                <a:off x="1031" y="2532"/>
                <a:ext cx="963" cy="780"/>
              </a:xfrm>
              <a:custGeom>
                <a:avLst/>
                <a:gdLst>
                  <a:gd name="T0" fmla="*/ 1890 w 188"/>
                  <a:gd name="T1" fmla="*/ 3588 h 160"/>
                  <a:gd name="T2" fmla="*/ 3488 w 188"/>
                  <a:gd name="T3" fmla="*/ 4636 h 160"/>
                  <a:gd name="T4" fmla="*/ 2413 w 188"/>
                  <a:gd name="T5" fmla="*/ 5796 h 160"/>
                  <a:gd name="T6" fmla="*/ 2151 w 188"/>
                  <a:gd name="T7" fmla="*/ 4992 h 160"/>
                  <a:gd name="T8" fmla="*/ 681 w 188"/>
                  <a:gd name="T9" fmla="*/ 6372 h 160"/>
                  <a:gd name="T10" fmla="*/ 1470 w 188"/>
                  <a:gd name="T11" fmla="*/ 7415 h 160"/>
                  <a:gd name="T12" fmla="*/ 3621 w 188"/>
                  <a:gd name="T13" fmla="*/ 7059 h 160"/>
                  <a:gd name="T14" fmla="*/ 2966 w 188"/>
                  <a:gd name="T15" fmla="*/ 8580 h 160"/>
                  <a:gd name="T16" fmla="*/ 2413 w 188"/>
                  <a:gd name="T17" fmla="*/ 9150 h 160"/>
                  <a:gd name="T18" fmla="*/ 1337 w 188"/>
                  <a:gd name="T19" fmla="*/ 9506 h 160"/>
                  <a:gd name="T20" fmla="*/ 814 w 188"/>
                  <a:gd name="T21" fmla="*/ 11359 h 160"/>
                  <a:gd name="T22" fmla="*/ 1470 w 188"/>
                  <a:gd name="T23" fmla="*/ 12407 h 160"/>
                  <a:gd name="T24" fmla="*/ 2966 w 188"/>
                  <a:gd name="T25" fmla="*/ 12977 h 160"/>
                  <a:gd name="T26" fmla="*/ 2966 w 188"/>
                  <a:gd name="T27" fmla="*/ 13904 h 160"/>
                  <a:gd name="T28" fmla="*/ 4697 w 188"/>
                  <a:gd name="T29" fmla="*/ 14259 h 160"/>
                  <a:gd name="T30" fmla="*/ 5640 w 188"/>
                  <a:gd name="T31" fmla="*/ 14474 h 160"/>
                  <a:gd name="T32" fmla="*/ 3908 w 188"/>
                  <a:gd name="T33" fmla="*/ 16326 h 160"/>
                  <a:gd name="T34" fmla="*/ 2546 w 188"/>
                  <a:gd name="T35" fmla="*/ 17038 h 160"/>
                  <a:gd name="T36" fmla="*/ 394 w 188"/>
                  <a:gd name="T37" fmla="*/ 17964 h 160"/>
                  <a:gd name="T38" fmla="*/ 394 w 188"/>
                  <a:gd name="T39" fmla="*/ 18535 h 160"/>
                  <a:gd name="T40" fmla="*/ 3908 w 188"/>
                  <a:gd name="T41" fmla="*/ 17253 h 160"/>
                  <a:gd name="T42" fmla="*/ 8344 w 188"/>
                  <a:gd name="T43" fmla="*/ 13904 h 160"/>
                  <a:gd name="T44" fmla="*/ 7924 w 188"/>
                  <a:gd name="T45" fmla="*/ 13548 h 160"/>
                  <a:gd name="T46" fmla="*/ 10337 w 188"/>
                  <a:gd name="T47" fmla="*/ 11003 h 160"/>
                  <a:gd name="T48" fmla="*/ 9681 w 188"/>
                  <a:gd name="T49" fmla="*/ 11690 h 160"/>
                  <a:gd name="T50" fmla="*/ 9814 w 188"/>
                  <a:gd name="T51" fmla="*/ 12621 h 160"/>
                  <a:gd name="T52" fmla="*/ 9681 w 188"/>
                  <a:gd name="T53" fmla="*/ 13216 h 160"/>
                  <a:gd name="T54" fmla="*/ 11571 w 188"/>
                  <a:gd name="T55" fmla="*/ 12285 h 160"/>
                  <a:gd name="T56" fmla="*/ 11571 w 188"/>
                  <a:gd name="T57" fmla="*/ 11359 h 160"/>
                  <a:gd name="T58" fmla="*/ 14378 w 188"/>
                  <a:gd name="T59" fmla="*/ 11929 h 160"/>
                  <a:gd name="T60" fmla="*/ 16269 w 188"/>
                  <a:gd name="T61" fmla="*/ 11690 h 160"/>
                  <a:gd name="T62" fmla="*/ 19496 w 188"/>
                  <a:gd name="T63" fmla="*/ 12621 h 160"/>
                  <a:gd name="T64" fmla="*/ 20571 w 188"/>
                  <a:gd name="T65" fmla="*/ 13787 h 160"/>
                  <a:gd name="T66" fmla="*/ 22303 w 188"/>
                  <a:gd name="T67" fmla="*/ 14830 h 160"/>
                  <a:gd name="T68" fmla="*/ 25269 w 188"/>
                  <a:gd name="T69" fmla="*/ 15069 h 160"/>
                  <a:gd name="T70" fmla="*/ 24874 w 188"/>
                  <a:gd name="T71" fmla="*/ 13548 h 160"/>
                  <a:gd name="T72" fmla="*/ 23665 w 188"/>
                  <a:gd name="T73" fmla="*/ 13333 h 160"/>
                  <a:gd name="T74" fmla="*/ 21908 w 188"/>
                  <a:gd name="T75" fmla="*/ 12285 h 160"/>
                  <a:gd name="T76" fmla="*/ 19757 w 188"/>
                  <a:gd name="T77" fmla="*/ 11003 h 160"/>
                  <a:gd name="T78" fmla="*/ 18942 w 188"/>
                  <a:gd name="T79" fmla="*/ 11929 h 160"/>
                  <a:gd name="T80" fmla="*/ 17344 w 188"/>
                  <a:gd name="T81" fmla="*/ 10764 h 160"/>
                  <a:gd name="T82" fmla="*/ 15715 w 188"/>
                  <a:gd name="T83" fmla="*/ 9267 h 160"/>
                  <a:gd name="T84" fmla="*/ 13697 w 188"/>
                  <a:gd name="T85" fmla="*/ 2423 h 160"/>
                  <a:gd name="T86" fmla="*/ 12094 w 188"/>
                  <a:gd name="T87" fmla="*/ 570 h 160"/>
                  <a:gd name="T88" fmla="*/ 9261 w 188"/>
                  <a:gd name="T89" fmla="*/ 570 h 160"/>
                  <a:gd name="T90" fmla="*/ 7924 w 188"/>
                  <a:gd name="T91" fmla="*/ 570 h 160"/>
                  <a:gd name="T92" fmla="*/ 6060 w 188"/>
                  <a:gd name="T93" fmla="*/ 0 h 160"/>
                  <a:gd name="T94" fmla="*/ 4697 w 188"/>
                  <a:gd name="T95" fmla="*/ 478 h 160"/>
                  <a:gd name="T96" fmla="*/ 3227 w 188"/>
                  <a:gd name="T97" fmla="*/ 1497 h 160"/>
                  <a:gd name="T98" fmla="*/ 2546 w 188"/>
                  <a:gd name="T99" fmla="*/ 2423 h 160"/>
                  <a:gd name="T100" fmla="*/ 1337 w 188"/>
                  <a:gd name="T101" fmla="*/ 3018 h 16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88"/>
                  <a:gd name="T154" fmla="*/ 0 h 160"/>
                  <a:gd name="T155" fmla="*/ 188 w 188"/>
                  <a:gd name="T156" fmla="*/ 160 h 160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88" h="160">
                    <a:moveTo>
                      <a:pt x="10" y="26"/>
                    </a:moveTo>
                    <a:lnTo>
                      <a:pt x="14" y="31"/>
                    </a:lnTo>
                    <a:lnTo>
                      <a:pt x="19" y="39"/>
                    </a:lnTo>
                    <a:lnTo>
                      <a:pt x="26" y="40"/>
                    </a:lnTo>
                    <a:lnTo>
                      <a:pt x="26" y="50"/>
                    </a:lnTo>
                    <a:lnTo>
                      <a:pt x="18" y="50"/>
                    </a:lnTo>
                    <a:lnTo>
                      <a:pt x="18" y="43"/>
                    </a:lnTo>
                    <a:lnTo>
                      <a:pt x="16" y="43"/>
                    </a:lnTo>
                    <a:lnTo>
                      <a:pt x="0" y="50"/>
                    </a:lnTo>
                    <a:lnTo>
                      <a:pt x="5" y="55"/>
                    </a:lnTo>
                    <a:lnTo>
                      <a:pt x="5" y="61"/>
                    </a:lnTo>
                    <a:lnTo>
                      <a:pt x="11" y="64"/>
                    </a:lnTo>
                    <a:lnTo>
                      <a:pt x="21" y="66"/>
                    </a:lnTo>
                    <a:lnTo>
                      <a:pt x="27" y="61"/>
                    </a:lnTo>
                    <a:lnTo>
                      <a:pt x="29" y="72"/>
                    </a:lnTo>
                    <a:lnTo>
                      <a:pt x="22" y="74"/>
                    </a:lnTo>
                    <a:lnTo>
                      <a:pt x="21" y="77"/>
                    </a:lnTo>
                    <a:lnTo>
                      <a:pt x="18" y="79"/>
                    </a:lnTo>
                    <a:lnTo>
                      <a:pt x="13" y="75"/>
                    </a:lnTo>
                    <a:lnTo>
                      <a:pt x="10" y="82"/>
                    </a:lnTo>
                    <a:lnTo>
                      <a:pt x="2" y="90"/>
                    </a:lnTo>
                    <a:lnTo>
                      <a:pt x="6" y="98"/>
                    </a:lnTo>
                    <a:lnTo>
                      <a:pt x="5" y="101"/>
                    </a:lnTo>
                    <a:lnTo>
                      <a:pt x="11" y="107"/>
                    </a:lnTo>
                    <a:lnTo>
                      <a:pt x="19" y="107"/>
                    </a:lnTo>
                    <a:lnTo>
                      <a:pt x="22" y="112"/>
                    </a:lnTo>
                    <a:lnTo>
                      <a:pt x="21" y="115"/>
                    </a:lnTo>
                    <a:lnTo>
                      <a:pt x="22" y="120"/>
                    </a:lnTo>
                    <a:lnTo>
                      <a:pt x="29" y="117"/>
                    </a:lnTo>
                    <a:lnTo>
                      <a:pt x="35" y="123"/>
                    </a:lnTo>
                    <a:lnTo>
                      <a:pt x="45" y="119"/>
                    </a:lnTo>
                    <a:lnTo>
                      <a:pt x="42" y="125"/>
                    </a:lnTo>
                    <a:lnTo>
                      <a:pt x="42" y="131"/>
                    </a:lnTo>
                    <a:lnTo>
                      <a:pt x="29" y="141"/>
                    </a:lnTo>
                    <a:lnTo>
                      <a:pt x="24" y="147"/>
                    </a:lnTo>
                    <a:lnTo>
                      <a:pt x="19" y="147"/>
                    </a:lnTo>
                    <a:lnTo>
                      <a:pt x="11" y="154"/>
                    </a:lnTo>
                    <a:lnTo>
                      <a:pt x="3" y="155"/>
                    </a:lnTo>
                    <a:lnTo>
                      <a:pt x="0" y="159"/>
                    </a:lnTo>
                    <a:lnTo>
                      <a:pt x="3" y="160"/>
                    </a:lnTo>
                    <a:lnTo>
                      <a:pt x="19" y="154"/>
                    </a:lnTo>
                    <a:lnTo>
                      <a:pt x="29" y="149"/>
                    </a:lnTo>
                    <a:lnTo>
                      <a:pt x="48" y="136"/>
                    </a:lnTo>
                    <a:lnTo>
                      <a:pt x="62" y="120"/>
                    </a:lnTo>
                    <a:lnTo>
                      <a:pt x="64" y="117"/>
                    </a:lnTo>
                    <a:lnTo>
                      <a:pt x="59" y="117"/>
                    </a:lnTo>
                    <a:lnTo>
                      <a:pt x="73" y="96"/>
                    </a:lnTo>
                    <a:lnTo>
                      <a:pt x="77" y="95"/>
                    </a:lnTo>
                    <a:lnTo>
                      <a:pt x="77" y="98"/>
                    </a:lnTo>
                    <a:lnTo>
                      <a:pt x="72" y="101"/>
                    </a:lnTo>
                    <a:lnTo>
                      <a:pt x="70" y="111"/>
                    </a:lnTo>
                    <a:lnTo>
                      <a:pt x="73" y="109"/>
                    </a:lnTo>
                    <a:lnTo>
                      <a:pt x="70" y="112"/>
                    </a:lnTo>
                    <a:lnTo>
                      <a:pt x="72" y="114"/>
                    </a:lnTo>
                    <a:lnTo>
                      <a:pt x="82" y="107"/>
                    </a:lnTo>
                    <a:lnTo>
                      <a:pt x="86" y="106"/>
                    </a:lnTo>
                    <a:lnTo>
                      <a:pt x="88" y="101"/>
                    </a:lnTo>
                    <a:lnTo>
                      <a:pt x="86" y="98"/>
                    </a:lnTo>
                    <a:lnTo>
                      <a:pt x="96" y="96"/>
                    </a:lnTo>
                    <a:lnTo>
                      <a:pt x="107" y="103"/>
                    </a:lnTo>
                    <a:lnTo>
                      <a:pt x="117" y="99"/>
                    </a:lnTo>
                    <a:lnTo>
                      <a:pt x="121" y="101"/>
                    </a:lnTo>
                    <a:lnTo>
                      <a:pt x="128" y="101"/>
                    </a:lnTo>
                    <a:lnTo>
                      <a:pt x="145" y="109"/>
                    </a:lnTo>
                    <a:lnTo>
                      <a:pt x="149" y="112"/>
                    </a:lnTo>
                    <a:lnTo>
                      <a:pt x="153" y="119"/>
                    </a:lnTo>
                    <a:lnTo>
                      <a:pt x="163" y="125"/>
                    </a:lnTo>
                    <a:lnTo>
                      <a:pt x="166" y="128"/>
                    </a:lnTo>
                    <a:lnTo>
                      <a:pt x="177" y="135"/>
                    </a:lnTo>
                    <a:lnTo>
                      <a:pt x="188" y="130"/>
                    </a:lnTo>
                    <a:lnTo>
                      <a:pt x="188" y="123"/>
                    </a:lnTo>
                    <a:lnTo>
                      <a:pt x="185" y="117"/>
                    </a:lnTo>
                    <a:lnTo>
                      <a:pt x="180" y="115"/>
                    </a:lnTo>
                    <a:lnTo>
                      <a:pt x="176" y="115"/>
                    </a:lnTo>
                    <a:lnTo>
                      <a:pt x="169" y="111"/>
                    </a:lnTo>
                    <a:lnTo>
                      <a:pt x="163" y="106"/>
                    </a:lnTo>
                    <a:lnTo>
                      <a:pt x="150" y="93"/>
                    </a:lnTo>
                    <a:lnTo>
                      <a:pt x="147" y="95"/>
                    </a:lnTo>
                    <a:lnTo>
                      <a:pt x="144" y="99"/>
                    </a:lnTo>
                    <a:lnTo>
                      <a:pt x="141" y="103"/>
                    </a:lnTo>
                    <a:lnTo>
                      <a:pt x="129" y="96"/>
                    </a:lnTo>
                    <a:lnTo>
                      <a:pt x="129" y="93"/>
                    </a:lnTo>
                    <a:lnTo>
                      <a:pt x="120" y="96"/>
                    </a:lnTo>
                    <a:lnTo>
                      <a:pt x="117" y="80"/>
                    </a:lnTo>
                    <a:lnTo>
                      <a:pt x="109" y="45"/>
                    </a:lnTo>
                    <a:lnTo>
                      <a:pt x="102" y="21"/>
                    </a:lnTo>
                    <a:lnTo>
                      <a:pt x="99" y="10"/>
                    </a:lnTo>
                    <a:lnTo>
                      <a:pt x="90" y="5"/>
                    </a:lnTo>
                    <a:lnTo>
                      <a:pt x="85" y="8"/>
                    </a:lnTo>
                    <a:lnTo>
                      <a:pt x="69" y="5"/>
                    </a:lnTo>
                    <a:lnTo>
                      <a:pt x="64" y="7"/>
                    </a:lnTo>
                    <a:lnTo>
                      <a:pt x="59" y="5"/>
                    </a:lnTo>
                    <a:lnTo>
                      <a:pt x="59" y="4"/>
                    </a:lnTo>
                    <a:lnTo>
                      <a:pt x="45" y="0"/>
                    </a:lnTo>
                    <a:lnTo>
                      <a:pt x="43" y="4"/>
                    </a:lnTo>
                    <a:lnTo>
                      <a:pt x="35" y="4"/>
                    </a:lnTo>
                    <a:lnTo>
                      <a:pt x="29" y="8"/>
                    </a:lnTo>
                    <a:lnTo>
                      <a:pt x="24" y="13"/>
                    </a:lnTo>
                    <a:lnTo>
                      <a:pt x="22" y="18"/>
                    </a:lnTo>
                    <a:lnTo>
                      <a:pt x="19" y="21"/>
                    </a:lnTo>
                    <a:lnTo>
                      <a:pt x="13" y="21"/>
                    </a:lnTo>
                    <a:lnTo>
                      <a:pt x="10" y="26"/>
                    </a:lnTo>
                    <a:close/>
                  </a:path>
                </a:pathLst>
              </a:custGeom>
              <a:solidFill>
                <a:schemeClr val="bg1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98" name="Freeform 33"/>
              <p:cNvSpPr>
                <a:spLocks/>
              </p:cNvSpPr>
              <p:nvPr/>
            </p:nvSpPr>
            <p:spPr bwMode="auto">
              <a:xfrm>
                <a:off x="995" y="3308"/>
                <a:ext cx="20" cy="14"/>
              </a:xfrm>
              <a:custGeom>
                <a:avLst/>
                <a:gdLst>
                  <a:gd name="T0" fmla="*/ 250 w 4"/>
                  <a:gd name="T1" fmla="*/ 196 h 3"/>
                  <a:gd name="T2" fmla="*/ 250 w 4"/>
                  <a:gd name="T3" fmla="*/ 107 h 3"/>
                  <a:gd name="T4" fmla="*/ 250 w 4"/>
                  <a:gd name="T5" fmla="*/ 107 h 3"/>
                  <a:gd name="T6" fmla="*/ 250 w 4"/>
                  <a:gd name="T7" fmla="*/ 107 h 3"/>
                  <a:gd name="T8" fmla="*/ 250 w 4"/>
                  <a:gd name="T9" fmla="*/ 107 h 3"/>
                  <a:gd name="T10" fmla="*/ 250 w 4"/>
                  <a:gd name="T11" fmla="*/ 107 h 3"/>
                  <a:gd name="T12" fmla="*/ 250 w 4"/>
                  <a:gd name="T13" fmla="*/ 107 h 3"/>
                  <a:gd name="T14" fmla="*/ 125 w 4"/>
                  <a:gd name="T15" fmla="*/ 0 h 3"/>
                  <a:gd name="T16" fmla="*/ 125 w 4"/>
                  <a:gd name="T17" fmla="*/ 0 h 3"/>
                  <a:gd name="T18" fmla="*/ 0 w 4"/>
                  <a:gd name="T19" fmla="*/ 107 h 3"/>
                  <a:gd name="T20" fmla="*/ 0 w 4"/>
                  <a:gd name="T21" fmla="*/ 107 h 3"/>
                  <a:gd name="T22" fmla="*/ 0 w 4"/>
                  <a:gd name="T23" fmla="*/ 107 h 3"/>
                  <a:gd name="T24" fmla="*/ 0 w 4"/>
                  <a:gd name="T25" fmla="*/ 107 h 3"/>
                  <a:gd name="T26" fmla="*/ 0 w 4"/>
                  <a:gd name="T27" fmla="*/ 107 h 3"/>
                  <a:gd name="T28" fmla="*/ 0 w 4"/>
                  <a:gd name="T29" fmla="*/ 107 h 3"/>
                  <a:gd name="T30" fmla="*/ 0 w 4"/>
                  <a:gd name="T31" fmla="*/ 196 h 3"/>
                  <a:gd name="T32" fmla="*/ 0 w 4"/>
                  <a:gd name="T33" fmla="*/ 196 h 3"/>
                  <a:gd name="T34" fmla="*/ 125 w 4"/>
                  <a:gd name="T35" fmla="*/ 196 h 3"/>
                  <a:gd name="T36" fmla="*/ 125 w 4"/>
                  <a:gd name="T37" fmla="*/ 196 h 3"/>
                  <a:gd name="T38" fmla="*/ 125 w 4"/>
                  <a:gd name="T39" fmla="*/ 303 h 3"/>
                  <a:gd name="T40" fmla="*/ 250 w 4"/>
                  <a:gd name="T41" fmla="*/ 303 h 3"/>
                  <a:gd name="T42" fmla="*/ 250 w 4"/>
                  <a:gd name="T43" fmla="*/ 303 h 3"/>
                  <a:gd name="T44" fmla="*/ 375 w 4"/>
                  <a:gd name="T45" fmla="*/ 303 h 3"/>
                  <a:gd name="T46" fmla="*/ 375 w 4"/>
                  <a:gd name="T47" fmla="*/ 303 h 3"/>
                  <a:gd name="T48" fmla="*/ 500 w 4"/>
                  <a:gd name="T49" fmla="*/ 196 h 3"/>
                  <a:gd name="T50" fmla="*/ 500 w 4"/>
                  <a:gd name="T51" fmla="*/ 196 h 3"/>
                  <a:gd name="T52" fmla="*/ 500 w 4"/>
                  <a:gd name="T53" fmla="*/ 196 h 3"/>
                  <a:gd name="T54" fmla="*/ 500 w 4"/>
                  <a:gd name="T55" fmla="*/ 107 h 3"/>
                  <a:gd name="T56" fmla="*/ 500 w 4"/>
                  <a:gd name="T57" fmla="*/ 107 h 3"/>
                  <a:gd name="T58" fmla="*/ 500 w 4"/>
                  <a:gd name="T59" fmla="*/ 107 h 3"/>
                  <a:gd name="T60" fmla="*/ 500 w 4"/>
                  <a:gd name="T61" fmla="*/ 107 h 3"/>
                  <a:gd name="T62" fmla="*/ 500 w 4"/>
                  <a:gd name="T63" fmla="*/ 107 h 3"/>
                  <a:gd name="T64" fmla="*/ 500 w 4"/>
                  <a:gd name="T65" fmla="*/ 0 h 3"/>
                  <a:gd name="T66" fmla="*/ 500 w 4"/>
                  <a:gd name="T67" fmla="*/ 0 h 3"/>
                  <a:gd name="T68" fmla="*/ 500 w 4"/>
                  <a:gd name="T69" fmla="*/ 0 h 3"/>
                  <a:gd name="T70" fmla="*/ 500 w 4"/>
                  <a:gd name="T71" fmla="*/ 0 h 3"/>
                  <a:gd name="T72" fmla="*/ 500 w 4"/>
                  <a:gd name="T73" fmla="*/ 107 h 3"/>
                  <a:gd name="T74" fmla="*/ 375 w 4"/>
                  <a:gd name="T75" fmla="*/ 107 h 3"/>
                  <a:gd name="T76" fmla="*/ 375 w 4"/>
                  <a:gd name="T77" fmla="*/ 107 h 3"/>
                  <a:gd name="T78" fmla="*/ 250 w 4"/>
                  <a:gd name="T79" fmla="*/ 196 h 3"/>
                  <a:gd name="T80" fmla="*/ 250 w 4"/>
                  <a:gd name="T81" fmla="*/ 196 h 3"/>
                  <a:gd name="T82" fmla="*/ 250 w 4"/>
                  <a:gd name="T83" fmla="*/ 196 h 3"/>
                  <a:gd name="T84" fmla="*/ 250 w 4"/>
                  <a:gd name="T85" fmla="*/ 196 h 3"/>
                  <a:gd name="T86" fmla="*/ 250 w 4"/>
                  <a:gd name="T87" fmla="*/ 303 h 3"/>
                  <a:gd name="T88" fmla="*/ 375 w 4"/>
                  <a:gd name="T89" fmla="*/ 303 h 3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4"/>
                  <a:gd name="T136" fmla="*/ 0 h 3"/>
                  <a:gd name="T137" fmla="*/ 4 w 4"/>
                  <a:gd name="T138" fmla="*/ 3 h 3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4" h="3">
                    <a:moveTo>
                      <a:pt x="2" y="2"/>
                    </a:moveTo>
                    <a:lnTo>
                      <a:pt x="2" y="1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1" y="3"/>
                    </a:lnTo>
                    <a:lnTo>
                      <a:pt x="2" y="3"/>
                    </a:lnTo>
                    <a:lnTo>
                      <a:pt x="3" y="3"/>
                    </a:lnTo>
                    <a:lnTo>
                      <a:pt x="4" y="2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4" y="1"/>
                    </a:lnTo>
                    <a:lnTo>
                      <a:pt x="3" y="1"/>
                    </a:lnTo>
                    <a:lnTo>
                      <a:pt x="2" y="2"/>
                    </a:lnTo>
                    <a:lnTo>
                      <a:pt x="2" y="3"/>
                    </a:lnTo>
                    <a:lnTo>
                      <a:pt x="3" y="3"/>
                    </a:lnTo>
                  </a:path>
                </a:pathLst>
              </a:custGeom>
              <a:solidFill>
                <a:schemeClr val="bg1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99" name="Freeform 34"/>
              <p:cNvSpPr>
                <a:spLocks/>
              </p:cNvSpPr>
              <p:nvPr/>
            </p:nvSpPr>
            <p:spPr bwMode="auto">
              <a:xfrm>
                <a:off x="949" y="3310"/>
                <a:ext cx="46" cy="30"/>
              </a:xfrm>
              <a:custGeom>
                <a:avLst/>
                <a:gdLst>
                  <a:gd name="T0" fmla="*/ 940 w 9"/>
                  <a:gd name="T1" fmla="*/ 0 h 6"/>
                  <a:gd name="T2" fmla="*/ 521 w 9"/>
                  <a:gd name="T3" fmla="*/ 0 h 6"/>
                  <a:gd name="T4" fmla="*/ 394 w 9"/>
                  <a:gd name="T5" fmla="*/ 125 h 6"/>
                  <a:gd name="T6" fmla="*/ 394 w 9"/>
                  <a:gd name="T7" fmla="*/ 125 h 6"/>
                  <a:gd name="T8" fmla="*/ 394 w 9"/>
                  <a:gd name="T9" fmla="*/ 250 h 6"/>
                  <a:gd name="T10" fmla="*/ 394 w 9"/>
                  <a:gd name="T11" fmla="*/ 375 h 6"/>
                  <a:gd name="T12" fmla="*/ 261 w 9"/>
                  <a:gd name="T13" fmla="*/ 375 h 6"/>
                  <a:gd name="T14" fmla="*/ 261 w 9"/>
                  <a:gd name="T15" fmla="*/ 375 h 6"/>
                  <a:gd name="T16" fmla="*/ 133 w 9"/>
                  <a:gd name="T17" fmla="*/ 375 h 6"/>
                  <a:gd name="T18" fmla="*/ 133 w 9"/>
                  <a:gd name="T19" fmla="*/ 500 h 6"/>
                  <a:gd name="T20" fmla="*/ 133 w 9"/>
                  <a:gd name="T21" fmla="*/ 625 h 6"/>
                  <a:gd name="T22" fmla="*/ 0 w 9"/>
                  <a:gd name="T23" fmla="*/ 625 h 6"/>
                  <a:gd name="T24" fmla="*/ 0 w 9"/>
                  <a:gd name="T25" fmla="*/ 750 h 6"/>
                  <a:gd name="T26" fmla="*/ 0 w 9"/>
                  <a:gd name="T27" fmla="*/ 750 h 6"/>
                  <a:gd name="T28" fmla="*/ 0 w 9"/>
                  <a:gd name="T29" fmla="*/ 750 h 6"/>
                  <a:gd name="T30" fmla="*/ 0 w 9"/>
                  <a:gd name="T31" fmla="*/ 750 h 6"/>
                  <a:gd name="T32" fmla="*/ 0 w 9"/>
                  <a:gd name="T33" fmla="*/ 750 h 6"/>
                  <a:gd name="T34" fmla="*/ 0 w 9"/>
                  <a:gd name="T35" fmla="*/ 750 h 6"/>
                  <a:gd name="T36" fmla="*/ 0 w 9"/>
                  <a:gd name="T37" fmla="*/ 750 h 6"/>
                  <a:gd name="T38" fmla="*/ 133 w 9"/>
                  <a:gd name="T39" fmla="*/ 750 h 6"/>
                  <a:gd name="T40" fmla="*/ 261 w 9"/>
                  <a:gd name="T41" fmla="*/ 750 h 6"/>
                  <a:gd name="T42" fmla="*/ 394 w 9"/>
                  <a:gd name="T43" fmla="*/ 625 h 6"/>
                  <a:gd name="T44" fmla="*/ 808 w 9"/>
                  <a:gd name="T45" fmla="*/ 375 h 6"/>
                  <a:gd name="T46" fmla="*/ 940 w 9"/>
                  <a:gd name="T47" fmla="*/ 250 h 6"/>
                  <a:gd name="T48" fmla="*/ 1073 w 9"/>
                  <a:gd name="T49" fmla="*/ 250 h 6"/>
                  <a:gd name="T50" fmla="*/ 1201 w 9"/>
                  <a:gd name="T51" fmla="*/ 125 h 6"/>
                  <a:gd name="T52" fmla="*/ 1201 w 9"/>
                  <a:gd name="T53" fmla="*/ 125 h 6"/>
                  <a:gd name="T54" fmla="*/ 1201 w 9"/>
                  <a:gd name="T55" fmla="*/ 125 h 6"/>
                  <a:gd name="T56" fmla="*/ 1073 w 9"/>
                  <a:gd name="T57" fmla="*/ 0 h 6"/>
                  <a:gd name="T58" fmla="*/ 1073 w 9"/>
                  <a:gd name="T59" fmla="*/ 0 h 6"/>
                  <a:gd name="T60" fmla="*/ 1073 w 9"/>
                  <a:gd name="T61" fmla="*/ 0 h 6"/>
                  <a:gd name="T62" fmla="*/ 1073 w 9"/>
                  <a:gd name="T63" fmla="*/ 0 h 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9"/>
                  <a:gd name="T97" fmla="*/ 0 h 6"/>
                  <a:gd name="T98" fmla="*/ 9 w 9"/>
                  <a:gd name="T99" fmla="*/ 6 h 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9" h="6">
                    <a:moveTo>
                      <a:pt x="8" y="0"/>
                    </a:moveTo>
                    <a:lnTo>
                      <a:pt x="7" y="0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4" y="1"/>
                    </a:lnTo>
                    <a:lnTo>
                      <a:pt x="3" y="1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1" y="3"/>
                    </a:lnTo>
                    <a:lnTo>
                      <a:pt x="1" y="4"/>
                    </a:lnTo>
                    <a:lnTo>
                      <a:pt x="1" y="5"/>
                    </a:lnTo>
                    <a:lnTo>
                      <a:pt x="0" y="5"/>
                    </a:lnTo>
                    <a:lnTo>
                      <a:pt x="0" y="6"/>
                    </a:lnTo>
                    <a:lnTo>
                      <a:pt x="1" y="6"/>
                    </a:lnTo>
                    <a:lnTo>
                      <a:pt x="2" y="6"/>
                    </a:lnTo>
                    <a:lnTo>
                      <a:pt x="2" y="5"/>
                    </a:lnTo>
                    <a:lnTo>
                      <a:pt x="3" y="5"/>
                    </a:lnTo>
                    <a:lnTo>
                      <a:pt x="5" y="4"/>
                    </a:lnTo>
                    <a:lnTo>
                      <a:pt x="6" y="3"/>
                    </a:lnTo>
                    <a:lnTo>
                      <a:pt x="7" y="2"/>
                    </a:lnTo>
                    <a:lnTo>
                      <a:pt x="8" y="2"/>
                    </a:lnTo>
                    <a:lnTo>
                      <a:pt x="9" y="1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000" name="Freeform 35"/>
              <p:cNvSpPr>
                <a:spLocks/>
              </p:cNvSpPr>
              <p:nvPr/>
            </p:nvSpPr>
            <p:spPr bwMode="auto">
              <a:xfrm>
                <a:off x="903" y="3332"/>
                <a:ext cx="46" cy="34"/>
              </a:xfrm>
              <a:custGeom>
                <a:avLst/>
                <a:gdLst>
                  <a:gd name="T0" fmla="*/ 1073 w 9"/>
                  <a:gd name="T1" fmla="*/ 355 h 7"/>
                  <a:gd name="T2" fmla="*/ 1073 w 9"/>
                  <a:gd name="T3" fmla="*/ 117 h 7"/>
                  <a:gd name="T4" fmla="*/ 680 w 9"/>
                  <a:gd name="T5" fmla="*/ 355 h 7"/>
                  <a:gd name="T6" fmla="*/ 521 w 9"/>
                  <a:gd name="T7" fmla="*/ 447 h 7"/>
                  <a:gd name="T8" fmla="*/ 521 w 9"/>
                  <a:gd name="T9" fmla="*/ 447 h 7"/>
                  <a:gd name="T10" fmla="*/ 261 w 9"/>
                  <a:gd name="T11" fmla="*/ 568 h 7"/>
                  <a:gd name="T12" fmla="*/ 133 w 9"/>
                  <a:gd name="T13" fmla="*/ 685 h 7"/>
                  <a:gd name="T14" fmla="*/ 0 w 9"/>
                  <a:gd name="T15" fmla="*/ 685 h 7"/>
                  <a:gd name="T16" fmla="*/ 261 w 9"/>
                  <a:gd name="T17" fmla="*/ 685 h 7"/>
                  <a:gd name="T18" fmla="*/ 394 w 9"/>
                  <a:gd name="T19" fmla="*/ 568 h 7"/>
                  <a:gd name="T20" fmla="*/ 808 w 9"/>
                  <a:gd name="T21" fmla="*/ 447 h 7"/>
                  <a:gd name="T22" fmla="*/ 1073 w 9"/>
                  <a:gd name="T23" fmla="*/ 355 h 7"/>
                  <a:gd name="T24" fmla="*/ 1073 w 9"/>
                  <a:gd name="T25" fmla="*/ 355 h 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9"/>
                  <a:gd name="T40" fmla="*/ 0 h 7"/>
                  <a:gd name="T41" fmla="*/ 9 w 9"/>
                  <a:gd name="T42" fmla="*/ 7 h 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9" h="7">
                    <a:moveTo>
                      <a:pt x="8" y="3"/>
                    </a:moveTo>
                    <a:cubicBezTo>
                      <a:pt x="8" y="2"/>
                      <a:pt x="9" y="1"/>
                      <a:pt x="8" y="1"/>
                    </a:cubicBezTo>
                    <a:cubicBezTo>
                      <a:pt x="7" y="0"/>
                      <a:pt x="5" y="2"/>
                      <a:pt x="5" y="3"/>
                    </a:cubicBezTo>
                    <a:cubicBezTo>
                      <a:pt x="4" y="3"/>
                      <a:pt x="4" y="3"/>
                      <a:pt x="4" y="4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3" y="5"/>
                      <a:pt x="3" y="5"/>
                      <a:pt x="2" y="5"/>
                    </a:cubicBezTo>
                    <a:cubicBezTo>
                      <a:pt x="2" y="5"/>
                      <a:pt x="2" y="5"/>
                      <a:pt x="1" y="6"/>
                    </a:cubicBezTo>
                    <a:cubicBezTo>
                      <a:pt x="1" y="6"/>
                      <a:pt x="0" y="6"/>
                      <a:pt x="0" y="6"/>
                    </a:cubicBezTo>
                    <a:cubicBezTo>
                      <a:pt x="1" y="7"/>
                      <a:pt x="1" y="7"/>
                      <a:pt x="2" y="6"/>
                    </a:cubicBezTo>
                    <a:cubicBezTo>
                      <a:pt x="2" y="6"/>
                      <a:pt x="3" y="5"/>
                      <a:pt x="3" y="5"/>
                    </a:cubicBezTo>
                    <a:cubicBezTo>
                      <a:pt x="4" y="5"/>
                      <a:pt x="5" y="5"/>
                      <a:pt x="6" y="4"/>
                    </a:cubicBezTo>
                    <a:cubicBezTo>
                      <a:pt x="7" y="4"/>
                      <a:pt x="7" y="3"/>
                      <a:pt x="8" y="3"/>
                    </a:cubicBezTo>
                    <a:cubicBezTo>
                      <a:pt x="8" y="3"/>
                      <a:pt x="8" y="3"/>
                      <a:pt x="8" y="3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001" name="Freeform 36"/>
              <p:cNvSpPr>
                <a:spLocks/>
              </p:cNvSpPr>
              <p:nvPr/>
            </p:nvSpPr>
            <p:spPr bwMode="auto">
              <a:xfrm>
                <a:off x="903" y="3337"/>
                <a:ext cx="41" cy="29"/>
              </a:xfrm>
              <a:custGeom>
                <a:avLst/>
                <a:gdLst>
                  <a:gd name="T0" fmla="*/ 1076 w 8"/>
                  <a:gd name="T1" fmla="*/ 232 h 6"/>
                  <a:gd name="T2" fmla="*/ 1076 w 8"/>
                  <a:gd name="T3" fmla="*/ 116 h 6"/>
                  <a:gd name="T4" fmla="*/ 1076 w 8"/>
                  <a:gd name="T5" fmla="*/ 116 h 6"/>
                  <a:gd name="T6" fmla="*/ 1076 w 8"/>
                  <a:gd name="T7" fmla="*/ 0 h 6"/>
                  <a:gd name="T8" fmla="*/ 1076 w 8"/>
                  <a:gd name="T9" fmla="*/ 0 h 6"/>
                  <a:gd name="T10" fmla="*/ 1076 w 8"/>
                  <a:gd name="T11" fmla="*/ 0 h 6"/>
                  <a:gd name="T12" fmla="*/ 1076 w 8"/>
                  <a:gd name="T13" fmla="*/ 0 h 6"/>
                  <a:gd name="T14" fmla="*/ 1076 w 8"/>
                  <a:gd name="T15" fmla="*/ 0 h 6"/>
                  <a:gd name="T16" fmla="*/ 1076 w 8"/>
                  <a:gd name="T17" fmla="*/ 0 h 6"/>
                  <a:gd name="T18" fmla="*/ 1076 w 8"/>
                  <a:gd name="T19" fmla="*/ 0 h 6"/>
                  <a:gd name="T20" fmla="*/ 943 w 8"/>
                  <a:gd name="T21" fmla="*/ 0 h 6"/>
                  <a:gd name="T22" fmla="*/ 943 w 8"/>
                  <a:gd name="T23" fmla="*/ 0 h 6"/>
                  <a:gd name="T24" fmla="*/ 815 w 8"/>
                  <a:gd name="T25" fmla="*/ 0 h 6"/>
                  <a:gd name="T26" fmla="*/ 682 w 8"/>
                  <a:gd name="T27" fmla="*/ 116 h 6"/>
                  <a:gd name="T28" fmla="*/ 682 w 8"/>
                  <a:gd name="T29" fmla="*/ 232 h 6"/>
                  <a:gd name="T30" fmla="*/ 682 w 8"/>
                  <a:gd name="T31" fmla="*/ 232 h 6"/>
                  <a:gd name="T32" fmla="*/ 554 w 8"/>
                  <a:gd name="T33" fmla="*/ 232 h 6"/>
                  <a:gd name="T34" fmla="*/ 554 w 8"/>
                  <a:gd name="T35" fmla="*/ 232 h 6"/>
                  <a:gd name="T36" fmla="*/ 554 w 8"/>
                  <a:gd name="T37" fmla="*/ 232 h 6"/>
                  <a:gd name="T38" fmla="*/ 554 w 8"/>
                  <a:gd name="T39" fmla="*/ 348 h 6"/>
                  <a:gd name="T40" fmla="*/ 554 w 8"/>
                  <a:gd name="T41" fmla="*/ 348 h 6"/>
                  <a:gd name="T42" fmla="*/ 554 w 8"/>
                  <a:gd name="T43" fmla="*/ 348 h 6"/>
                  <a:gd name="T44" fmla="*/ 554 w 8"/>
                  <a:gd name="T45" fmla="*/ 348 h 6"/>
                  <a:gd name="T46" fmla="*/ 261 w 8"/>
                  <a:gd name="T47" fmla="*/ 445 h 6"/>
                  <a:gd name="T48" fmla="*/ 261 w 8"/>
                  <a:gd name="T49" fmla="*/ 445 h 6"/>
                  <a:gd name="T50" fmla="*/ 261 w 8"/>
                  <a:gd name="T51" fmla="*/ 445 h 6"/>
                  <a:gd name="T52" fmla="*/ 261 w 8"/>
                  <a:gd name="T53" fmla="*/ 445 h 6"/>
                  <a:gd name="T54" fmla="*/ 133 w 8"/>
                  <a:gd name="T55" fmla="*/ 445 h 6"/>
                  <a:gd name="T56" fmla="*/ 133 w 8"/>
                  <a:gd name="T57" fmla="*/ 561 h 6"/>
                  <a:gd name="T58" fmla="*/ 133 w 8"/>
                  <a:gd name="T59" fmla="*/ 561 h 6"/>
                  <a:gd name="T60" fmla="*/ 0 w 8"/>
                  <a:gd name="T61" fmla="*/ 561 h 6"/>
                  <a:gd name="T62" fmla="*/ 0 w 8"/>
                  <a:gd name="T63" fmla="*/ 561 h 6"/>
                  <a:gd name="T64" fmla="*/ 0 w 8"/>
                  <a:gd name="T65" fmla="*/ 561 h 6"/>
                  <a:gd name="T66" fmla="*/ 133 w 8"/>
                  <a:gd name="T67" fmla="*/ 677 h 6"/>
                  <a:gd name="T68" fmla="*/ 133 w 8"/>
                  <a:gd name="T69" fmla="*/ 677 h 6"/>
                  <a:gd name="T70" fmla="*/ 133 w 8"/>
                  <a:gd name="T71" fmla="*/ 677 h 6"/>
                  <a:gd name="T72" fmla="*/ 133 w 8"/>
                  <a:gd name="T73" fmla="*/ 677 h 6"/>
                  <a:gd name="T74" fmla="*/ 261 w 8"/>
                  <a:gd name="T75" fmla="*/ 561 h 6"/>
                  <a:gd name="T76" fmla="*/ 261 w 8"/>
                  <a:gd name="T77" fmla="*/ 561 h 6"/>
                  <a:gd name="T78" fmla="*/ 395 w 8"/>
                  <a:gd name="T79" fmla="*/ 561 h 6"/>
                  <a:gd name="T80" fmla="*/ 395 w 8"/>
                  <a:gd name="T81" fmla="*/ 445 h 6"/>
                  <a:gd name="T82" fmla="*/ 395 w 8"/>
                  <a:gd name="T83" fmla="*/ 445 h 6"/>
                  <a:gd name="T84" fmla="*/ 682 w 8"/>
                  <a:gd name="T85" fmla="*/ 445 h 6"/>
                  <a:gd name="T86" fmla="*/ 682 w 8"/>
                  <a:gd name="T87" fmla="*/ 348 h 6"/>
                  <a:gd name="T88" fmla="*/ 815 w 8"/>
                  <a:gd name="T89" fmla="*/ 348 h 6"/>
                  <a:gd name="T90" fmla="*/ 943 w 8"/>
                  <a:gd name="T91" fmla="*/ 348 h 6"/>
                  <a:gd name="T92" fmla="*/ 943 w 8"/>
                  <a:gd name="T93" fmla="*/ 232 h 6"/>
                  <a:gd name="T94" fmla="*/ 943 w 8"/>
                  <a:gd name="T95" fmla="*/ 232 h 6"/>
                  <a:gd name="T96" fmla="*/ 1076 w 8"/>
                  <a:gd name="T97" fmla="*/ 232 h 6"/>
                  <a:gd name="T98" fmla="*/ 1076 w 8"/>
                  <a:gd name="T99" fmla="*/ 232 h 6"/>
                  <a:gd name="T100" fmla="*/ 1076 w 8"/>
                  <a:gd name="T101" fmla="*/ 232 h 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8"/>
                  <a:gd name="T154" fmla="*/ 0 h 6"/>
                  <a:gd name="T155" fmla="*/ 8 w 8"/>
                  <a:gd name="T156" fmla="*/ 6 h 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8" h="6">
                    <a:moveTo>
                      <a:pt x="8" y="2"/>
                    </a:moveTo>
                    <a:lnTo>
                      <a:pt x="8" y="1"/>
                    </a:lnTo>
                    <a:lnTo>
                      <a:pt x="8" y="0"/>
                    </a:lnTo>
                    <a:lnTo>
                      <a:pt x="7" y="0"/>
                    </a:lnTo>
                    <a:lnTo>
                      <a:pt x="6" y="0"/>
                    </a:lnTo>
                    <a:lnTo>
                      <a:pt x="5" y="1"/>
                    </a:lnTo>
                    <a:lnTo>
                      <a:pt x="5" y="2"/>
                    </a:lnTo>
                    <a:lnTo>
                      <a:pt x="4" y="2"/>
                    </a:lnTo>
                    <a:lnTo>
                      <a:pt x="4" y="3"/>
                    </a:lnTo>
                    <a:lnTo>
                      <a:pt x="2" y="4"/>
                    </a:lnTo>
                    <a:lnTo>
                      <a:pt x="1" y="4"/>
                    </a:lnTo>
                    <a:lnTo>
                      <a:pt x="1" y="5"/>
                    </a:lnTo>
                    <a:lnTo>
                      <a:pt x="0" y="5"/>
                    </a:lnTo>
                    <a:lnTo>
                      <a:pt x="1" y="6"/>
                    </a:lnTo>
                    <a:lnTo>
                      <a:pt x="2" y="5"/>
                    </a:lnTo>
                    <a:lnTo>
                      <a:pt x="3" y="5"/>
                    </a:lnTo>
                    <a:lnTo>
                      <a:pt x="3" y="4"/>
                    </a:lnTo>
                    <a:lnTo>
                      <a:pt x="5" y="4"/>
                    </a:lnTo>
                    <a:lnTo>
                      <a:pt x="5" y="3"/>
                    </a:lnTo>
                    <a:lnTo>
                      <a:pt x="6" y="3"/>
                    </a:lnTo>
                    <a:lnTo>
                      <a:pt x="7" y="3"/>
                    </a:lnTo>
                    <a:lnTo>
                      <a:pt x="7" y="2"/>
                    </a:lnTo>
                    <a:lnTo>
                      <a:pt x="8" y="2"/>
                    </a:lnTo>
                    <a:close/>
                  </a:path>
                </a:pathLst>
              </a:custGeom>
              <a:solidFill>
                <a:schemeClr val="bg1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002" name="Freeform 37"/>
              <p:cNvSpPr>
                <a:spLocks/>
              </p:cNvSpPr>
              <p:nvPr/>
            </p:nvSpPr>
            <p:spPr bwMode="auto">
              <a:xfrm>
                <a:off x="877" y="3376"/>
                <a:ext cx="4" cy="5"/>
              </a:xfrm>
              <a:custGeom>
                <a:avLst/>
                <a:gdLst>
                  <a:gd name="T0" fmla="*/ 64 w 1"/>
                  <a:gd name="T1" fmla="*/ 0 h 1"/>
                  <a:gd name="T2" fmla="*/ 0 w 1"/>
                  <a:gd name="T3" fmla="*/ 0 h 1"/>
                  <a:gd name="T4" fmla="*/ 0 w 1"/>
                  <a:gd name="T5" fmla="*/ 125 h 1"/>
                  <a:gd name="T6" fmla="*/ 64 w 1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"/>
                  <a:gd name="T13" fmla="*/ 0 h 1"/>
                  <a:gd name="T14" fmla="*/ 1 w 1"/>
                  <a:gd name="T15" fmla="*/ 1 h 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" h="1">
                    <a:moveTo>
                      <a:pt x="1" y="0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003" name="Freeform 38"/>
              <p:cNvSpPr>
                <a:spLocks/>
              </p:cNvSpPr>
              <p:nvPr/>
            </p:nvSpPr>
            <p:spPr bwMode="auto">
              <a:xfrm>
                <a:off x="877" y="3376"/>
                <a:ext cx="4" cy="5"/>
              </a:xfrm>
              <a:custGeom>
                <a:avLst/>
                <a:gdLst>
                  <a:gd name="T0" fmla="*/ 64 w 1"/>
                  <a:gd name="T1" fmla="*/ 0 h 1"/>
                  <a:gd name="T2" fmla="*/ 64 w 1"/>
                  <a:gd name="T3" fmla="*/ 0 h 1"/>
                  <a:gd name="T4" fmla="*/ 64 w 1"/>
                  <a:gd name="T5" fmla="*/ 0 h 1"/>
                  <a:gd name="T6" fmla="*/ 64 w 1"/>
                  <a:gd name="T7" fmla="*/ 0 h 1"/>
                  <a:gd name="T8" fmla="*/ 0 w 1"/>
                  <a:gd name="T9" fmla="*/ 0 h 1"/>
                  <a:gd name="T10" fmla="*/ 0 w 1"/>
                  <a:gd name="T11" fmla="*/ 0 h 1"/>
                  <a:gd name="T12" fmla="*/ 0 w 1"/>
                  <a:gd name="T13" fmla="*/ 0 h 1"/>
                  <a:gd name="T14" fmla="*/ 0 w 1"/>
                  <a:gd name="T15" fmla="*/ 0 h 1"/>
                  <a:gd name="T16" fmla="*/ 0 w 1"/>
                  <a:gd name="T17" fmla="*/ 125 h 1"/>
                  <a:gd name="T18" fmla="*/ 0 w 1"/>
                  <a:gd name="T19" fmla="*/ 125 h 1"/>
                  <a:gd name="T20" fmla="*/ 0 w 1"/>
                  <a:gd name="T21" fmla="*/ 125 h 1"/>
                  <a:gd name="T22" fmla="*/ 0 w 1"/>
                  <a:gd name="T23" fmla="*/ 125 h 1"/>
                  <a:gd name="T24" fmla="*/ 0 w 1"/>
                  <a:gd name="T25" fmla="*/ 125 h 1"/>
                  <a:gd name="T26" fmla="*/ 64 w 1"/>
                  <a:gd name="T27" fmla="*/ 125 h 1"/>
                  <a:gd name="T28" fmla="*/ 64 w 1"/>
                  <a:gd name="T29" fmla="*/ 0 h 1"/>
                  <a:gd name="T30" fmla="*/ 64 w 1"/>
                  <a:gd name="T31" fmla="*/ 0 h 1"/>
                  <a:gd name="T32" fmla="*/ 64 w 1"/>
                  <a:gd name="T33" fmla="*/ 0 h 1"/>
                  <a:gd name="T34" fmla="*/ 64 w 1"/>
                  <a:gd name="T35" fmla="*/ 0 h 1"/>
                  <a:gd name="T36" fmla="*/ 64 w 1"/>
                  <a:gd name="T37" fmla="*/ 0 h 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"/>
                  <a:gd name="T58" fmla="*/ 0 h 1"/>
                  <a:gd name="T59" fmla="*/ 1 w 1"/>
                  <a:gd name="T60" fmla="*/ 1 h 1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" h="1">
                    <a:moveTo>
                      <a:pt x="1" y="0"/>
                    </a:moveTo>
                    <a:lnTo>
                      <a:pt x="1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004" name="Freeform 39"/>
              <p:cNvSpPr>
                <a:spLocks/>
              </p:cNvSpPr>
              <p:nvPr/>
            </p:nvSpPr>
            <p:spPr bwMode="auto">
              <a:xfrm>
                <a:off x="836" y="3382"/>
                <a:ext cx="14" cy="14"/>
              </a:xfrm>
              <a:custGeom>
                <a:avLst/>
                <a:gdLst>
                  <a:gd name="T0" fmla="*/ 196 w 3"/>
                  <a:gd name="T1" fmla="*/ 107 h 3"/>
                  <a:gd name="T2" fmla="*/ 303 w 3"/>
                  <a:gd name="T3" fmla="*/ 107 h 3"/>
                  <a:gd name="T4" fmla="*/ 196 w 3"/>
                  <a:gd name="T5" fmla="*/ 107 h 3"/>
                  <a:gd name="T6" fmla="*/ 303 w 3"/>
                  <a:gd name="T7" fmla="*/ 196 h 3"/>
                  <a:gd name="T8" fmla="*/ 196 w 3"/>
                  <a:gd name="T9" fmla="*/ 196 h 3"/>
                  <a:gd name="T10" fmla="*/ 107 w 3"/>
                  <a:gd name="T11" fmla="*/ 303 h 3"/>
                  <a:gd name="T12" fmla="*/ 0 w 3"/>
                  <a:gd name="T13" fmla="*/ 303 h 3"/>
                  <a:gd name="T14" fmla="*/ 107 w 3"/>
                  <a:gd name="T15" fmla="*/ 107 h 3"/>
                  <a:gd name="T16" fmla="*/ 196 w 3"/>
                  <a:gd name="T17" fmla="*/ 107 h 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"/>
                  <a:gd name="T28" fmla="*/ 0 h 3"/>
                  <a:gd name="T29" fmla="*/ 3 w 3"/>
                  <a:gd name="T30" fmla="*/ 3 h 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" h="3">
                    <a:moveTo>
                      <a:pt x="2" y="1"/>
                    </a:moveTo>
                    <a:cubicBezTo>
                      <a:pt x="2" y="0"/>
                      <a:pt x="3" y="0"/>
                      <a:pt x="3" y="1"/>
                    </a:cubicBezTo>
                    <a:cubicBezTo>
                      <a:pt x="3" y="1"/>
                      <a:pt x="3" y="1"/>
                      <a:pt x="2" y="1"/>
                    </a:cubicBezTo>
                    <a:cubicBezTo>
                      <a:pt x="2" y="2"/>
                      <a:pt x="3" y="2"/>
                      <a:pt x="3" y="2"/>
                    </a:cubicBezTo>
                    <a:cubicBezTo>
                      <a:pt x="3" y="2"/>
                      <a:pt x="2" y="2"/>
                      <a:pt x="2" y="2"/>
                    </a:cubicBezTo>
                    <a:cubicBezTo>
                      <a:pt x="2" y="2"/>
                      <a:pt x="2" y="2"/>
                      <a:pt x="1" y="3"/>
                    </a:cubicBezTo>
                    <a:cubicBezTo>
                      <a:pt x="1" y="3"/>
                      <a:pt x="0" y="3"/>
                      <a:pt x="0" y="3"/>
                    </a:cubicBezTo>
                    <a:cubicBezTo>
                      <a:pt x="0" y="2"/>
                      <a:pt x="1" y="2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005" name="Freeform 40"/>
              <p:cNvSpPr>
                <a:spLocks/>
              </p:cNvSpPr>
              <p:nvPr/>
            </p:nvSpPr>
            <p:spPr bwMode="auto">
              <a:xfrm>
                <a:off x="840" y="3384"/>
                <a:ext cx="15" cy="9"/>
              </a:xfrm>
              <a:custGeom>
                <a:avLst/>
                <a:gdLst>
                  <a:gd name="T0" fmla="*/ 250 w 3"/>
                  <a:gd name="T1" fmla="*/ 0 h 2"/>
                  <a:gd name="T2" fmla="*/ 250 w 3"/>
                  <a:gd name="T3" fmla="*/ 0 h 2"/>
                  <a:gd name="T4" fmla="*/ 250 w 3"/>
                  <a:gd name="T5" fmla="*/ 0 h 2"/>
                  <a:gd name="T6" fmla="*/ 250 w 3"/>
                  <a:gd name="T7" fmla="*/ 0 h 2"/>
                  <a:gd name="T8" fmla="*/ 375 w 3"/>
                  <a:gd name="T9" fmla="*/ 0 h 2"/>
                  <a:gd name="T10" fmla="*/ 375 w 3"/>
                  <a:gd name="T11" fmla="*/ 0 h 2"/>
                  <a:gd name="T12" fmla="*/ 375 w 3"/>
                  <a:gd name="T13" fmla="*/ 0 h 2"/>
                  <a:gd name="T14" fmla="*/ 375 w 3"/>
                  <a:gd name="T15" fmla="*/ 0 h 2"/>
                  <a:gd name="T16" fmla="*/ 375 w 3"/>
                  <a:gd name="T17" fmla="*/ 0 h 2"/>
                  <a:gd name="T18" fmla="*/ 375 w 3"/>
                  <a:gd name="T19" fmla="*/ 0 h 2"/>
                  <a:gd name="T20" fmla="*/ 375 w 3"/>
                  <a:gd name="T21" fmla="*/ 0 h 2"/>
                  <a:gd name="T22" fmla="*/ 250 w 3"/>
                  <a:gd name="T23" fmla="*/ 0 h 2"/>
                  <a:gd name="T24" fmla="*/ 250 w 3"/>
                  <a:gd name="T25" fmla="*/ 99 h 2"/>
                  <a:gd name="T26" fmla="*/ 375 w 3"/>
                  <a:gd name="T27" fmla="*/ 99 h 2"/>
                  <a:gd name="T28" fmla="*/ 375 w 3"/>
                  <a:gd name="T29" fmla="*/ 99 h 2"/>
                  <a:gd name="T30" fmla="*/ 375 w 3"/>
                  <a:gd name="T31" fmla="*/ 99 h 2"/>
                  <a:gd name="T32" fmla="*/ 250 w 3"/>
                  <a:gd name="T33" fmla="*/ 99 h 2"/>
                  <a:gd name="T34" fmla="*/ 250 w 3"/>
                  <a:gd name="T35" fmla="*/ 99 h 2"/>
                  <a:gd name="T36" fmla="*/ 250 w 3"/>
                  <a:gd name="T37" fmla="*/ 99 h 2"/>
                  <a:gd name="T38" fmla="*/ 250 w 3"/>
                  <a:gd name="T39" fmla="*/ 99 h 2"/>
                  <a:gd name="T40" fmla="*/ 250 w 3"/>
                  <a:gd name="T41" fmla="*/ 99 h 2"/>
                  <a:gd name="T42" fmla="*/ 125 w 3"/>
                  <a:gd name="T43" fmla="*/ 180 h 2"/>
                  <a:gd name="T44" fmla="*/ 125 w 3"/>
                  <a:gd name="T45" fmla="*/ 180 h 2"/>
                  <a:gd name="T46" fmla="*/ 125 w 3"/>
                  <a:gd name="T47" fmla="*/ 180 h 2"/>
                  <a:gd name="T48" fmla="*/ 0 w 3"/>
                  <a:gd name="T49" fmla="*/ 180 h 2"/>
                  <a:gd name="T50" fmla="*/ 0 w 3"/>
                  <a:gd name="T51" fmla="*/ 180 h 2"/>
                  <a:gd name="T52" fmla="*/ 0 w 3"/>
                  <a:gd name="T53" fmla="*/ 99 h 2"/>
                  <a:gd name="T54" fmla="*/ 125 w 3"/>
                  <a:gd name="T55" fmla="*/ 99 h 2"/>
                  <a:gd name="T56" fmla="*/ 125 w 3"/>
                  <a:gd name="T57" fmla="*/ 99 h 2"/>
                  <a:gd name="T58" fmla="*/ 125 w 3"/>
                  <a:gd name="T59" fmla="*/ 99 h 2"/>
                  <a:gd name="T60" fmla="*/ 125 w 3"/>
                  <a:gd name="T61" fmla="*/ 0 h 2"/>
                  <a:gd name="T62" fmla="*/ 250 w 3"/>
                  <a:gd name="T63" fmla="*/ 0 h 2"/>
                  <a:gd name="T64" fmla="*/ 250 w 3"/>
                  <a:gd name="T65" fmla="*/ 0 h 2"/>
                  <a:gd name="T66" fmla="*/ 250 w 3"/>
                  <a:gd name="T67" fmla="*/ 0 h 2"/>
                  <a:gd name="T68" fmla="*/ 250 w 3"/>
                  <a:gd name="T69" fmla="*/ 0 h 2"/>
                  <a:gd name="T70" fmla="*/ 250 w 3"/>
                  <a:gd name="T71" fmla="*/ 0 h 2"/>
                  <a:gd name="T72" fmla="*/ 250 w 3"/>
                  <a:gd name="T73" fmla="*/ 0 h 2"/>
                  <a:gd name="T74" fmla="*/ 250 w 3"/>
                  <a:gd name="T75" fmla="*/ 0 h 2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3"/>
                  <a:gd name="T115" fmla="*/ 0 h 2"/>
                  <a:gd name="T116" fmla="*/ 3 w 3"/>
                  <a:gd name="T117" fmla="*/ 2 h 2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3" h="2">
                    <a:moveTo>
                      <a:pt x="2" y="0"/>
                    </a:moveTo>
                    <a:lnTo>
                      <a:pt x="2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3" y="1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006" name="Freeform 41"/>
              <p:cNvSpPr>
                <a:spLocks/>
              </p:cNvSpPr>
              <p:nvPr/>
            </p:nvSpPr>
            <p:spPr bwMode="auto">
              <a:xfrm>
                <a:off x="796" y="3390"/>
                <a:ext cx="20" cy="10"/>
              </a:xfrm>
              <a:custGeom>
                <a:avLst/>
                <a:gdLst>
                  <a:gd name="T0" fmla="*/ 375 w 4"/>
                  <a:gd name="T1" fmla="*/ 125 h 2"/>
                  <a:gd name="T2" fmla="*/ 375 w 4"/>
                  <a:gd name="T3" fmla="*/ 0 h 2"/>
                  <a:gd name="T4" fmla="*/ 500 w 4"/>
                  <a:gd name="T5" fmla="*/ 0 h 2"/>
                  <a:gd name="T6" fmla="*/ 500 w 4"/>
                  <a:gd name="T7" fmla="*/ 125 h 2"/>
                  <a:gd name="T8" fmla="*/ 125 w 4"/>
                  <a:gd name="T9" fmla="*/ 250 h 2"/>
                  <a:gd name="T10" fmla="*/ 375 w 4"/>
                  <a:gd name="T11" fmla="*/ 125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"/>
                  <a:gd name="T19" fmla="*/ 0 h 2"/>
                  <a:gd name="T20" fmla="*/ 4 w 4"/>
                  <a:gd name="T21" fmla="*/ 2 h 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" h="2">
                    <a:moveTo>
                      <a:pt x="3" y="1"/>
                    </a:moveTo>
                    <a:cubicBezTo>
                      <a:pt x="3" y="1"/>
                      <a:pt x="3" y="0"/>
                      <a:pt x="3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3" y="2"/>
                      <a:pt x="2" y="2"/>
                      <a:pt x="1" y="2"/>
                    </a:cubicBezTo>
                    <a:cubicBezTo>
                      <a:pt x="0" y="1"/>
                      <a:pt x="3" y="2"/>
                      <a:pt x="3" y="1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007" name="Freeform 42"/>
              <p:cNvSpPr>
                <a:spLocks/>
              </p:cNvSpPr>
              <p:nvPr/>
            </p:nvSpPr>
            <p:spPr bwMode="auto">
              <a:xfrm>
                <a:off x="802" y="3390"/>
                <a:ext cx="14" cy="10"/>
              </a:xfrm>
              <a:custGeom>
                <a:avLst/>
                <a:gdLst>
                  <a:gd name="T0" fmla="*/ 196 w 3"/>
                  <a:gd name="T1" fmla="*/ 125 h 2"/>
                  <a:gd name="T2" fmla="*/ 196 w 3"/>
                  <a:gd name="T3" fmla="*/ 125 h 2"/>
                  <a:gd name="T4" fmla="*/ 196 w 3"/>
                  <a:gd name="T5" fmla="*/ 0 h 2"/>
                  <a:gd name="T6" fmla="*/ 196 w 3"/>
                  <a:gd name="T7" fmla="*/ 0 h 2"/>
                  <a:gd name="T8" fmla="*/ 196 w 3"/>
                  <a:gd name="T9" fmla="*/ 0 h 2"/>
                  <a:gd name="T10" fmla="*/ 196 w 3"/>
                  <a:gd name="T11" fmla="*/ 0 h 2"/>
                  <a:gd name="T12" fmla="*/ 196 w 3"/>
                  <a:gd name="T13" fmla="*/ 0 h 2"/>
                  <a:gd name="T14" fmla="*/ 303 w 3"/>
                  <a:gd name="T15" fmla="*/ 0 h 2"/>
                  <a:gd name="T16" fmla="*/ 303 w 3"/>
                  <a:gd name="T17" fmla="*/ 0 h 2"/>
                  <a:gd name="T18" fmla="*/ 303 w 3"/>
                  <a:gd name="T19" fmla="*/ 0 h 2"/>
                  <a:gd name="T20" fmla="*/ 303 w 3"/>
                  <a:gd name="T21" fmla="*/ 125 h 2"/>
                  <a:gd name="T22" fmla="*/ 303 w 3"/>
                  <a:gd name="T23" fmla="*/ 125 h 2"/>
                  <a:gd name="T24" fmla="*/ 303 w 3"/>
                  <a:gd name="T25" fmla="*/ 125 h 2"/>
                  <a:gd name="T26" fmla="*/ 303 w 3"/>
                  <a:gd name="T27" fmla="*/ 125 h 2"/>
                  <a:gd name="T28" fmla="*/ 196 w 3"/>
                  <a:gd name="T29" fmla="*/ 250 h 2"/>
                  <a:gd name="T30" fmla="*/ 107 w 3"/>
                  <a:gd name="T31" fmla="*/ 250 h 2"/>
                  <a:gd name="T32" fmla="*/ 0 w 3"/>
                  <a:gd name="T33" fmla="*/ 250 h 2"/>
                  <a:gd name="T34" fmla="*/ 0 w 3"/>
                  <a:gd name="T35" fmla="*/ 250 h 2"/>
                  <a:gd name="T36" fmla="*/ 0 w 3"/>
                  <a:gd name="T37" fmla="*/ 250 h 2"/>
                  <a:gd name="T38" fmla="*/ 0 w 3"/>
                  <a:gd name="T39" fmla="*/ 250 h 2"/>
                  <a:gd name="T40" fmla="*/ 0 w 3"/>
                  <a:gd name="T41" fmla="*/ 250 h 2"/>
                  <a:gd name="T42" fmla="*/ 0 w 3"/>
                  <a:gd name="T43" fmla="*/ 250 h 2"/>
                  <a:gd name="T44" fmla="*/ 107 w 3"/>
                  <a:gd name="T45" fmla="*/ 250 h 2"/>
                  <a:gd name="T46" fmla="*/ 196 w 3"/>
                  <a:gd name="T47" fmla="*/ 125 h 2"/>
                  <a:gd name="T48" fmla="*/ 196 w 3"/>
                  <a:gd name="T49" fmla="*/ 125 h 2"/>
                  <a:gd name="T50" fmla="*/ 196 w 3"/>
                  <a:gd name="T51" fmla="*/ 125 h 2"/>
                  <a:gd name="T52" fmla="*/ 196 w 3"/>
                  <a:gd name="T53" fmla="*/ 125 h 2"/>
                  <a:gd name="T54" fmla="*/ 196 w 3"/>
                  <a:gd name="T55" fmla="*/ 125 h 2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3"/>
                  <a:gd name="T85" fmla="*/ 0 h 2"/>
                  <a:gd name="T86" fmla="*/ 3 w 3"/>
                  <a:gd name="T87" fmla="*/ 2 h 2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3" h="2">
                    <a:moveTo>
                      <a:pt x="2" y="1"/>
                    </a:moveTo>
                    <a:lnTo>
                      <a:pt x="2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2" y="2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chemeClr val="bg1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008" name="Freeform 43"/>
              <p:cNvSpPr>
                <a:spLocks/>
              </p:cNvSpPr>
              <p:nvPr/>
            </p:nvSpPr>
            <p:spPr bwMode="auto">
              <a:xfrm>
                <a:off x="777" y="3391"/>
                <a:ext cx="10" cy="15"/>
              </a:xfrm>
              <a:custGeom>
                <a:avLst/>
                <a:gdLst>
                  <a:gd name="T0" fmla="*/ 125 w 2"/>
                  <a:gd name="T1" fmla="*/ 125 h 3"/>
                  <a:gd name="T2" fmla="*/ 0 w 2"/>
                  <a:gd name="T3" fmla="*/ 0 h 3"/>
                  <a:gd name="T4" fmla="*/ 0 w 2"/>
                  <a:gd name="T5" fmla="*/ 0 h 3"/>
                  <a:gd name="T6" fmla="*/ 125 w 2"/>
                  <a:gd name="T7" fmla="*/ 250 h 3"/>
                  <a:gd name="T8" fmla="*/ 0 w 2"/>
                  <a:gd name="T9" fmla="*/ 250 h 3"/>
                  <a:gd name="T10" fmla="*/ 0 w 2"/>
                  <a:gd name="T11" fmla="*/ 250 h 3"/>
                  <a:gd name="T12" fmla="*/ 0 w 2"/>
                  <a:gd name="T13" fmla="*/ 375 h 3"/>
                  <a:gd name="T14" fmla="*/ 125 w 2"/>
                  <a:gd name="T15" fmla="*/ 375 h 3"/>
                  <a:gd name="T16" fmla="*/ 125 w 2"/>
                  <a:gd name="T17" fmla="*/ 375 h 3"/>
                  <a:gd name="T18" fmla="*/ 250 w 2"/>
                  <a:gd name="T19" fmla="*/ 375 h 3"/>
                  <a:gd name="T20" fmla="*/ 250 w 2"/>
                  <a:gd name="T21" fmla="*/ 125 h 3"/>
                  <a:gd name="T22" fmla="*/ 250 w 2"/>
                  <a:gd name="T23" fmla="*/ 0 h 3"/>
                  <a:gd name="T24" fmla="*/ 125 w 2"/>
                  <a:gd name="T25" fmla="*/ 0 h 3"/>
                  <a:gd name="T26" fmla="*/ 125 w 2"/>
                  <a:gd name="T27" fmla="*/ 125 h 3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2"/>
                  <a:gd name="T43" fmla="*/ 0 h 3"/>
                  <a:gd name="T44" fmla="*/ 2 w 2"/>
                  <a:gd name="T45" fmla="*/ 3 h 3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2" h="3">
                    <a:moveTo>
                      <a:pt x="1" y="1"/>
                    </a:moveTo>
                    <a:cubicBezTo>
                      <a:pt x="2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3"/>
                      <a:pt x="0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2" y="3"/>
                      <a:pt x="2" y="3"/>
                    </a:cubicBezTo>
                    <a:cubicBezTo>
                      <a:pt x="2" y="2"/>
                      <a:pt x="2" y="2"/>
                      <a:pt x="2" y="1"/>
                    </a:cubicBezTo>
                    <a:cubicBezTo>
                      <a:pt x="2" y="1"/>
                      <a:pt x="2" y="1"/>
                      <a:pt x="2" y="0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009" name="Freeform 44"/>
              <p:cNvSpPr>
                <a:spLocks/>
              </p:cNvSpPr>
              <p:nvPr/>
            </p:nvSpPr>
            <p:spPr bwMode="auto">
              <a:xfrm>
                <a:off x="777" y="3391"/>
                <a:ext cx="10" cy="15"/>
              </a:xfrm>
              <a:custGeom>
                <a:avLst/>
                <a:gdLst>
                  <a:gd name="T0" fmla="*/ 125 w 2"/>
                  <a:gd name="T1" fmla="*/ 125 h 3"/>
                  <a:gd name="T2" fmla="*/ 125 w 2"/>
                  <a:gd name="T3" fmla="*/ 0 h 3"/>
                  <a:gd name="T4" fmla="*/ 125 w 2"/>
                  <a:gd name="T5" fmla="*/ 0 h 3"/>
                  <a:gd name="T6" fmla="*/ 125 w 2"/>
                  <a:gd name="T7" fmla="*/ 0 h 3"/>
                  <a:gd name="T8" fmla="*/ 0 w 2"/>
                  <a:gd name="T9" fmla="*/ 0 h 3"/>
                  <a:gd name="T10" fmla="*/ 0 w 2"/>
                  <a:gd name="T11" fmla="*/ 0 h 3"/>
                  <a:gd name="T12" fmla="*/ 0 w 2"/>
                  <a:gd name="T13" fmla="*/ 125 h 3"/>
                  <a:gd name="T14" fmla="*/ 125 w 2"/>
                  <a:gd name="T15" fmla="*/ 125 h 3"/>
                  <a:gd name="T16" fmla="*/ 125 w 2"/>
                  <a:gd name="T17" fmla="*/ 125 h 3"/>
                  <a:gd name="T18" fmla="*/ 125 w 2"/>
                  <a:gd name="T19" fmla="*/ 250 h 3"/>
                  <a:gd name="T20" fmla="*/ 0 w 2"/>
                  <a:gd name="T21" fmla="*/ 250 h 3"/>
                  <a:gd name="T22" fmla="*/ 0 w 2"/>
                  <a:gd name="T23" fmla="*/ 250 h 3"/>
                  <a:gd name="T24" fmla="*/ 0 w 2"/>
                  <a:gd name="T25" fmla="*/ 250 h 3"/>
                  <a:gd name="T26" fmla="*/ 0 w 2"/>
                  <a:gd name="T27" fmla="*/ 250 h 3"/>
                  <a:gd name="T28" fmla="*/ 0 w 2"/>
                  <a:gd name="T29" fmla="*/ 250 h 3"/>
                  <a:gd name="T30" fmla="*/ 0 w 2"/>
                  <a:gd name="T31" fmla="*/ 250 h 3"/>
                  <a:gd name="T32" fmla="*/ 0 w 2"/>
                  <a:gd name="T33" fmla="*/ 375 h 3"/>
                  <a:gd name="T34" fmla="*/ 125 w 2"/>
                  <a:gd name="T35" fmla="*/ 375 h 3"/>
                  <a:gd name="T36" fmla="*/ 125 w 2"/>
                  <a:gd name="T37" fmla="*/ 375 h 3"/>
                  <a:gd name="T38" fmla="*/ 125 w 2"/>
                  <a:gd name="T39" fmla="*/ 375 h 3"/>
                  <a:gd name="T40" fmla="*/ 125 w 2"/>
                  <a:gd name="T41" fmla="*/ 375 h 3"/>
                  <a:gd name="T42" fmla="*/ 125 w 2"/>
                  <a:gd name="T43" fmla="*/ 375 h 3"/>
                  <a:gd name="T44" fmla="*/ 250 w 2"/>
                  <a:gd name="T45" fmla="*/ 375 h 3"/>
                  <a:gd name="T46" fmla="*/ 250 w 2"/>
                  <a:gd name="T47" fmla="*/ 250 h 3"/>
                  <a:gd name="T48" fmla="*/ 250 w 2"/>
                  <a:gd name="T49" fmla="*/ 125 h 3"/>
                  <a:gd name="T50" fmla="*/ 250 w 2"/>
                  <a:gd name="T51" fmla="*/ 125 h 3"/>
                  <a:gd name="T52" fmla="*/ 250 w 2"/>
                  <a:gd name="T53" fmla="*/ 125 h 3"/>
                  <a:gd name="T54" fmla="*/ 250 w 2"/>
                  <a:gd name="T55" fmla="*/ 0 h 3"/>
                  <a:gd name="T56" fmla="*/ 250 w 2"/>
                  <a:gd name="T57" fmla="*/ 0 h 3"/>
                  <a:gd name="T58" fmla="*/ 250 w 2"/>
                  <a:gd name="T59" fmla="*/ 0 h 3"/>
                  <a:gd name="T60" fmla="*/ 125 w 2"/>
                  <a:gd name="T61" fmla="*/ 0 h 3"/>
                  <a:gd name="T62" fmla="*/ 125 w 2"/>
                  <a:gd name="T63" fmla="*/ 0 h 3"/>
                  <a:gd name="T64" fmla="*/ 125 w 2"/>
                  <a:gd name="T65" fmla="*/ 125 h 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"/>
                  <a:gd name="T100" fmla="*/ 0 h 3"/>
                  <a:gd name="T101" fmla="*/ 2 w 2"/>
                  <a:gd name="T102" fmla="*/ 3 h 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" h="3">
                    <a:moveTo>
                      <a:pt x="1" y="1"/>
                    </a:moveTo>
                    <a:lnTo>
                      <a:pt x="1" y="1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1" y="3"/>
                    </a:lnTo>
                    <a:lnTo>
                      <a:pt x="2" y="3"/>
                    </a:lnTo>
                    <a:lnTo>
                      <a:pt x="2" y="2"/>
                    </a:lnTo>
                    <a:lnTo>
                      <a:pt x="2" y="1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bg1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010" name="Freeform 45"/>
              <p:cNvSpPr>
                <a:spLocks/>
              </p:cNvSpPr>
              <p:nvPr/>
            </p:nvSpPr>
            <p:spPr bwMode="auto">
              <a:xfrm>
                <a:off x="756" y="3393"/>
                <a:ext cx="16" cy="15"/>
              </a:xfrm>
              <a:custGeom>
                <a:avLst/>
                <a:gdLst>
                  <a:gd name="T0" fmla="*/ 453 w 3"/>
                  <a:gd name="T1" fmla="*/ 375 h 3"/>
                  <a:gd name="T2" fmla="*/ 453 w 3"/>
                  <a:gd name="T3" fmla="*/ 375 h 3"/>
                  <a:gd name="T4" fmla="*/ 453 w 3"/>
                  <a:gd name="T5" fmla="*/ 375 h 3"/>
                  <a:gd name="T6" fmla="*/ 453 w 3"/>
                  <a:gd name="T7" fmla="*/ 375 h 3"/>
                  <a:gd name="T8" fmla="*/ 453 w 3"/>
                  <a:gd name="T9" fmla="*/ 375 h 3"/>
                  <a:gd name="T10" fmla="*/ 453 w 3"/>
                  <a:gd name="T11" fmla="*/ 375 h 3"/>
                  <a:gd name="T12" fmla="*/ 315 w 3"/>
                  <a:gd name="T13" fmla="*/ 250 h 3"/>
                  <a:gd name="T14" fmla="*/ 144 w 3"/>
                  <a:gd name="T15" fmla="*/ 125 h 3"/>
                  <a:gd name="T16" fmla="*/ 144 w 3"/>
                  <a:gd name="T17" fmla="*/ 125 h 3"/>
                  <a:gd name="T18" fmla="*/ 144 w 3"/>
                  <a:gd name="T19" fmla="*/ 125 h 3"/>
                  <a:gd name="T20" fmla="*/ 144 w 3"/>
                  <a:gd name="T21" fmla="*/ 125 h 3"/>
                  <a:gd name="T22" fmla="*/ 144 w 3"/>
                  <a:gd name="T23" fmla="*/ 125 h 3"/>
                  <a:gd name="T24" fmla="*/ 144 w 3"/>
                  <a:gd name="T25" fmla="*/ 0 h 3"/>
                  <a:gd name="T26" fmla="*/ 0 w 3"/>
                  <a:gd name="T27" fmla="*/ 0 h 3"/>
                  <a:gd name="T28" fmla="*/ 0 w 3"/>
                  <a:gd name="T29" fmla="*/ 0 h 3"/>
                  <a:gd name="T30" fmla="*/ 0 w 3"/>
                  <a:gd name="T31" fmla="*/ 0 h 3"/>
                  <a:gd name="T32" fmla="*/ 0 w 3"/>
                  <a:gd name="T33" fmla="*/ 0 h 3"/>
                  <a:gd name="T34" fmla="*/ 0 w 3"/>
                  <a:gd name="T35" fmla="*/ 0 h 3"/>
                  <a:gd name="T36" fmla="*/ 0 w 3"/>
                  <a:gd name="T37" fmla="*/ 0 h 3"/>
                  <a:gd name="T38" fmla="*/ 0 w 3"/>
                  <a:gd name="T39" fmla="*/ 0 h 3"/>
                  <a:gd name="T40" fmla="*/ 0 w 3"/>
                  <a:gd name="T41" fmla="*/ 125 h 3"/>
                  <a:gd name="T42" fmla="*/ 0 w 3"/>
                  <a:gd name="T43" fmla="*/ 125 h 3"/>
                  <a:gd name="T44" fmla="*/ 0 w 3"/>
                  <a:gd name="T45" fmla="*/ 125 h 3"/>
                  <a:gd name="T46" fmla="*/ 0 w 3"/>
                  <a:gd name="T47" fmla="*/ 125 h 3"/>
                  <a:gd name="T48" fmla="*/ 144 w 3"/>
                  <a:gd name="T49" fmla="*/ 125 h 3"/>
                  <a:gd name="T50" fmla="*/ 144 w 3"/>
                  <a:gd name="T51" fmla="*/ 250 h 3"/>
                  <a:gd name="T52" fmla="*/ 144 w 3"/>
                  <a:gd name="T53" fmla="*/ 250 h 3"/>
                  <a:gd name="T54" fmla="*/ 315 w 3"/>
                  <a:gd name="T55" fmla="*/ 375 h 3"/>
                  <a:gd name="T56" fmla="*/ 315 w 3"/>
                  <a:gd name="T57" fmla="*/ 375 h 3"/>
                  <a:gd name="T58" fmla="*/ 453 w 3"/>
                  <a:gd name="T59" fmla="*/ 375 h 3"/>
                  <a:gd name="T60" fmla="*/ 453 w 3"/>
                  <a:gd name="T61" fmla="*/ 375 h 3"/>
                  <a:gd name="T62" fmla="*/ 453 w 3"/>
                  <a:gd name="T63" fmla="*/ 375 h 3"/>
                  <a:gd name="T64" fmla="*/ 453 w 3"/>
                  <a:gd name="T65" fmla="*/ 375 h 3"/>
                  <a:gd name="T66" fmla="*/ 453 w 3"/>
                  <a:gd name="T67" fmla="*/ 375 h 3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3"/>
                  <a:gd name="T103" fmla="*/ 0 h 3"/>
                  <a:gd name="T104" fmla="*/ 3 w 3"/>
                  <a:gd name="T105" fmla="*/ 3 h 3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3" h="3">
                    <a:moveTo>
                      <a:pt x="3" y="3"/>
                    </a:moveTo>
                    <a:lnTo>
                      <a:pt x="3" y="3"/>
                    </a:lnTo>
                    <a:lnTo>
                      <a:pt x="2" y="2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1" y="2"/>
                    </a:lnTo>
                    <a:lnTo>
                      <a:pt x="2" y="3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chemeClr val="bg1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011" name="Freeform 46"/>
              <p:cNvSpPr>
                <a:spLocks/>
              </p:cNvSpPr>
              <p:nvPr/>
            </p:nvSpPr>
            <p:spPr bwMode="auto">
              <a:xfrm>
                <a:off x="728" y="3383"/>
                <a:ext cx="20" cy="10"/>
              </a:xfrm>
              <a:custGeom>
                <a:avLst/>
                <a:gdLst>
                  <a:gd name="T0" fmla="*/ 0 w 4"/>
                  <a:gd name="T1" fmla="*/ 125 h 2"/>
                  <a:gd name="T2" fmla="*/ 0 w 4"/>
                  <a:gd name="T3" fmla="*/ 125 h 2"/>
                  <a:gd name="T4" fmla="*/ 125 w 4"/>
                  <a:gd name="T5" fmla="*/ 0 h 2"/>
                  <a:gd name="T6" fmla="*/ 125 w 4"/>
                  <a:gd name="T7" fmla="*/ 0 h 2"/>
                  <a:gd name="T8" fmla="*/ 250 w 4"/>
                  <a:gd name="T9" fmla="*/ 0 h 2"/>
                  <a:gd name="T10" fmla="*/ 375 w 4"/>
                  <a:gd name="T11" fmla="*/ 0 h 2"/>
                  <a:gd name="T12" fmla="*/ 375 w 4"/>
                  <a:gd name="T13" fmla="*/ 0 h 2"/>
                  <a:gd name="T14" fmla="*/ 375 w 4"/>
                  <a:gd name="T15" fmla="*/ 0 h 2"/>
                  <a:gd name="T16" fmla="*/ 375 w 4"/>
                  <a:gd name="T17" fmla="*/ 125 h 2"/>
                  <a:gd name="T18" fmla="*/ 500 w 4"/>
                  <a:gd name="T19" fmla="*/ 125 h 2"/>
                  <a:gd name="T20" fmla="*/ 500 w 4"/>
                  <a:gd name="T21" fmla="*/ 125 h 2"/>
                  <a:gd name="T22" fmla="*/ 500 w 4"/>
                  <a:gd name="T23" fmla="*/ 125 h 2"/>
                  <a:gd name="T24" fmla="*/ 500 w 4"/>
                  <a:gd name="T25" fmla="*/ 125 h 2"/>
                  <a:gd name="T26" fmla="*/ 500 w 4"/>
                  <a:gd name="T27" fmla="*/ 125 h 2"/>
                  <a:gd name="T28" fmla="*/ 500 w 4"/>
                  <a:gd name="T29" fmla="*/ 125 h 2"/>
                  <a:gd name="T30" fmla="*/ 500 w 4"/>
                  <a:gd name="T31" fmla="*/ 125 h 2"/>
                  <a:gd name="T32" fmla="*/ 500 w 4"/>
                  <a:gd name="T33" fmla="*/ 250 h 2"/>
                  <a:gd name="T34" fmla="*/ 500 w 4"/>
                  <a:gd name="T35" fmla="*/ 250 h 2"/>
                  <a:gd name="T36" fmla="*/ 500 w 4"/>
                  <a:gd name="T37" fmla="*/ 250 h 2"/>
                  <a:gd name="T38" fmla="*/ 500 w 4"/>
                  <a:gd name="T39" fmla="*/ 250 h 2"/>
                  <a:gd name="T40" fmla="*/ 375 w 4"/>
                  <a:gd name="T41" fmla="*/ 125 h 2"/>
                  <a:gd name="T42" fmla="*/ 375 w 4"/>
                  <a:gd name="T43" fmla="*/ 125 h 2"/>
                  <a:gd name="T44" fmla="*/ 375 w 4"/>
                  <a:gd name="T45" fmla="*/ 250 h 2"/>
                  <a:gd name="T46" fmla="*/ 375 w 4"/>
                  <a:gd name="T47" fmla="*/ 250 h 2"/>
                  <a:gd name="T48" fmla="*/ 375 w 4"/>
                  <a:gd name="T49" fmla="*/ 250 h 2"/>
                  <a:gd name="T50" fmla="*/ 250 w 4"/>
                  <a:gd name="T51" fmla="*/ 250 h 2"/>
                  <a:gd name="T52" fmla="*/ 250 w 4"/>
                  <a:gd name="T53" fmla="*/ 250 h 2"/>
                  <a:gd name="T54" fmla="*/ 250 w 4"/>
                  <a:gd name="T55" fmla="*/ 250 h 2"/>
                  <a:gd name="T56" fmla="*/ 250 w 4"/>
                  <a:gd name="T57" fmla="*/ 250 h 2"/>
                  <a:gd name="T58" fmla="*/ 250 w 4"/>
                  <a:gd name="T59" fmla="*/ 250 h 2"/>
                  <a:gd name="T60" fmla="*/ 250 w 4"/>
                  <a:gd name="T61" fmla="*/ 250 h 2"/>
                  <a:gd name="T62" fmla="*/ 250 w 4"/>
                  <a:gd name="T63" fmla="*/ 250 h 2"/>
                  <a:gd name="T64" fmla="*/ 125 w 4"/>
                  <a:gd name="T65" fmla="*/ 250 h 2"/>
                  <a:gd name="T66" fmla="*/ 125 w 4"/>
                  <a:gd name="T67" fmla="*/ 250 h 2"/>
                  <a:gd name="T68" fmla="*/ 125 w 4"/>
                  <a:gd name="T69" fmla="*/ 125 h 2"/>
                  <a:gd name="T70" fmla="*/ 125 w 4"/>
                  <a:gd name="T71" fmla="*/ 125 h 2"/>
                  <a:gd name="T72" fmla="*/ 125 w 4"/>
                  <a:gd name="T73" fmla="*/ 125 h 2"/>
                  <a:gd name="T74" fmla="*/ 125 w 4"/>
                  <a:gd name="T75" fmla="*/ 125 h 2"/>
                  <a:gd name="T76" fmla="*/ 125 w 4"/>
                  <a:gd name="T77" fmla="*/ 125 h 2"/>
                  <a:gd name="T78" fmla="*/ 125 w 4"/>
                  <a:gd name="T79" fmla="*/ 125 h 2"/>
                  <a:gd name="T80" fmla="*/ 125 w 4"/>
                  <a:gd name="T81" fmla="*/ 125 h 2"/>
                  <a:gd name="T82" fmla="*/ 125 w 4"/>
                  <a:gd name="T83" fmla="*/ 125 h 2"/>
                  <a:gd name="T84" fmla="*/ 125 w 4"/>
                  <a:gd name="T85" fmla="*/ 125 h 2"/>
                  <a:gd name="T86" fmla="*/ 125 w 4"/>
                  <a:gd name="T87" fmla="*/ 125 h 2"/>
                  <a:gd name="T88" fmla="*/ 125 w 4"/>
                  <a:gd name="T89" fmla="*/ 125 h 2"/>
                  <a:gd name="T90" fmla="*/ 125 w 4"/>
                  <a:gd name="T91" fmla="*/ 125 h 2"/>
                  <a:gd name="T92" fmla="*/ 125 w 4"/>
                  <a:gd name="T93" fmla="*/ 125 h 2"/>
                  <a:gd name="T94" fmla="*/ 0 w 4"/>
                  <a:gd name="T95" fmla="*/ 125 h 2"/>
                  <a:gd name="T96" fmla="*/ 0 w 4"/>
                  <a:gd name="T97" fmla="*/ 125 h 2"/>
                  <a:gd name="T98" fmla="*/ 0 w 4"/>
                  <a:gd name="T99" fmla="*/ 125 h 2"/>
                  <a:gd name="T100" fmla="*/ 0 w 4"/>
                  <a:gd name="T101" fmla="*/ 125 h 2"/>
                  <a:gd name="T102" fmla="*/ 0 w 4"/>
                  <a:gd name="T103" fmla="*/ 125 h 2"/>
                  <a:gd name="T104" fmla="*/ 0 w 4"/>
                  <a:gd name="T105" fmla="*/ 125 h 2"/>
                  <a:gd name="T106" fmla="*/ 0 w 4"/>
                  <a:gd name="T107" fmla="*/ 125 h 2"/>
                  <a:gd name="T108" fmla="*/ 0 w 4"/>
                  <a:gd name="T109" fmla="*/ 125 h 2"/>
                  <a:gd name="T110" fmla="*/ 0 w 4"/>
                  <a:gd name="T111" fmla="*/ 125 h 2"/>
                  <a:gd name="T112" fmla="*/ 0 w 4"/>
                  <a:gd name="T113" fmla="*/ 125 h 2"/>
                  <a:gd name="T114" fmla="*/ 0 w 4"/>
                  <a:gd name="T115" fmla="*/ 125 h 2"/>
                  <a:gd name="T116" fmla="*/ 0 w 4"/>
                  <a:gd name="T117" fmla="*/ 125 h 2"/>
                  <a:gd name="T118" fmla="*/ 0 w 4"/>
                  <a:gd name="T119" fmla="*/ 125 h 2"/>
                  <a:gd name="T120" fmla="*/ 0 w 4"/>
                  <a:gd name="T121" fmla="*/ 125 h 2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4"/>
                  <a:gd name="T184" fmla="*/ 0 h 2"/>
                  <a:gd name="T185" fmla="*/ 4 w 4"/>
                  <a:gd name="T186" fmla="*/ 2 h 2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4" h="2">
                    <a:moveTo>
                      <a:pt x="0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4" y="2"/>
                    </a:lnTo>
                    <a:lnTo>
                      <a:pt x="3" y="1"/>
                    </a:lnTo>
                    <a:lnTo>
                      <a:pt x="3" y="2"/>
                    </a:lnTo>
                    <a:lnTo>
                      <a:pt x="2" y="2"/>
                    </a:lnTo>
                    <a:lnTo>
                      <a:pt x="1" y="2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bg1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963" name="Freeform 47"/>
            <p:cNvSpPr>
              <a:spLocks/>
            </p:cNvSpPr>
            <p:nvPr/>
          </p:nvSpPr>
          <p:spPr bwMode="auto">
            <a:xfrm>
              <a:off x="2095" y="1760"/>
              <a:ext cx="391" cy="458"/>
            </a:xfrm>
            <a:custGeom>
              <a:avLst/>
              <a:gdLst>
                <a:gd name="T0" fmla="*/ 8998 w 76"/>
                <a:gd name="T1" fmla="*/ 10875 h 94"/>
                <a:gd name="T2" fmla="*/ 10351 w 76"/>
                <a:gd name="T3" fmla="*/ 3133 h 94"/>
                <a:gd name="T4" fmla="*/ 6935 w 76"/>
                <a:gd name="T5" fmla="*/ 2660 h 94"/>
                <a:gd name="T6" fmla="*/ 7228 w 76"/>
                <a:gd name="T7" fmla="*/ 687 h 94"/>
                <a:gd name="T8" fmla="*/ 2171 w 76"/>
                <a:gd name="T9" fmla="*/ 0 h 94"/>
                <a:gd name="T10" fmla="*/ 0 w 76"/>
                <a:gd name="T11" fmla="*/ 9711 h 94"/>
                <a:gd name="T12" fmla="*/ 0 w 76"/>
                <a:gd name="T13" fmla="*/ 9711 h 94"/>
                <a:gd name="T14" fmla="*/ 8998 w 76"/>
                <a:gd name="T15" fmla="*/ 10875 h 94"/>
                <a:gd name="T16" fmla="*/ 8998 w 76"/>
                <a:gd name="T17" fmla="*/ 10875 h 9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"/>
                <a:gd name="T28" fmla="*/ 0 h 94"/>
                <a:gd name="T29" fmla="*/ 76 w 76"/>
                <a:gd name="T30" fmla="*/ 94 h 9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" h="94">
                  <a:moveTo>
                    <a:pt x="66" y="94"/>
                  </a:moveTo>
                  <a:lnTo>
                    <a:pt x="76" y="27"/>
                  </a:lnTo>
                  <a:lnTo>
                    <a:pt x="51" y="23"/>
                  </a:lnTo>
                  <a:lnTo>
                    <a:pt x="53" y="6"/>
                  </a:lnTo>
                  <a:lnTo>
                    <a:pt x="16" y="0"/>
                  </a:lnTo>
                  <a:lnTo>
                    <a:pt x="0" y="84"/>
                  </a:lnTo>
                  <a:lnTo>
                    <a:pt x="66" y="94"/>
                  </a:lnTo>
                  <a:close/>
                </a:path>
              </a:pathLst>
            </a:custGeom>
            <a:solidFill>
              <a:srgbClr val="AAC8F5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64" name="Freeform 48"/>
            <p:cNvSpPr>
              <a:spLocks/>
            </p:cNvSpPr>
            <p:nvPr/>
          </p:nvSpPr>
          <p:spPr bwMode="auto">
            <a:xfrm>
              <a:off x="1537" y="1282"/>
              <a:ext cx="554" cy="439"/>
            </a:xfrm>
            <a:custGeom>
              <a:avLst/>
              <a:gdLst>
                <a:gd name="T0" fmla="*/ 0 w 108"/>
                <a:gd name="T1" fmla="*/ 7780 h 90"/>
                <a:gd name="T2" fmla="*/ 0 w 108"/>
                <a:gd name="T3" fmla="*/ 7185 h 90"/>
                <a:gd name="T4" fmla="*/ 133 w 108"/>
                <a:gd name="T5" fmla="*/ 6614 h 90"/>
                <a:gd name="T6" fmla="*/ 262 w 108"/>
                <a:gd name="T7" fmla="*/ 5927 h 90"/>
                <a:gd name="T8" fmla="*/ 395 w 108"/>
                <a:gd name="T9" fmla="*/ 5687 h 90"/>
                <a:gd name="T10" fmla="*/ 682 w 108"/>
                <a:gd name="T11" fmla="*/ 5448 h 90"/>
                <a:gd name="T12" fmla="*/ 682 w 108"/>
                <a:gd name="T13" fmla="*/ 5234 h 90"/>
                <a:gd name="T14" fmla="*/ 1344 w 108"/>
                <a:gd name="T15" fmla="*/ 4283 h 90"/>
                <a:gd name="T16" fmla="*/ 2160 w 108"/>
                <a:gd name="T17" fmla="*/ 2663 h 90"/>
                <a:gd name="T18" fmla="*/ 2708 w 108"/>
                <a:gd name="T19" fmla="*/ 1497 h 90"/>
                <a:gd name="T20" fmla="*/ 3237 w 108"/>
                <a:gd name="T21" fmla="*/ 356 h 90"/>
                <a:gd name="T22" fmla="*/ 3237 w 108"/>
                <a:gd name="T23" fmla="*/ 0 h 90"/>
                <a:gd name="T24" fmla="*/ 3657 w 108"/>
                <a:gd name="T25" fmla="*/ 0 h 90"/>
                <a:gd name="T26" fmla="*/ 4052 w 108"/>
                <a:gd name="T27" fmla="*/ 117 h 90"/>
                <a:gd name="T28" fmla="*/ 4186 w 108"/>
                <a:gd name="T29" fmla="*/ 239 h 90"/>
                <a:gd name="T30" fmla="*/ 4735 w 108"/>
                <a:gd name="T31" fmla="*/ 571 h 90"/>
                <a:gd name="T32" fmla="*/ 4735 w 108"/>
                <a:gd name="T33" fmla="*/ 927 h 90"/>
                <a:gd name="T34" fmla="*/ 4868 w 108"/>
                <a:gd name="T35" fmla="*/ 1619 h 90"/>
                <a:gd name="T36" fmla="*/ 5817 w 108"/>
                <a:gd name="T37" fmla="*/ 1854 h 90"/>
                <a:gd name="T38" fmla="*/ 6474 w 108"/>
                <a:gd name="T39" fmla="*/ 1854 h 90"/>
                <a:gd name="T40" fmla="*/ 7289 w 108"/>
                <a:gd name="T41" fmla="*/ 2093 h 90"/>
                <a:gd name="T42" fmla="*/ 8238 w 108"/>
                <a:gd name="T43" fmla="*/ 2093 h 90"/>
                <a:gd name="T44" fmla="*/ 8761 w 108"/>
                <a:gd name="T45" fmla="*/ 2215 h 90"/>
                <a:gd name="T46" fmla="*/ 9182 w 108"/>
                <a:gd name="T47" fmla="*/ 2093 h 90"/>
                <a:gd name="T48" fmla="*/ 9577 w 108"/>
                <a:gd name="T49" fmla="*/ 2215 h 90"/>
                <a:gd name="T50" fmla="*/ 9998 w 108"/>
                <a:gd name="T51" fmla="*/ 2093 h 90"/>
                <a:gd name="T52" fmla="*/ 10264 w 108"/>
                <a:gd name="T53" fmla="*/ 2215 h 90"/>
                <a:gd name="T54" fmla="*/ 10659 w 108"/>
                <a:gd name="T55" fmla="*/ 2215 h 90"/>
                <a:gd name="T56" fmla="*/ 14024 w 108"/>
                <a:gd name="T57" fmla="*/ 2785 h 90"/>
                <a:gd name="T58" fmla="*/ 14183 w 108"/>
                <a:gd name="T59" fmla="*/ 3141 h 90"/>
                <a:gd name="T60" fmla="*/ 14578 w 108"/>
                <a:gd name="T61" fmla="*/ 3258 h 90"/>
                <a:gd name="T62" fmla="*/ 13763 w 108"/>
                <a:gd name="T63" fmla="*/ 4639 h 90"/>
                <a:gd name="T64" fmla="*/ 13629 w 108"/>
                <a:gd name="T65" fmla="*/ 4878 h 90"/>
                <a:gd name="T66" fmla="*/ 13234 w 108"/>
                <a:gd name="T67" fmla="*/ 5117 h 90"/>
                <a:gd name="T68" fmla="*/ 12680 w 108"/>
                <a:gd name="T69" fmla="*/ 5927 h 90"/>
                <a:gd name="T70" fmla="*/ 13106 w 108"/>
                <a:gd name="T71" fmla="*/ 6161 h 90"/>
                <a:gd name="T72" fmla="*/ 13106 w 108"/>
                <a:gd name="T73" fmla="*/ 6375 h 90"/>
                <a:gd name="T74" fmla="*/ 12947 w 108"/>
                <a:gd name="T75" fmla="*/ 6497 h 90"/>
                <a:gd name="T76" fmla="*/ 12814 w 108"/>
                <a:gd name="T77" fmla="*/ 6970 h 90"/>
                <a:gd name="T78" fmla="*/ 7028 w 108"/>
                <a:gd name="T79" fmla="*/ 9399 h 90"/>
                <a:gd name="T80" fmla="*/ 133 w 108"/>
                <a:gd name="T81" fmla="*/ 7897 h 9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08"/>
                <a:gd name="T124" fmla="*/ 0 h 90"/>
                <a:gd name="T125" fmla="*/ 108 w 108"/>
                <a:gd name="T126" fmla="*/ 90 h 9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08" h="90">
                  <a:moveTo>
                    <a:pt x="1" y="68"/>
                  </a:moveTo>
                  <a:lnTo>
                    <a:pt x="0" y="67"/>
                  </a:lnTo>
                  <a:lnTo>
                    <a:pt x="0" y="63"/>
                  </a:lnTo>
                  <a:lnTo>
                    <a:pt x="0" y="62"/>
                  </a:lnTo>
                  <a:lnTo>
                    <a:pt x="0" y="60"/>
                  </a:lnTo>
                  <a:lnTo>
                    <a:pt x="1" y="57"/>
                  </a:lnTo>
                  <a:lnTo>
                    <a:pt x="1" y="52"/>
                  </a:lnTo>
                  <a:lnTo>
                    <a:pt x="2" y="51"/>
                  </a:lnTo>
                  <a:lnTo>
                    <a:pt x="3" y="50"/>
                  </a:lnTo>
                  <a:lnTo>
                    <a:pt x="3" y="49"/>
                  </a:lnTo>
                  <a:lnTo>
                    <a:pt x="4" y="48"/>
                  </a:lnTo>
                  <a:lnTo>
                    <a:pt x="5" y="47"/>
                  </a:lnTo>
                  <a:lnTo>
                    <a:pt x="5" y="45"/>
                  </a:lnTo>
                  <a:lnTo>
                    <a:pt x="9" y="41"/>
                  </a:lnTo>
                  <a:lnTo>
                    <a:pt x="10" y="37"/>
                  </a:lnTo>
                  <a:lnTo>
                    <a:pt x="13" y="32"/>
                  </a:lnTo>
                  <a:lnTo>
                    <a:pt x="16" y="23"/>
                  </a:lnTo>
                  <a:lnTo>
                    <a:pt x="18" y="19"/>
                  </a:lnTo>
                  <a:lnTo>
                    <a:pt x="20" y="13"/>
                  </a:lnTo>
                  <a:lnTo>
                    <a:pt x="23" y="5"/>
                  </a:lnTo>
                  <a:lnTo>
                    <a:pt x="24" y="3"/>
                  </a:lnTo>
                  <a:lnTo>
                    <a:pt x="24" y="1"/>
                  </a:lnTo>
                  <a:lnTo>
                    <a:pt x="24" y="0"/>
                  </a:lnTo>
                  <a:lnTo>
                    <a:pt x="25" y="0"/>
                  </a:lnTo>
                  <a:lnTo>
                    <a:pt x="27" y="0"/>
                  </a:lnTo>
                  <a:lnTo>
                    <a:pt x="30" y="1"/>
                  </a:lnTo>
                  <a:lnTo>
                    <a:pt x="31" y="2"/>
                  </a:lnTo>
                  <a:lnTo>
                    <a:pt x="33" y="2"/>
                  </a:lnTo>
                  <a:lnTo>
                    <a:pt x="35" y="5"/>
                  </a:lnTo>
                  <a:lnTo>
                    <a:pt x="36" y="7"/>
                  </a:lnTo>
                  <a:lnTo>
                    <a:pt x="35" y="8"/>
                  </a:lnTo>
                  <a:lnTo>
                    <a:pt x="35" y="12"/>
                  </a:lnTo>
                  <a:lnTo>
                    <a:pt x="36" y="14"/>
                  </a:lnTo>
                  <a:lnTo>
                    <a:pt x="39" y="15"/>
                  </a:lnTo>
                  <a:lnTo>
                    <a:pt x="43" y="16"/>
                  </a:lnTo>
                  <a:lnTo>
                    <a:pt x="46" y="15"/>
                  </a:lnTo>
                  <a:lnTo>
                    <a:pt x="48" y="16"/>
                  </a:lnTo>
                  <a:lnTo>
                    <a:pt x="53" y="17"/>
                  </a:lnTo>
                  <a:lnTo>
                    <a:pt x="54" y="18"/>
                  </a:lnTo>
                  <a:lnTo>
                    <a:pt x="59" y="18"/>
                  </a:lnTo>
                  <a:lnTo>
                    <a:pt x="61" y="18"/>
                  </a:lnTo>
                  <a:lnTo>
                    <a:pt x="62" y="19"/>
                  </a:lnTo>
                  <a:lnTo>
                    <a:pt x="65" y="19"/>
                  </a:lnTo>
                  <a:lnTo>
                    <a:pt x="66" y="19"/>
                  </a:lnTo>
                  <a:lnTo>
                    <a:pt x="68" y="18"/>
                  </a:lnTo>
                  <a:lnTo>
                    <a:pt x="69" y="18"/>
                  </a:lnTo>
                  <a:lnTo>
                    <a:pt x="71" y="19"/>
                  </a:lnTo>
                  <a:lnTo>
                    <a:pt x="72" y="18"/>
                  </a:lnTo>
                  <a:lnTo>
                    <a:pt x="74" y="18"/>
                  </a:lnTo>
                  <a:lnTo>
                    <a:pt x="75" y="19"/>
                  </a:lnTo>
                  <a:lnTo>
                    <a:pt x="76" y="19"/>
                  </a:lnTo>
                  <a:lnTo>
                    <a:pt x="77" y="19"/>
                  </a:lnTo>
                  <a:lnTo>
                    <a:pt x="79" y="19"/>
                  </a:lnTo>
                  <a:lnTo>
                    <a:pt x="80" y="18"/>
                  </a:lnTo>
                  <a:lnTo>
                    <a:pt x="104" y="24"/>
                  </a:lnTo>
                  <a:lnTo>
                    <a:pt x="104" y="25"/>
                  </a:lnTo>
                  <a:lnTo>
                    <a:pt x="105" y="27"/>
                  </a:lnTo>
                  <a:lnTo>
                    <a:pt x="107" y="27"/>
                  </a:lnTo>
                  <a:lnTo>
                    <a:pt x="108" y="28"/>
                  </a:lnTo>
                  <a:lnTo>
                    <a:pt x="108" y="31"/>
                  </a:lnTo>
                  <a:lnTo>
                    <a:pt x="102" y="40"/>
                  </a:lnTo>
                  <a:lnTo>
                    <a:pt x="101" y="41"/>
                  </a:lnTo>
                  <a:lnTo>
                    <a:pt x="101" y="42"/>
                  </a:lnTo>
                  <a:lnTo>
                    <a:pt x="100" y="43"/>
                  </a:lnTo>
                  <a:lnTo>
                    <a:pt x="98" y="44"/>
                  </a:lnTo>
                  <a:lnTo>
                    <a:pt x="95" y="49"/>
                  </a:lnTo>
                  <a:lnTo>
                    <a:pt x="94" y="51"/>
                  </a:lnTo>
                  <a:lnTo>
                    <a:pt x="95" y="52"/>
                  </a:lnTo>
                  <a:lnTo>
                    <a:pt x="97" y="53"/>
                  </a:lnTo>
                  <a:lnTo>
                    <a:pt x="98" y="54"/>
                  </a:lnTo>
                  <a:lnTo>
                    <a:pt x="97" y="55"/>
                  </a:lnTo>
                  <a:lnTo>
                    <a:pt x="97" y="56"/>
                  </a:lnTo>
                  <a:lnTo>
                    <a:pt x="96" y="56"/>
                  </a:lnTo>
                  <a:lnTo>
                    <a:pt x="96" y="58"/>
                  </a:lnTo>
                  <a:lnTo>
                    <a:pt x="95" y="60"/>
                  </a:lnTo>
                  <a:lnTo>
                    <a:pt x="88" y="90"/>
                  </a:lnTo>
                  <a:lnTo>
                    <a:pt x="52" y="81"/>
                  </a:lnTo>
                  <a:lnTo>
                    <a:pt x="1" y="68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65" name="Freeform 49"/>
            <p:cNvSpPr>
              <a:spLocks/>
            </p:cNvSpPr>
            <p:nvPr/>
          </p:nvSpPr>
          <p:spPr bwMode="auto">
            <a:xfrm>
              <a:off x="1988" y="1155"/>
              <a:ext cx="415" cy="634"/>
            </a:xfrm>
            <a:custGeom>
              <a:avLst/>
              <a:gdLst>
                <a:gd name="T0" fmla="*/ 943 w 81"/>
                <a:gd name="T1" fmla="*/ 9964 h 130"/>
                <a:gd name="T2" fmla="*/ 1076 w 81"/>
                <a:gd name="T3" fmla="*/ 9515 h 130"/>
                <a:gd name="T4" fmla="*/ 1209 w 81"/>
                <a:gd name="T5" fmla="*/ 9393 h 130"/>
                <a:gd name="T6" fmla="*/ 1209 w 81"/>
                <a:gd name="T7" fmla="*/ 9159 h 130"/>
                <a:gd name="T8" fmla="*/ 815 w 81"/>
                <a:gd name="T9" fmla="*/ 8944 h 130"/>
                <a:gd name="T10" fmla="*/ 1337 w 81"/>
                <a:gd name="T11" fmla="*/ 8110 h 130"/>
                <a:gd name="T12" fmla="*/ 1757 w 81"/>
                <a:gd name="T13" fmla="*/ 7896 h 130"/>
                <a:gd name="T14" fmla="*/ 1891 w 81"/>
                <a:gd name="T15" fmla="*/ 7657 h 130"/>
                <a:gd name="T16" fmla="*/ 2680 w 81"/>
                <a:gd name="T17" fmla="*/ 6257 h 130"/>
                <a:gd name="T18" fmla="*/ 2285 w 81"/>
                <a:gd name="T19" fmla="*/ 6135 h 130"/>
                <a:gd name="T20" fmla="*/ 2152 w 81"/>
                <a:gd name="T21" fmla="*/ 5804 h 130"/>
                <a:gd name="T22" fmla="*/ 2152 w 81"/>
                <a:gd name="T23" fmla="*/ 5448 h 130"/>
                <a:gd name="T24" fmla="*/ 2152 w 81"/>
                <a:gd name="T25" fmla="*/ 5209 h 130"/>
                <a:gd name="T26" fmla="*/ 2152 w 81"/>
                <a:gd name="T27" fmla="*/ 4994 h 130"/>
                <a:gd name="T28" fmla="*/ 3489 w 81"/>
                <a:gd name="T29" fmla="*/ 0 h 130"/>
                <a:gd name="T30" fmla="*/ 4565 w 81"/>
                <a:gd name="T31" fmla="*/ 2214 h 130"/>
                <a:gd name="T32" fmla="*/ 4831 w 81"/>
                <a:gd name="T33" fmla="*/ 3019 h 130"/>
                <a:gd name="T34" fmla="*/ 4698 w 81"/>
                <a:gd name="T35" fmla="*/ 3355 h 130"/>
                <a:gd name="T36" fmla="*/ 4985 w 81"/>
                <a:gd name="T37" fmla="*/ 3589 h 130"/>
                <a:gd name="T38" fmla="*/ 5646 w 81"/>
                <a:gd name="T39" fmla="*/ 4521 h 130"/>
                <a:gd name="T40" fmla="*/ 5774 w 81"/>
                <a:gd name="T41" fmla="*/ 4994 h 130"/>
                <a:gd name="T42" fmla="*/ 6066 w 81"/>
                <a:gd name="T43" fmla="*/ 5209 h 130"/>
                <a:gd name="T44" fmla="*/ 6589 w 81"/>
                <a:gd name="T45" fmla="*/ 5326 h 130"/>
                <a:gd name="T46" fmla="*/ 6194 w 81"/>
                <a:gd name="T47" fmla="*/ 6043 h 130"/>
                <a:gd name="T48" fmla="*/ 6066 w 81"/>
                <a:gd name="T49" fmla="*/ 6491 h 130"/>
                <a:gd name="T50" fmla="*/ 6066 w 81"/>
                <a:gd name="T51" fmla="*/ 6613 h 130"/>
                <a:gd name="T52" fmla="*/ 5774 w 81"/>
                <a:gd name="T53" fmla="*/ 6969 h 130"/>
                <a:gd name="T54" fmla="*/ 5774 w 81"/>
                <a:gd name="T55" fmla="*/ 7184 h 130"/>
                <a:gd name="T56" fmla="*/ 6194 w 81"/>
                <a:gd name="T57" fmla="*/ 7540 h 130"/>
                <a:gd name="T58" fmla="*/ 6722 w 81"/>
                <a:gd name="T59" fmla="*/ 7062 h 130"/>
                <a:gd name="T60" fmla="*/ 6850 w 81"/>
                <a:gd name="T61" fmla="*/ 7301 h 130"/>
                <a:gd name="T62" fmla="*/ 6983 w 81"/>
                <a:gd name="T63" fmla="*/ 7423 h 130"/>
                <a:gd name="T64" fmla="*/ 6983 w 81"/>
                <a:gd name="T65" fmla="*/ 8018 h 130"/>
                <a:gd name="T66" fmla="*/ 7270 w 81"/>
                <a:gd name="T67" fmla="*/ 8588 h 130"/>
                <a:gd name="T68" fmla="*/ 7142 w 81"/>
                <a:gd name="T69" fmla="*/ 8822 h 130"/>
                <a:gd name="T70" fmla="*/ 7531 w 81"/>
                <a:gd name="T71" fmla="*/ 9037 h 130"/>
                <a:gd name="T72" fmla="*/ 7665 w 81"/>
                <a:gd name="T73" fmla="*/ 9393 h 130"/>
                <a:gd name="T74" fmla="*/ 7665 w 81"/>
                <a:gd name="T75" fmla="*/ 9754 h 130"/>
                <a:gd name="T76" fmla="*/ 7926 w 81"/>
                <a:gd name="T77" fmla="*/ 10085 h 130"/>
                <a:gd name="T78" fmla="*/ 8218 w 81"/>
                <a:gd name="T79" fmla="*/ 9754 h 130"/>
                <a:gd name="T80" fmla="*/ 8741 w 81"/>
                <a:gd name="T81" fmla="*/ 9964 h 130"/>
                <a:gd name="T82" fmla="*/ 9002 w 81"/>
                <a:gd name="T83" fmla="*/ 9754 h 130"/>
                <a:gd name="T84" fmla="*/ 9555 w 81"/>
                <a:gd name="T85" fmla="*/ 9871 h 130"/>
                <a:gd name="T86" fmla="*/ 9817 w 81"/>
                <a:gd name="T87" fmla="*/ 9964 h 130"/>
                <a:gd name="T88" fmla="*/ 10211 w 81"/>
                <a:gd name="T89" fmla="*/ 9754 h 130"/>
                <a:gd name="T90" fmla="*/ 10631 w 81"/>
                <a:gd name="T91" fmla="*/ 9871 h 130"/>
                <a:gd name="T92" fmla="*/ 10892 w 81"/>
                <a:gd name="T93" fmla="*/ 10203 h 130"/>
                <a:gd name="T94" fmla="*/ 9950 w 81"/>
                <a:gd name="T95" fmla="*/ 15079 h 130"/>
                <a:gd name="T96" fmla="*/ 0 w 81"/>
                <a:gd name="T97" fmla="*/ 13460 h 13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81"/>
                <a:gd name="T148" fmla="*/ 0 h 130"/>
                <a:gd name="T149" fmla="*/ 81 w 81"/>
                <a:gd name="T150" fmla="*/ 130 h 13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81" h="130">
                  <a:moveTo>
                    <a:pt x="0" y="116"/>
                  </a:moveTo>
                  <a:lnTo>
                    <a:pt x="7" y="86"/>
                  </a:lnTo>
                  <a:lnTo>
                    <a:pt x="8" y="84"/>
                  </a:lnTo>
                  <a:lnTo>
                    <a:pt x="8" y="82"/>
                  </a:lnTo>
                  <a:lnTo>
                    <a:pt x="9" y="82"/>
                  </a:lnTo>
                  <a:lnTo>
                    <a:pt x="9" y="81"/>
                  </a:lnTo>
                  <a:lnTo>
                    <a:pt x="10" y="80"/>
                  </a:lnTo>
                  <a:lnTo>
                    <a:pt x="9" y="79"/>
                  </a:lnTo>
                  <a:lnTo>
                    <a:pt x="7" y="78"/>
                  </a:lnTo>
                  <a:lnTo>
                    <a:pt x="6" y="77"/>
                  </a:lnTo>
                  <a:lnTo>
                    <a:pt x="7" y="75"/>
                  </a:lnTo>
                  <a:lnTo>
                    <a:pt x="10" y="70"/>
                  </a:lnTo>
                  <a:lnTo>
                    <a:pt x="12" y="69"/>
                  </a:lnTo>
                  <a:lnTo>
                    <a:pt x="13" y="68"/>
                  </a:lnTo>
                  <a:lnTo>
                    <a:pt x="13" y="67"/>
                  </a:lnTo>
                  <a:lnTo>
                    <a:pt x="14" y="66"/>
                  </a:lnTo>
                  <a:lnTo>
                    <a:pt x="20" y="57"/>
                  </a:lnTo>
                  <a:lnTo>
                    <a:pt x="20" y="54"/>
                  </a:lnTo>
                  <a:lnTo>
                    <a:pt x="19" y="53"/>
                  </a:lnTo>
                  <a:lnTo>
                    <a:pt x="17" y="53"/>
                  </a:lnTo>
                  <a:lnTo>
                    <a:pt x="16" y="51"/>
                  </a:lnTo>
                  <a:lnTo>
                    <a:pt x="16" y="50"/>
                  </a:lnTo>
                  <a:lnTo>
                    <a:pt x="16" y="48"/>
                  </a:lnTo>
                  <a:lnTo>
                    <a:pt x="16" y="47"/>
                  </a:lnTo>
                  <a:lnTo>
                    <a:pt x="17" y="46"/>
                  </a:lnTo>
                  <a:lnTo>
                    <a:pt x="16" y="45"/>
                  </a:lnTo>
                  <a:lnTo>
                    <a:pt x="16" y="43"/>
                  </a:lnTo>
                  <a:lnTo>
                    <a:pt x="26" y="0"/>
                  </a:lnTo>
                  <a:lnTo>
                    <a:pt x="37" y="3"/>
                  </a:lnTo>
                  <a:lnTo>
                    <a:pt x="34" y="19"/>
                  </a:lnTo>
                  <a:lnTo>
                    <a:pt x="36" y="23"/>
                  </a:lnTo>
                  <a:lnTo>
                    <a:pt x="36" y="26"/>
                  </a:lnTo>
                  <a:lnTo>
                    <a:pt x="36" y="28"/>
                  </a:lnTo>
                  <a:lnTo>
                    <a:pt x="35" y="29"/>
                  </a:lnTo>
                  <a:lnTo>
                    <a:pt x="36" y="30"/>
                  </a:lnTo>
                  <a:lnTo>
                    <a:pt x="37" y="31"/>
                  </a:lnTo>
                  <a:lnTo>
                    <a:pt x="40" y="34"/>
                  </a:lnTo>
                  <a:lnTo>
                    <a:pt x="42" y="39"/>
                  </a:lnTo>
                  <a:lnTo>
                    <a:pt x="42" y="41"/>
                  </a:lnTo>
                  <a:lnTo>
                    <a:pt x="43" y="43"/>
                  </a:lnTo>
                  <a:lnTo>
                    <a:pt x="45" y="43"/>
                  </a:lnTo>
                  <a:lnTo>
                    <a:pt x="45" y="45"/>
                  </a:lnTo>
                  <a:lnTo>
                    <a:pt x="48" y="45"/>
                  </a:lnTo>
                  <a:lnTo>
                    <a:pt x="49" y="46"/>
                  </a:lnTo>
                  <a:lnTo>
                    <a:pt x="46" y="51"/>
                  </a:lnTo>
                  <a:lnTo>
                    <a:pt x="46" y="52"/>
                  </a:lnTo>
                  <a:lnTo>
                    <a:pt x="45" y="53"/>
                  </a:lnTo>
                  <a:lnTo>
                    <a:pt x="45" y="56"/>
                  </a:lnTo>
                  <a:lnTo>
                    <a:pt x="45" y="57"/>
                  </a:lnTo>
                  <a:lnTo>
                    <a:pt x="43" y="59"/>
                  </a:lnTo>
                  <a:lnTo>
                    <a:pt x="43" y="60"/>
                  </a:lnTo>
                  <a:lnTo>
                    <a:pt x="43" y="61"/>
                  </a:lnTo>
                  <a:lnTo>
                    <a:pt x="43" y="62"/>
                  </a:lnTo>
                  <a:lnTo>
                    <a:pt x="45" y="65"/>
                  </a:lnTo>
                  <a:lnTo>
                    <a:pt x="46" y="65"/>
                  </a:lnTo>
                  <a:lnTo>
                    <a:pt x="49" y="62"/>
                  </a:lnTo>
                  <a:lnTo>
                    <a:pt x="50" y="61"/>
                  </a:lnTo>
                  <a:lnTo>
                    <a:pt x="50" y="62"/>
                  </a:lnTo>
                  <a:lnTo>
                    <a:pt x="51" y="63"/>
                  </a:lnTo>
                  <a:lnTo>
                    <a:pt x="52" y="64"/>
                  </a:lnTo>
                  <a:lnTo>
                    <a:pt x="52" y="66"/>
                  </a:lnTo>
                  <a:lnTo>
                    <a:pt x="52" y="69"/>
                  </a:lnTo>
                  <a:lnTo>
                    <a:pt x="52" y="72"/>
                  </a:lnTo>
                  <a:lnTo>
                    <a:pt x="54" y="74"/>
                  </a:lnTo>
                  <a:lnTo>
                    <a:pt x="54" y="75"/>
                  </a:lnTo>
                  <a:lnTo>
                    <a:pt x="53" y="76"/>
                  </a:lnTo>
                  <a:lnTo>
                    <a:pt x="54" y="78"/>
                  </a:lnTo>
                  <a:lnTo>
                    <a:pt x="56" y="78"/>
                  </a:lnTo>
                  <a:lnTo>
                    <a:pt x="57" y="80"/>
                  </a:lnTo>
                  <a:lnTo>
                    <a:pt x="57" y="81"/>
                  </a:lnTo>
                  <a:lnTo>
                    <a:pt x="57" y="83"/>
                  </a:lnTo>
                  <a:lnTo>
                    <a:pt x="57" y="84"/>
                  </a:lnTo>
                  <a:lnTo>
                    <a:pt x="58" y="86"/>
                  </a:lnTo>
                  <a:lnTo>
                    <a:pt x="59" y="87"/>
                  </a:lnTo>
                  <a:lnTo>
                    <a:pt x="60" y="85"/>
                  </a:lnTo>
                  <a:lnTo>
                    <a:pt x="61" y="84"/>
                  </a:lnTo>
                  <a:lnTo>
                    <a:pt x="63" y="85"/>
                  </a:lnTo>
                  <a:lnTo>
                    <a:pt x="65" y="86"/>
                  </a:lnTo>
                  <a:lnTo>
                    <a:pt x="66" y="85"/>
                  </a:lnTo>
                  <a:lnTo>
                    <a:pt x="67" y="84"/>
                  </a:lnTo>
                  <a:lnTo>
                    <a:pt x="67" y="85"/>
                  </a:lnTo>
                  <a:lnTo>
                    <a:pt x="71" y="85"/>
                  </a:lnTo>
                  <a:lnTo>
                    <a:pt x="72" y="86"/>
                  </a:lnTo>
                  <a:lnTo>
                    <a:pt x="73" y="86"/>
                  </a:lnTo>
                  <a:lnTo>
                    <a:pt x="76" y="86"/>
                  </a:lnTo>
                  <a:lnTo>
                    <a:pt x="76" y="84"/>
                  </a:lnTo>
                  <a:lnTo>
                    <a:pt x="77" y="83"/>
                  </a:lnTo>
                  <a:lnTo>
                    <a:pt x="79" y="85"/>
                  </a:lnTo>
                  <a:lnTo>
                    <a:pt x="79" y="87"/>
                  </a:lnTo>
                  <a:lnTo>
                    <a:pt x="81" y="88"/>
                  </a:lnTo>
                  <a:lnTo>
                    <a:pt x="75" y="130"/>
                  </a:lnTo>
                  <a:lnTo>
                    <a:pt x="74" y="130"/>
                  </a:lnTo>
                  <a:lnTo>
                    <a:pt x="37" y="124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66" name="Freeform 50"/>
            <p:cNvSpPr>
              <a:spLocks/>
            </p:cNvSpPr>
            <p:nvPr/>
          </p:nvSpPr>
          <p:spPr bwMode="auto">
            <a:xfrm>
              <a:off x="2162" y="1170"/>
              <a:ext cx="707" cy="424"/>
            </a:xfrm>
            <a:custGeom>
              <a:avLst/>
              <a:gdLst>
                <a:gd name="T0" fmla="*/ 6455 w 138"/>
                <a:gd name="T1" fmla="*/ 8909 h 87"/>
                <a:gd name="T2" fmla="*/ 6061 w 138"/>
                <a:gd name="T3" fmla="*/ 9713 h 87"/>
                <a:gd name="T4" fmla="*/ 5774 w 138"/>
                <a:gd name="T5" fmla="*/ 9265 h 87"/>
                <a:gd name="T6" fmla="*/ 5641 w 138"/>
                <a:gd name="T7" fmla="*/ 9620 h 87"/>
                <a:gd name="T8" fmla="*/ 5118 w 138"/>
                <a:gd name="T9" fmla="*/ 9620 h 87"/>
                <a:gd name="T10" fmla="*/ 4437 w 138"/>
                <a:gd name="T11" fmla="*/ 9499 h 87"/>
                <a:gd name="T12" fmla="*/ 4303 w 138"/>
                <a:gd name="T13" fmla="*/ 9499 h 87"/>
                <a:gd name="T14" fmla="*/ 3909 w 138"/>
                <a:gd name="T15" fmla="*/ 9499 h 87"/>
                <a:gd name="T16" fmla="*/ 3489 w 138"/>
                <a:gd name="T17" fmla="*/ 9499 h 87"/>
                <a:gd name="T18" fmla="*/ 3228 w 138"/>
                <a:gd name="T19" fmla="*/ 9620 h 87"/>
                <a:gd name="T20" fmla="*/ 3100 w 138"/>
                <a:gd name="T21" fmla="*/ 9265 h 87"/>
                <a:gd name="T22" fmla="*/ 3100 w 138"/>
                <a:gd name="T23" fmla="*/ 8909 h 87"/>
                <a:gd name="T24" fmla="*/ 2679 w 138"/>
                <a:gd name="T25" fmla="*/ 8694 h 87"/>
                <a:gd name="T26" fmla="*/ 2679 w 138"/>
                <a:gd name="T27" fmla="*/ 8339 h 87"/>
                <a:gd name="T28" fmla="*/ 2413 w 138"/>
                <a:gd name="T29" fmla="*/ 7983 h 87"/>
                <a:gd name="T30" fmla="*/ 2413 w 138"/>
                <a:gd name="T31" fmla="*/ 7291 h 87"/>
                <a:gd name="T32" fmla="*/ 2285 w 138"/>
                <a:gd name="T33" fmla="*/ 6935 h 87"/>
                <a:gd name="T34" fmla="*/ 2152 w 138"/>
                <a:gd name="T35" fmla="*/ 6842 h 87"/>
                <a:gd name="T36" fmla="*/ 2019 w 138"/>
                <a:gd name="T37" fmla="*/ 6842 h 87"/>
                <a:gd name="T38" fmla="*/ 1470 w 138"/>
                <a:gd name="T39" fmla="*/ 7174 h 87"/>
                <a:gd name="T40" fmla="*/ 1209 w 138"/>
                <a:gd name="T41" fmla="*/ 6721 h 87"/>
                <a:gd name="T42" fmla="*/ 1209 w 138"/>
                <a:gd name="T43" fmla="*/ 6482 h 87"/>
                <a:gd name="T44" fmla="*/ 1470 w 138"/>
                <a:gd name="T45" fmla="*/ 6126 h 87"/>
                <a:gd name="T46" fmla="*/ 1470 w 138"/>
                <a:gd name="T47" fmla="*/ 5795 h 87"/>
                <a:gd name="T48" fmla="*/ 1604 w 138"/>
                <a:gd name="T49" fmla="*/ 5556 h 87"/>
                <a:gd name="T50" fmla="*/ 1890 w 138"/>
                <a:gd name="T51" fmla="*/ 4869 h 87"/>
                <a:gd name="T52" fmla="*/ 1470 w 138"/>
                <a:gd name="T53" fmla="*/ 4630 h 87"/>
                <a:gd name="T54" fmla="*/ 1076 w 138"/>
                <a:gd name="T55" fmla="*/ 4396 h 87"/>
                <a:gd name="T56" fmla="*/ 815 w 138"/>
                <a:gd name="T57" fmla="*/ 3587 h 87"/>
                <a:gd name="T58" fmla="*/ 261 w 138"/>
                <a:gd name="T59" fmla="*/ 3134 h 87"/>
                <a:gd name="T60" fmla="*/ 261 w 138"/>
                <a:gd name="T61" fmla="*/ 2900 h 87"/>
                <a:gd name="T62" fmla="*/ 261 w 138"/>
                <a:gd name="T63" fmla="*/ 2305 h 87"/>
                <a:gd name="T64" fmla="*/ 394 w 138"/>
                <a:gd name="T65" fmla="*/ 0 h 87"/>
                <a:gd name="T66" fmla="*/ 6588 w 138"/>
                <a:gd name="T67" fmla="*/ 926 h 87"/>
                <a:gd name="T68" fmla="*/ 18556 w 138"/>
                <a:gd name="T69" fmla="*/ 2208 h 87"/>
                <a:gd name="T70" fmla="*/ 17742 w 138"/>
                <a:gd name="T71" fmla="*/ 10069 h 8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38"/>
                <a:gd name="T109" fmla="*/ 0 h 87"/>
                <a:gd name="T110" fmla="*/ 138 w 138"/>
                <a:gd name="T111" fmla="*/ 87 h 87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38" h="87">
                  <a:moveTo>
                    <a:pt x="132" y="87"/>
                  </a:moveTo>
                  <a:lnTo>
                    <a:pt x="48" y="77"/>
                  </a:lnTo>
                  <a:lnTo>
                    <a:pt x="47" y="85"/>
                  </a:lnTo>
                  <a:lnTo>
                    <a:pt x="45" y="84"/>
                  </a:lnTo>
                  <a:lnTo>
                    <a:pt x="45" y="82"/>
                  </a:lnTo>
                  <a:lnTo>
                    <a:pt x="43" y="80"/>
                  </a:lnTo>
                  <a:lnTo>
                    <a:pt x="42" y="81"/>
                  </a:lnTo>
                  <a:lnTo>
                    <a:pt x="42" y="83"/>
                  </a:lnTo>
                  <a:lnTo>
                    <a:pt x="39" y="83"/>
                  </a:lnTo>
                  <a:lnTo>
                    <a:pt x="38" y="83"/>
                  </a:lnTo>
                  <a:lnTo>
                    <a:pt x="37" y="82"/>
                  </a:lnTo>
                  <a:lnTo>
                    <a:pt x="33" y="82"/>
                  </a:lnTo>
                  <a:lnTo>
                    <a:pt x="33" y="81"/>
                  </a:lnTo>
                  <a:lnTo>
                    <a:pt x="32" y="82"/>
                  </a:lnTo>
                  <a:lnTo>
                    <a:pt x="31" y="83"/>
                  </a:lnTo>
                  <a:lnTo>
                    <a:pt x="29" y="82"/>
                  </a:lnTo>
                  <a:lnTo>
                    <a:pt x="27" y="81"/>
                  </a:lnTo>
                  <a:lnTo>
                    <a:pt x="26" y="82"/>
                  </a:lnTo>
                  <a:lnTo>
                    <a:pt x="25" y="84"/>
                  </a:lnTo>
                  <a:lnTo>
                    <a:pt x="24" y="83"/>
                  </a:lnTo>
                  <a:lnTo>
                    <a:pt x="23" y="81"/>
                  </a:lnTo>
                  <a:lnTo>
                    <a:pt x="23" y="80"/>
                  </a:lnTo>
                  <a:lnTo>
                    <a:pt x="23" y="78"/>
                  </a:lnTo>
                  <a:lnTo>
                    <a:pt x="23" y="77"/>
                  </a:lnTo>
                  <a:lnTo>
                    <a:pt x="22" y="75"/>
                  </a:lnTo>
                  <a:lnTo>
                    <a:pt x="20" y="75"/>
                  </a:lnTo>
                  <a:lnTo>
                    <a:pt x="19" y="73"/>
                  </a:lnTo>
                  <a:lnTo>
                    <a:pt x="20" y="72"/>
                  </a:lnTo>
                  <a:lnTo>
                    <a:pt x="20" y="71"/>
                  </a:lnTo>
                  <a:lnTo>
                    <a:pt x="18" y="69"/>
                  </a:lnTo>
                  <a:lnTo>
                    <a:pt x="18" y="66"/>
                  </a:lnTo>
                  <a:lnTo>
                    <a:pt x="18" y="63"/>
                  </a:lnTo>
                  <a:lnTo>
                    <a:pt x="18" y="61"/>
                  </a:lnTo>
                  <a:lnTo>
                    <a:pt x="17" y="60"/>
                  </a:lnTo>
                  <a:lnTo>
                    <a:pt x="16" y="59"/>
                  </a:lnTo>
                  <a:lnTo>
                    <a:pt x="16" y="58"/>
                  </a:lnTo>
                  <a:lnTo>
                    <a:pt x="15" y="59"/>
                  </a:lnTo>
                  <a:lnTo>
                    <a:pt x="12" y="62"/>
                  </a:lnTo>
                  <a:lnTo>
                    <a:pt x="11" y="62"/>
                  </a:lnTo>
                  <a:lnTo>
                    <a:pt x="9" y="59"/>
                  </a:lnTo>
                  <a:lnTo>
                    <a:pt x="9" y="58"/>
                  </a:lnTo>
                  <a:lnTo>
                    <a:pt x="9" y="57"/>
                  </a:lnTo>
                  <a:lnTo>
                    <a:pt x="9" y="56"/>
                  </a:lnTo>
                  <a:lnTo>
                    <a:pt x="11" y="54"/>
                  </a:lnTo>
                  <a:lnTo>
                    <a:pt x="11" y="53"/>
                  </a:lnTo>
                  <a:lnTo>
                    <a:pt x="11" y="50"/>
                  </a:lnTo>
                  <a:lnTo>
                    <a:pt x="12" y="49"/>
                  </a:lnTo>
                  <a:lnTo>
                    <a:pt x="12" y="48"/>
                  </a:lnTo>
                  <a:lnTo>
                    <a:pt x="15" y="43"/>
                  </a:lnTo>
                  <a:lnTo>
                    <a:pt x="14" y="42"/>
                  </a:lnTo>
                  <a:lnTo>
                    <a:pt x="11" y="42"/>
                  </a:lnTo>
                  <a:lnTo>
                    <a:pt x="11" y="40"/>
                  </a:lnTo>
                  <a:lnTo>
                    <a:pt x="9" y="40"/>
                  </a:lnTo>
                  <a:lnTo>
                    <a:pt x="8" y="38"/>
                  </a:lnTo>
                  <a:lnTo>
                    <a:pt x="8" y="36"/>
                  </a:lnTo>
                  <a:lnTo>
                    <a:pt x="6" y="31"/>
                  </a:lnTo>
                  <a:lnTo>
                    <a:pt x="3" y="28"/>
                  </a:lnTo>
                  <a:lnTo>
                    <a:pt x="2" y="27"/>
                  </a:lnTo>
                  <a:lnTo>
                    <a:pt x="1" y="26"/>
                  </a:lnTo>
                  <a:lnTo>
                    <a:pt x="2" y="25"/>
                  </a:lnTo>
                  <a:lnTo>
                    <a:pt x="2" y="23"/>
                  </a:lnTo>
                  <a:lnTo>
                    <a:pt x="2" y="20"/>
                  </a:lnTo>
                  <a:lnTo>
                    <a:pt x="0" y="16"/>
                  </a:lnTo>
                  <a:lnTo>
                    <a:pt x="3" y="0"/>
                  </a:lnTo>
                  <a:lnTo>
                    <a:pt x="15" y="2"/>
                  </a:lnTo>
                  <a:lnTo>
                    <a:pt x="49" y="8"/>
                  </a:lnTo>
                  <a:lnTo>
                    <a:pt x="84" y="13"/>
                  </a:lnTo>
                  <a:lnTo>
                    <a:pt x="138" y="19"/>
                  </a:lnTo>
                  <a:lnTo>
                    <a:pt x="133" y="70"/>
                  </a:lnTo>
                  <a:lnTo>
                    <a:pt x="132" y="87"/>
                  </a:lnTo>
                  <a:close/>
                </a:path>
              </a:pathLst>
            </a:custGeom>
            <a:solidFill>
              <a:srgbClr val="AAC8F5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67" name="Freeform 51"/>
            <p:cNvSpPr>
              <a:spLocks/>
            </p:cNvSpPr>
            <p:nvPr/>
          </p:nvSpPr>
          <p:spPr bwMode="auto">
            <a:xfrm>
              <a:off x="1737" y="1677"/>
              <a:ext cx="440" cy="649"/>
            </a:xfrm>
            <a:custGeom>
              <a:avLst/>
              <a:gdLst>
                <a:gd name="T0" fmla="*/ 1755 w 86"/>
                <a:gd name="T1" fmla="*/ 0 h 133"/>
                <a:gd name="T2" fmla="*/ 0 w 86"/>
                <a:gd name="T3" fmla="*/ 5929 h 133"/>
                <a:gd name="T4" fmla="*/ 7511 w 86"/>
                <a:gd name="T5" fmla="*/ 15454 h 133"/>
                <a:gd name="T6" fmla="*/ 7511 w 86"/>
                <a:gd name="T7" fmla="*/ 15337 h 133"/>
                <a:gd name="T8" fmla="*/ 7511 w 86"/>
                <a:gd name="T9" fmla="*/ 15215 h 133"/>
                <a:gd name="T10" fmla="*/ 7644 w 86"/>
                <a:gd name="T11" fmla="*/ 14761 h 133"/>
                <a:gd name="T12" fmla="*/ 7644 w 86"/>
                <a:gd name="T13" fmla="*/ 14644 h 133"/>
                <a:gd name="T14" fmla="*/ 7644 w 86"/>
                <a:gd name="T15" fmla="*/ 13717 h 133"/>
                <a:gd name="T16" fmla="*/ 7644 w 86"/>
                <a:gd name="T17" fmla="*/ 13361 h 133"/>
                <a:gd name="T18" fmla="*/ 7644 w 86"/>
                <a:gd name="T19" fmla="*/ 13239 h 133"/>
                <a:gd name="T20" fmla="*/ 8038 w 86"/>
                <a:gd name="T21" fmla="*/ 13239 h 133"/>
                <a:gd name="T22" fmla="*/ 8299 w 86"/>
                <a:gd name="T23" fmla="*/ 13239 h 133"/>
                <a:gd name="T24" fmla="*/ 8427 w 86"/>
                <a:gd name="T25" fmla="*/ 13361 h 133"/>
                <a:gd name="T26" fmla="*/ 8427 w 86"/>
                <a:gd name="T27" fmla="*/ 13478 h 133"/>
                <a:gd name="T28" fmla="*/ 8560 w 86"/>
                <a:gd name="T29" fmla="*/ 13595 h 133"/>
                <a:gd name="T30" fmla="*/ 8846 w 86"/>
                <a:gd name="T31" fmla="*/ 13595 h 133"/>
                <a:gd name="T32" fmla="*/ 9107 w 86"/>
                <a:gd name="T33" fmla="*/ 12785 h 133"/>
                <a:gd name="T34" fmla="*/ 9373 w 86"/>
                <a:gd name="T35" fmla="*/ 11741 h 133"/>
                <a:gd name="T36" fmla="*/ 11517 w 86"/>
                <a:gd name="T37" fmla="*/ 1976 h 133"/>
                <a:gd name="T38" fmla="*/ 6569 w 86"/>
                <a:gd name="T39" fmla="*/ 1049 h 133"/>
                <a:gd name="T40" fmla="*/ 1755 w 86"/>
                <a:gd name="T41" fmla="*/ 0 h 133"/>
                <a:gd name="T42" fmla="*/ 1755 w 86"/>
                <a:gd name="T43" fmla="*/ 0 h 13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86"/>
                <a:gd name="T67" fmla="*/ 0 h 133"/>
                <a:gd name="T68" fmla="*/ 86 w 86"/>
                <a:gd name="T69" fmla="*/ 133 h 133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86" h="133">
                  <a:moveTo>
                    <a:pt x="13" y="0"/>
                  </a:moveTo>
                  <a:lnTo>
                    <a:pt x="0" y="51"/>
                  </a:lnTo>
                  <a:lnTo>
                    <a:pt x="56" y="133"/>
                  </a:lnTo>
                  <a:lnTo>
                    <a:pt x="56" y="132"/>
                  </a:lnTo>
                  <a:lnTo>
                    <a:pt x="56" y="131"/>
                  </a:lnTo>
                  <a:lnTo>
                    <a:pt x="57" y="127"/>
                  </a:lnTo>
                  <a:lnTo>
                    <a:pt x="57" y="126"/>
                  </a:lnTo>
                  <a:lnTo>
                    <a:pt x="57" y="118"/>
                  </a:lnTo>
                  <a:lnTo>
                    <a:pt x="57" y="115"/>
                  </a:lnTo>
                  <a:lnTo>
                    <a:pt x="57" y="114"/>
                  </a:lnTo>
                  <a:lnTo>
                    <a:pt x="60" y="114"/>
                  </a:lnTo>
                  <a:lnTo>
                    <a:pt x="62" y="114"/>
                  </a:lnTo>
                  <a:lnTo>
                    <a:pt x="63" y="115"/>
                  </a:lnTo>
                  <a:lnTo>
                    <a:pt x="63" y="116"/>
                  </a:lnTo>
                  <a:lnTo>
                    <a:pt x="64" y="117"/>
                  </a:lnTo>
                  <a:lnTo>
                    <a:pt x="66" y="117"/>
                  </a:lnTo>
                  <a:lnTo>
                    <a:pt x="68" y="110"/>
                  </a:lnTo>
                  <a:lnTo>
                    <a:pt x="70" y="101"/>
                  </a:lnTo>
                  <a:lnTo>
                    <a:pt x="86" y="17"/>
                  </a:lnTo>
                  <a:lnTo>
                    <a:pt x="49" y="9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chemeClr val="bg1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68" name="Freeform 52"/>
            <p:cNvSpPr>
              <a:spLocks/>
            </p:cNvSpPr>
            <p:nvPr/>
          </p:nvSpPr>
          <p:spPr bwMode="auto">
            <a:xfrm>
              <a:off x="1967" y="2170"/>
              <a:ext cx="467" cy="517"/>
            </a:xfrm>
            <a:custGeom>
              <a:avLst/>
              <a:gdLst>
                <a:gd name="T0" fmla="*/ 10536 w 91"/>
                <a:gd name="T1" fmla="*/ 12301 h 106"/>
                <a:gd name="T2" fmla="*/ 12301 w 91"/>
                <a:gd name="T3" fmla="*/ 1166 h 106"/>
                <a:gd name="T4" fmla="*/ 3372 w 91"/>
                <a:gd name="T5" fmla="*/ 0 h 106"/>
                <a:gd name="T6" fmla="*/ 3372 w 91"/>
                <a:gd name="T7" fmla="*/ 0 h 106"/>
                <a:gd name="T8" fmla="*/ 3110 w 91"/>
                <a:gd name="T9" fmla="*/ 1049 h 106"/>
                <a:gd name="T10" fmla="*/ 2843 w 91"/>
                <a:gd name="T11" fmla="*/ 1853 h 106"/>
                <a:gd name="T12" fmla="*/ 2581 w 91"/>
                <a:gd name="T13" fmla="*/ 1853 h 106"/>
                <a:gd name="T14" fmla="*/ 2422 w 91"/>
                <a:gd name="T15" fmla="*/ 1736 h 106"/>
                <a:gd name="T16" fmla="*/ 2422 w 91"/>
                <a:gd name="T17" fmla="*/ 1619 h 106"/>
                <a:gd name="T18" fmla="*/ 2289 w 91"/>
                <a:gd name="T19" fmla="*/ 1497 h 106"/>
                <a:gd name="T20" fmla="*/ 2027 w 91"/>
                <a:gd name="T21" fmla="*/ 1497 h 106"/>
                <a:gd name="T22" fmla="*/ 1632 w 91"/>
                <a:gd name="T23" fmla="*/ 1497 h 106"/>
                <a:gd name="T24" fmla="*/ 1632 w 91"/>
                <a:gd name="T25" fmla="*/ 1619 h 106"/>
                <a:gd name="T26" fmla="*/ 1632 w 91"/>
                <a:gd name="T27" fmla="*/ 1975 h 106"/>
                <a:gd name="T28" fmla="*/ 1632 w 91"/>
                <a:gd name="T29" fmla="*/ 2902 h 106"/>
                <a:gd name="T30" fmla="*/ 1632 w 91"/>
                <a:gd name="T31" fmla="*/ 3019 h 106"/>
                <a:gd name="T32" fmla="*/ 1473 w 91"/>
                <a:gd name="T33" fmla="*/ 3473 h 106"/>
                <a:gd name="T34" fmla="*/ 1473 w 91"/>
                <a:gd name="T35" fmla="*/ 3590 h 106"/>
                <a:gd name="T36" fmla="*/ 1473 w 91"/>
                <a:gd name="T37" fmla="*/ 3712 h 106"/>
                <a:gd name="T38" fmla="*/ 1473 w 91"/>
                <a:gd name="T39" fmla="*/ 3951 h 106"/>
                <a:gd name="T40" fmla="*/ 1473 w 91"/>
                <a:gd name="T41" fmla="*/ 4068 h 106"/>
                <a:gd name="T42" fmla="*/ 1473 w 91"/>
                <a:gd name="T43" fmla="*/ 4185 h 106"/>
                <a:gd name="T44" fmla="*/ 1632 w 91"/>
                <a:gd name="T45" fmla="*/ 4399 h 106"/>
                <a:gd name="T46" fmla="*/ 1632 w 91"/>
                <a:gd name="T47" fmla="*/ 4521 h 106"/>
                <a:gd name="T48" fmla="*/ 1632 w 91"/>
                <a:gd name="T49" fmla="*/ 4755 h 106"/>
                <a:gd name="T50" fmla="*/ 1765 w 91"/>
                <a:gd name="T51" fmla="*/ 4994 h 106"/>
                <a:gd name="T52" fmla="*/ 1765 w 91"/>
                <a:gd name="T53" fmla="*/ 4994 h 106"/>
                <a:gd name="T54" fmla="*/ 1894 w 91"/>
                <a:gd name="T55" fmla="*/ 5116 h 106"/>
                <a:gd name="T56" fmla="*/ 2027 w 91"/>
                <a:gd name="T57" fmla="*/ 5331 h 106"/>
                <a:gd name="T58" fmla="*/ 1894 w 91"/>
                <a:gd name="T59" fmla="*/ 5331 h 106"/>
                <a:gd name="T60" fmla="*/ 1894 w 91"/>
                <a:gd name="T61" fmla="*/ 5331 h 106"/>
                <a:gd name="T62" fmla="*/ 1632 w 91"/>
                <a:gd name="T63" fmla="*/ 5448 h 106"/>
                <a:gd name="T64" fmla="*/ 1345 w 91"/>
                <a:gd name="T65" fmla="*/ 5565 h 106"/>
                <a:gd name="T66" fmla="*/ 1211 w 91"/>
                <a:gd name="T67" fmla="*/ 5804 h 106"/>
                <a:gd name="T68" fmla="*/ 949 w 91"/>
                <a:gd name="T69" fmla="*/ 6375 h 106"/>
                <a:gd name="T70" fmla="*/ 683 w 91"/>
                <a:gd name="T71" fmla="*/ 6731 h 106"/>
                <a:gd name="T72" fmla="*/ 395 w 91"/>
                <a:gd name="T73" fmla="*/ 6731 h 106"/>
                <a:gd name="T74" fmla="*/ 395 w 91"/>
                <a:gd name="T75" fmla="*/ 6853 h 106"/>
                <a:gd name="T76" fmla="*/ 554 w 91"/>
                <a:gd name="T77" fmla="*/ 6970 h 106"/>
                <a:gd name="T78" fmla="*/ 395 w 91"/>
                <a:gd name="T79" fmla="*/ 7087 h 106"/>
                <a:gd name="T80" fmla="*/ 395 w 91"/>
                <a:gd name="T81" fmla="*/ 7301 h 106"/>
                <a:gd name="T82" fmla="*/ 395 w 91"/>
                <a:gd name="T83" fmla="*/ 7423 h 106"/>
                <a:gd name="T84" fmla="*/ 683 w 91"/>
                <a:gd name="T85" fmla="*/ 7662 h 106"/>
                <a:gd name="T86" fmla="*/ 816 w 91"/>
                <a:gd name="T87" fmla="*/ 7779 h 106"/>
                <a:gd name="T88" fmla="*/ 683 w 91"/>
                <a:gd name="T89" fmla="*/ 7779 h 106"/>
                <a:gd name="T90" fmla="*/ 683 w 91"/>
                <a:gd name="T91" fmla="*/ 8018 h 106"/>
                <a:gd name="T92" fmla="*/ 554 w 91"/>
                <a:gd name="T93" fmla="*/ 8111 h 106"/>
                <a:gd name="T94" fmla="*/ 395 w 91"/>
                <a:gd name="T95" fmla="*/ 8111 h 106"/>
                <a:gd name="T96" fmla="*/ 133 w 91"/>
                <a:gd name="T97" fmla="*/ 8018 h 106"/>
                <a:gd name="T98" fmla="*/ 0 w 91"/>
                <a:gd name="T99" fmla="*/ 8467 h 106"/>
                <a:gd name="T100" fmla="*/ 6610 w 91"/>
                <a:gd name="T101" fmla="*/ 11823 h 106"/>
                <a:gd name="T102" fmla="*/ 10536 w 91"/>
                <a:gd name="T103" fmla="*/ 12301 h 106"/>
                <a:gd name="T104" fmla="*/ 10536 w 91"/>
                <a:gd name="T105" fmla="*/ 12301 h 106"/>
                <a:gd name="T106" fmla="*/ 10536 w 91"/>
                <a:gd name="T107" fmla="*/ 12301 h 10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1"/>
                <a:gd name="T163" fmla="*/ 0 h 106"/>
                <a:gd name="T164" fmla="*/ 91 w 91"/>
                <a:gd name="T165" fmla="*/ 106 h 10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1" h="106">
                  <a:moveTo>
                    <a:pt x="78" y="106"/>
                  </a:moveTo>
                  <a:lnTo>
                    <a:pt x="91" y="10"/>
                  </a:lnTo>
                  <a:lnTo>
                    <a:pt x="25" y="0"/>
                  </a:lnTo>
                  <a:lnTo>
                    <a:pt x="23" y="9"/>
                  </a:lnTo>
                  <a:lnTo>
                    <a:pt x="21" y="16"/>
                  </a:lnTo>
                  <a:lnTo>
                    <a:pt x="19" y="16"/>
                  </a:lnTo>
                  <a:lnTo>
                    <a:pt x="18" y="15"/>
                  </a:lnTo>
                  <a:lnTo>
                    <a:pt x="18" y="14"/>
                  </a:lnTo>
                  <a:lnTo>
                    <a:pt x="17" y="13"/>
                  </a:lnTo>
                  <a:lnTo>
                    <a:pt x="15" y="13"/>
                  </a:lnTo>
                  <a:lnTo>
                    <a:pt x="12" y="13"/>
                  </a:lnTo>
                  <a:lnTo>
                    <a:pt x="12" y="14"/>
                  </a:lnTo>
                  <a:lnTo>
                    <a:pt x="12" y="17"/>
                  </a:lnTo>
                  <a:lnTo>
                    <a:pt x="12" y="25"/>
                  </a:lnTo>
                  <a:lnTo>
                    <a:pt x="12" y="26"/>
                  </a:lnTo>
                  <a:lnTo>
                    <a:pt x="11" y="30"/>
                  </a:lnTo>
                  <a:lnTo>
                    <a:pt x="11" y="31"/>
                  </a:lnTo>
                  <a:lnTo>
                    <a:pt x="11" y="32"/>
                  </a:lnTo>
                  <a:lnTo>
                    <a:pt x="11" y="34"/>
                  </a:lnTo>
                  <a:lnTo>
                    <a:pt x="11" y="35"/>
                  </a:lnTo>
                  <a:lnTo>
                    <a:pt x="11" y="36"/>
                  </a:lnTo>
                  <a:lnTo>
                    <a:pt x="12" y="38"/>
                  </a:lnTo>
                  <a:lnTo>
                    <a:pt x="12" y="39"/>
                  </a:lnTo>
                  <a:lnTo>
                    <a:pt x="12" y="41"/>
                  </a:lnTo>
                  <a:lnTo>
                    <a:pt x="13" y="43"/>
                  </a:lnTo>
                  <a:lnTo>
                    <a:pt x="14" y="44"/>
                  </a:lnTo>
                  <a:lnTo>
                    <a:pt x="15" y="46"/>
                  </a:lnTo>
                  <a:lnTo>
                    <a:pt x="14" y="46"/>
                  </a:lnTo>
                  <a:lnTo>
                    <a:pt x="12" y="47"/>
                  </a:lnTo>
                  <a:lnTo>
                    <a:pt x="10" y="48"/>
                  </a:lnTo>
                  <a:lnTo>
                    <a:pt x="9" y="50"/>
                  </a:lnTo>
                  <a:lnTo>
                    <a:pt x="7" y="55"/>
                  </a:lnTo>
                  <a:lnTo>
                    <a:pt x="5" y="58"/>
                  </a:lnTo>
                  <a:lnTo>
                    <a:pt x="3" y="58"/>
                  </a:lnTo>
                  <a:lnTo>
                    <a:pt x="3" y="59"/>
                  </a:lnTo>
                  <a:lnTo>
                    <a:pt x="4" y="60"/>
                  </a:lnTo>
                  <a:lnTo>
                    <a:pt x="3" y="61"/>
                  </a:lnTo>
                  <a:lnTo>
                    <a:pt x="3" y="63"/>
                  </a:lnTo>
                  <a:lnTo>
                    <a:pt x="3" y="64"/>
                  </a:lnTo>
                  <a:lnTo>
                    <a:pt x="5" y="66"/>
                  </a:lnTo>
                  <a:lnTo>
                    <a:pt x="6" y="67"/>
                  </a:lnTo>
                  <a:lnTo>
                    <a:pt x="5" y="67"/>
                  </a:lnTo>
                  <a:lnTo>
                    <a:pt x="5" y="69"/>
                  </a:lnTo>
                  <a:lnTo>
                    <a:pt x="4" y="70"/>
                  </a:lnTo>
                  <a:lnTo>
                    <a:pt x="3" y="70"/>
                  </a:lnTo>
                  <a:lnTo>
                    <a:pt x="1" y="69"/>
                  </a:lnTo>
                  <a:lnTo>
                    <a:pt x="0" y="73"/>
                  </a:lnTo>
                  <a:lnTo>
                    <a:pt x="49" y="102"/>
                  </a:lnTo>
                  <a:lnTo>
                    <a:pt x="78" y="106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69" name="Freeform 53"/>
            <p:cNvSpPr>
              <a:spLocks/>
            </p:cNvSpPr>
            <p:nvPr/>
          </p:nvSpPr>
          <p:spPr bwMode="auto">
            <a:xfrm>
              <a:off x="3265" y="1248"/>
              <a:ext cx="455" cy="487"/>
            </a:xfrm>
            <a:custGeom>
              <a:avLst/>
              <a:gdLst>
                <a:gd name="T0" fmla="*/ 1074 w 89"/>
                <a:gd name="T1" fmla="*/ 7967 h 100"/>
                <a:gd name="T2" fmla="*/ 521 w 89"/>
                <a:gd name="T3" fmla="*/ 7398 h 100"/>
                <a:gd name="T4" fmla="*/ 941 w 89"/>
                <a:gd name="T5" fmla="*/ 6925 h 100"/>
                <a:gd name="T6" fmla="*/ 941 w 89"/>
                <a:gd name="T7" fmla="*/ 6477 h 100"/>
                <a:gd name="T8" fmla="*/ 680 w 89"/>
                <a:gd name="T9" fmla="*/ 5430 h 100"/>
                <a:gd name="T10" fmla="*/ 680 w 89"/>
                <a:gd name="T11" fmla="*/ 4958 h 100"/>
                <a:gd name="T12" fmla="*/ 521 w 89"/>
                <a:gd name="T13" fmla="*/ 3818 h 100"/>
                <a:gd name="T14" fmla="*/ 261 w 89"/>
                <a:gd name="T15" fmla="*/ 3010 h 100"/>
                <a:gd name="T16" fmla="*/ 0 w 89"/>
                <a:gd name="T17" fmla="*/ 1851 h 100"/>
                <a:gd name="T18" fmla="*/ 133 w 89"/>
                <a:gd name="T19" fmla="*/ 1373 h 100"/>
                <a:gd name="T20" fmla="*/ 0 w 89"/>
                <a:gd name="T21" fmla="*/ 808 h 100"/>
                <a:gd name="T22" fmla="*/ 3083 w 89"/>
                <a:gd name="T23" fmla="*/ 356 h 100"/>
                <a:gd name="T24" fmla="*/ 3343 w 89"/>
                <a:gd name="T25" fmla="*/ 117 h 100"/>
                <a:gd name="T26" fmla="*/ 3737 w 89"/>
                <a:gd name="T27" fmla="*/ 570 h 100"/>
                <a:gd name="T28" fmla="*/ 3737 w 89"/>
                <a:gd name="T29" fmla="*/ 1164 h 100"/>
                <a:gd name="T30" fmla="*/ 4284 w 89"/>
                <a:gd name="T31" fmla="*/ 1373 h 100"/>
                <a:gd name="T32" fmla="*/ 4550 w 89"/>
                <a:gd name="T33" fmla="*/ 1495 h 100"/>
                <a:gd name="T34" fmla="*/ 5071 w 89"/>
                <a:gd name="T35" fmla="*/ 1495 h 100"/>
                <a:gd name="T36" fmla="*/ 5199 w 89"/>
                <a:gd name="T37" fmla="*/ 1612 h 100"/>
                <a:gd name="T38" fmla="*/ 5751 w 89"/>
                <a:gd name="T39" fmla="*/ 1495 h 100"/>
                <a:gd name="T40" fmla="*/ 6820 w 89"/>
                <a:gd name="T41" fmla="*/ 1612 h 100"/>
                <a:gd name="T42" fmla="*/ 6953 w 89"/>
                <a:gd name="T43" fmla="*/ 1734 h 100"/>
                <a:gd name="T44" fmla="*/ 7081 w 89"/>
                <a:gd name="T45" fmla="*/ 1734 h 100"/>
                <a:gd name="T46" fmla="*/ 7214 w 89"/>
                <a:gd name="T47" fmla="*/ 2089 h 100"/>
                <a:gd name="T48" fmla="*/ 7607 w 89"/>
                <a:gd name="T49" fmla="*/ 1967 h 100"/>
                <a:gd name="T50" fmla="*/ 7893 w 89"/>
                <a:gd name="T51" fmla="*/ 1967 h 100"/>
                <a:gd name="T52" fmla="*/ 8287 w 89"/>
                <a:gd name="T53" fmla="*/ 2206 h 100"/>
                <a:gd name="T54" fmla="*/ 8548 w 89"/>
                <a:gd name="T55" fmla="*/ 2420 h 100"/>
                <a:gd name="T56" fmla="*/ 9095 w 89"/>
                <a:gd name="T57" fmla="*/ 2420 h 100"/>
                <a:gd name="T58" fmla="*/ 9749 w 89"/>
                <a:gd name="T59" fmla="*/ 2089 h 100"/>
                <a:gd name="T60" fmla="*/ 10823 w 89"/>
                <a:gd name="T61" fmla="*/ 2299 h 100"/>
                <a:gd name="T62" fmla="*/ 11084 w 89"/>
                <a:gd name="T63" fmla="*/ 2299 h 100"/>
                <a:gd name="T64" fmla="*/ 11498 w 89"/>
                <a:gd name="T65" fmla="*/ 2420 h 100"/>
                <a:gd name="T66" fmla="*/ 11631 w 89"/>
                <a:gd name="T67" fmla="*/ 2537 h 100"/>
                <a:gd name="T68" fmla="*/ 10823 w 89"/>
                <a:gd name="T69" fmla="*/ 2893 h 100"/>
                <a:gd name="T70" fmla="*/ 10429 w 89"/>
                <a:gd name="T71" fmla="*/ 3224 h 100"/>
                <a:gd name="T72" fmla="*/ 9749 w 89"/>
                <a:gd name="T73" fmla="*/ 3463 h 100"/>
                <a:gd name="T74" fmla="*/ 7893 w 89"/>
                <a:gd name="T75" fmla="*/ 5075 h 100"/>
                <a:gd name="T76" fmla="*/ 7607 w 89"/>
                <a:gd name="T77" fmla="*/ 5313 h 100"/>
                <a:gd name="T78" fmla="*/ 7607 w 89"/>
                <a:gd name="T79" fmla="*/ 6477 h 100"/>
                <a:gd name="T80" fmla="*/ 6953 w 89"/>
                <a:gd name="T81" fmla="*/ 6808 h 100"/>
                <a:gd name="T82" fmla="*/ 6953 w 89"/>
                <a:gd name="T83" fmla="*/ 7042 h 100"/>
                <a:gd name="T84" fmla="*/ 6953 w 89"/>
                <a:gd name="T85" fmla="*/ 7519 h 100"/>
                <a:gd name="T86" fmla="*/ 7081 w 89"/>
                <a:gd name="T87" fmla="*/ 7967 h 100"/>
                <a:gd name="T88" fmla="*/ 6953 w 89"/>
                <a:gd name="T89" fmla="*/ 8445 h 100"/>
                <a:gd name="T90" fmla="*/ 7081 w 89"/>
                <a:gd name="T91" fmla="*/ 9131 h 100"/>
                <a:gd name="T92" fmla="*/ 7346 w 89"/>
                <a:gd name="T93" fmla="*/ 9248 h 100"/>
                <a:gd name="T94" fmla="*/ 7761 w 89"/>
                <a:gd name="T95" fmla="*/ 9346 h 100"/>
                <a:gd name="T96" fmla="*/ 7893 w 89"/>
                <a:gd name="T97" fmla="*/ 9579 h 100"/>
                <a:gd name="T98" fmla="*/ 8548 w 89"/>
                <a:gd name="T99" fmla="*/ 10057 h 100"/>
                <a:gd name="T100" fmla="*/ 9616 w 89"/>
                <a:gd name="T101" fmla="*/ 10626 h 100"/>
                <a:gd name="T102" fmla="*/ 9616 w 89"/>
                <a:gd name="T103" fmla="*/ 10982 h 100"/>
                <a:gd name="T104" fmla="*/ 1074 w 89"/>
                <a:gd name="T105" fmla="*/ 11552 h 10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89"/>
                <a:gd name="T160" fmla="*/ 0 h 100"/>
                <a:gd name="T161" fmla="*/ 89 w 89"/>
                <a:gd name="T162" fmla="*/ 100 h 10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89" h="100">
                  <a:moveTo>
                    <a:pt x="8" y="100"/>
                  </a:moveTo>
                  <a:lnTo>
                    <a:pt x="8" y="69"/>
                  </a:lnTo>
                  <a:lnTo>
                    <a:pt x="4" y="65"/>
                  </a:lnTo>
                  <a:lnTo>
                    <a:pt x="4" y="64"/>
                  </a:lnTo>
                  <a:lnTo>
                    <a:pt x="6" y="61"/>
                  </a:lnTo>
                  <a:lnTo>
                    <a:pt x="7" y="60"/>
                  </a:lnTo>
                  <a:lnTo>
                    <a:pt x="7" y="58"/>
                  </a:lnTo>
                  <a:lnTo>
                    <a:pt x="7" y="56"/>
                  </a:lnTo>
                  <a:lnTo>
                    <a:pt x="7" y="54"/>
                  </a:lnTo>
                  <a:lnTo>
                    <a:pt x="5" y="47"/>
                  </a:lnTo>
                  <a:lnTo>
                    <a:pt x="5" y="46"/>
                  </a:lnTo>
                  <a:lnTo>
                    <a:pt x="5" y="43"/>
                  </a:lnTo>
                  <a:lnTo>
                    <a:pt x="4" y="41"/>
                  </a:lnTo>
                  <a:lnTo>
                    <a:pt x="4" y="33"/>
                  </a:lnTo>
                  <a:lnTo>
                    <a:pt x="3" y="28"/>
                  </a:lnTo>
                  <a:lnTo>
                    <a:pt x="2" y="26"/>
                  </a:lnTo>
                  <a:lnTo>
                    <a:pt x="0" y="21"/>
                  </a:lnTo>
                  <a:lnTo>
                    <a:pt x="0" y="16"/>
                  </a:lnTo>
                  <a:lnTo>
                    <a:pt x="1" y="13"/>
                  </a:lnTo>
                  <a:lnTo>
                    <a:pt x="1" y="12"/>
                  </a:lnTo>
                  <a:lnTo>
                    <a:pt x="0" y="8"/>
                  </a:lnTo>
                  <a:lnTo>
                    <a:pt x="0" y="7"/>
                  </a:lnTo>
                  <a:lnTo>
                    <a:pt x="23" y="7"/>
                  </a:lnTo>
                  <a:lnTo>
                    <a:pt x="23" y="3"/>
                  </a:lnTo>
                  <a:lnTo>
                    <a:pt x="23" y="0"/>
                  </a:lnTo>
                  <a:lnTo>
                    <a:pt x="25" y="1"/>
                  </a:lnTo>
                  <a:lnTo>
                    <a:pt x="27" y="2"/>
                  </a:lnTo>
                  <a:lnTo>
                    <a:pt x="28" y="5"/>
                  </a:lnTo>
                  <a:lnTo>
                    <a:pt x="28" y="8"/>
                  </a:lnTo>
                  <a:lnTo>
                    <a:pt x="28" y="10"/>
                  </a:lnTo>
                  <a:lnTo>
                    <a:pt x="31" y="12"/>
                  </a:lnTo>
                  <a:lnTo>
                    <a:pt x="32" y="12"/>
                  </a:lnTo>
                  <a:lnTo>
                    <a:pt x="33" y="12"/>
                  </a:lnTo>
                  <a:lnTo>
                    <a:pt x="34" y="13"/>
                  </a:lnTo>
                  <a:lnTo>
                    <a:pt x="36" y="13"/>
                  </a:lnTo>
                  <a:lnTo>
                    <a:pt x="38" y="13"/>
                  </a:lnTo>
                  <a:lnTo>
                    <a:pt x="39" y="14"/>
                  </a:lnTo>
                  <a:lnTo>
                    <a:pt x="42" y="14"/>
                  </a:lnTo>
                  <a:lnTo>
                    <a:pt x="43" y="13"/>
                  </a:lnTo>
                  <a:lnTo>
                    <a:pt x="48" y="13"/>
                  </a:lnTo>
                  <a:lnTo>
                    <a:pt x="51" y="14"/>
                  </a:lnTo>
                  <a:lnTo>
                    <a:pt x="52" y="14"/>
                  </a:lnTo>
                  <a:lnTo>
                    <a:pt x="52" y="15"/>
                  </a:lnTo>
                  <a:lnTo>
                    <a:pt x="53" y="15"/>
                  </a:lnTo>
                  <a:lnTo>
                    <a:pt x="54" y="16"/>
                  </a:lnTo>
                  <a:lnTo>
                    <a:pt x="54" y="18"/>
                  </a:lnTo>
                  <a:lnTo>
                    <a:pt x="55" y="19"/>
                  </a:lnTo>
                  <a:lnTo>
                    <a:pt x="57" y="17"/>
                  </a:lnTo>
                  <a:lnTo>
                    <a:pt x="59" y="17"/>
                  </a:lnTo>
                  <a:lnTo>
                    <a:pt x="60" y="19"/>
                  </a:lnTo>
                  <a:lnTo>
                    <a:pt x="62" y="19"/>
                  </a:lnTo>
                  <a:lnTo>
                    <a:pt x="63" y="20"/>
                  </a:lnTo>
                  <a:lnTo>
                    <a:pt x="64" y="21"/>
                  </a:lnTo>
                  <a:lnTo>
                    <a:pt x="66" y="21"/>
                  </a:lnTo>
                  <a:lnTo>
                    <a:pt x="68" y="21"/>
                  </a:lnTo>
                  <a:lnTo>
                    <a:pt x="72" y="18"/>
                  </a:lnTo>
                  <a:lnTo>
                    <a:pt x="73" y="18"/>
                  </a:lnTo>
                  <a:lnTo>
                    <a:pt x="74" y="20"/>
                  </a:lnTo>
                  <a:lnTo>
                    <a:pt x="81" y="20"/>
                  </a:lnTo>
                  <a:lnTo>
                    <a:pt x="82" y="20"/>
                  </a:lnTo>
                  <a:lnTo>
                    <a:pt x="83" y="20"/>
                  </a:lnTo>
                  <a:lnTo>
                    <a:pt x="84" y="22"/>
                  </a:lnTo>
                  <a:lnTo>
                    <a:pt x="86" y="21"/>
                  </a:lnTo>
                  <a:lnTo>
                    <a:pt x="89" y="21"/>
                  </a:lnTo>
                  <a:lnTo>
                    <a:pt x="87" y="22"/>
                  </a:lnTo>
                  <a:lnTo>
                    <a:pt x="83" y="25"/>
                  </a:lnTo>
                  <a:lnTo>
                    <a:pt x="81" y="25"/>
                  </a:lnTo>
                  <a:lnTo>
                    <a:pt x="79" y="26"/>
                  </a:lnTo>
                  <a:lnTo>
                    <a:pt x="78" y="28"/>
                  </a:lnTo>
                  <a:lnTo>
                    <a:pt x="74" y="29"/>
                  </a:lnTo>
                  <a:lnTo>
                    <a:pt x="73" y="30"/>
                  </a:lnTo>
                  <a:lnTo>
                    <a:pt x="67" y="36"/>
                  </a:lnTo>
                  <a:lnTo>
                    <a:pt x="59" y="44"/>
                  </a:lnTo>
                  <a:lnTo>
                    <a:pt x="58" y="45"/>
                  </a:lnTo>
                  <a:lnTo>
                    <a:pt x="57" y="46"/>
                  </a:lnTo>
                  <a:lnTo>
                    <a:pt x="58" y="55"/>
                  </a:lnTo>
                  <a:lnTo>
                    <a:pt x="57" y="56"/>
                  </a:lnTo>
                  <a:lnTo>
                    <a:pt x="56" y="56"/>
                  </a:lnTo>
                  <a:lnTo>
                    <a:pt x="52" y="59"/>
                  </a:lnTo>
                  <a:lnTo>
                    <a:pt x="52" y="61"/>
                  </a:lnTo>
                  <a:lnTo>
                    <a:pt x="51" y="64"/>
                  </a:lnTo>
                  <a:lnTo>
                    <a:pt x="52" y="65"/>
                  </a:lnTo>
                  <a:lnTo>
                    <a:pt x="54" y="67"/>
                  </a:lnTo>
                  <a:lnTo>
                    <a:pt x="53" y="69"/>
                  </a:lnTo>
                  <a:lnTo>
                    <a:pt x="53" y="70"/>
                  </a:lnTo>
                  <a:lnTo>
                    <a:pt x="52" y="73"/>
                  </a:lnTo>
                  <a:lnTo>
                    <a:pt x="52" y="78"/>
                  </a:lnTo>
                  <a:lnTo>
                    <a:pt x="53" y="79"/>
                  </a:lnTo>
                  <a:lnTo>
                    <a:pt x="54" y="80"/>
                  </a:lnTo>
                  <a:lnTo>
                    <a:pt x="55" y="80"/>
                  </a:lnTo>
                  <a:lnTo>
                    <a:pt x="58" y="81"/>
                  </a:lnTo>
                  <a:lnTo>
                    <a:pt x="59" y="82"/>
                  </a:lnTo>
                  <a:lnTo>
                    <a:pt x="59" y="83"/>
                  </a:lnTo>
                  <a:lnTo>
                    <a:pt x="63" y="84"/>
                  </a:lnTo>
                  <a:lnTo>
                    <a:pt x="64" y="87"/>
                  </a:lnTo>
                  <a:lnTo>
                    <a:pt x="68" y="89"/>
                  </a:lnTo>
                  <a:lnTo>
                    <a:pt x="72" y="92"/>
                  </a:lnTo>
                  <a:lnTo>
                    <a:pt x="72" y="93"/>
                  </a:lnTo>
                  <a:lnTo>
                    <a:pt x="72" y="95"/>
                  </a:lnTo>
                  <a:lnTo>
                    <a:pt x="72" y="98"/>
                  </a:lnTo>
                  <a:lnTo>
                    <a:pt x="8" y="100"/>
                  </a:lnTo>
                  <a:close/>
                </a:path>
              </a:pathLst>
            </a:custGeom>
            <a:solidFill>
              <a:srgbClr val="AAC8F5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70" name="Freeform 54"/>
            <p:cNvSpPr>
              <a:spLocks/>
            </p:cNvSpPr>
            <p:nvPr/>
          </p:nvSpPr>
          <p:spPr bwMode="auto">
            <a:xfrm>
              <a:off x="3474" y="2604"/>
              <a:ext cx="395" cy="322"/>
            </a:xfrm>
            <a:custGeom>
              <a:avLst/>
              <a:gdLst>
                <a:gd name="T0" fmla="*/ 5525 w 77"/>
                <a:gd name="T1" fmla="*/ 117 h 66"/>
                <a:gd name="T2" fmla="*/ 5946 w 77"/>
                <a:gd name="T3" fmla="*/ 1166 h 66"/>
                <a:gd name="T4" fmla="*/ 5817 w 77"/>
                <a:gd name="T5" fmla="*/ 1498 h 66"/>
                <a:gd name="T6" fmla="*/ 5397 w 77"/>
                <a:gd name="T7" fmla="*/ 2547 h 66"/>
                <a:gd name="T8" fmla="*/ 8634 w 77"/>
                <a:gd name="T9" fmla="*/ 3830 h 66"/>
                <a:gd name="T10" fmla="*/ 8634 w 77"/>
                <a:gd name="T11" fmla="*/ 4640 h 66"/>
                <a:gd name="T12" fmla="*/ 8500 w 77"/>
                <a:gd name="T13" fmla="*/ 5235 h 66"/>
                <a:gd name="T14" fmla="*/ 7844 w 77"/>
                <a:gd name="T15" fmla="*/ 5118 h 66"/>
                <a:gd name="T16" fmla="*/ 7551 w 77"/>
                <a:gd name="T17" fmla="*/ 5689 h 66"/>
                <a:gd name="T18" fmla="*/ 8367 w 77"/>
                <a:gd name="T19" fmla="*/ 5572 h 66"/>
                <a:gd name="T20" fmla="*/ 8921 w 77"/>
                <a:gd name="T21" fmla="*/ 5450 h 66"/>
                <a:gd name="T22" fmla="*/ 8634 w 77"/>
                <a:gd name="T23" fmla="*/ 5689 h 66"/>
                <a:gd name="T24" fmla="*/ 8921 w 77"/>
                <a:gd name="T25" fmla="*/ 5928 h 66"/>
                <a:gd name="T26" fmla="*/ 9577 w 77"/>
                <a:gd name="T27" fmla="*/ 5450 h 66"/>
                <a:gd name="T28" fmla="*/ 9998 w 77"/>
                <a:gd name="T29" fmla="*/ 5572 h 66"/>
                <a:gd name="T30" fmla="*/ 9844 w 77"/>
                <a:gd name="T31" fmla="*/ 5928 h 66"/>
                <a:gd name="T32" fmla="*/ 9182 w 77"/>
                <a:gd name="T33" fmla="*/ 6499 h 66"/>
                <a:gd name="T34" fmla="*/ 9577 w 77"/>
                <a:gd name="T35" fmla="*/ 6972 h 66"/>
                <a:gd name="T36" fmla="*/ 10393 w 77"/>
                <a:gd name="T37" fmla="*/ 7547 h 66"/>
                <a:gd name="T38" fmla="*/ 9577 w 77"/>
                <a:gd name="T39" fmla="*/ 7308 h 66"/>
                <a:gd name="T40" fmla="*/ 8634 w 77"/>
                <a:gd name="T41" fmla="*/ 6855 h 66"/>
                <a:gd name="T42" fmla="*/ 8239 w 77"/>
                <a:gd name="T43" fmla="*/ 7186 h 66"/>
                <a:gd name="T44" fmla="*/ 8105 w 77"/>
                <a:gd name="T45" fmla="*/ 7547 h 66"/>
                <a:gd name="T46" fmla="*/ 7685 w 77"/>
                <a:gd name="T47" fmla="*/ 7308 h 66"/>
                <a:gd name="T48" fmla="*/ 7290 w 77"/>
                <a:gd name="T49" fmla="*/ 7308 h 66"/>
                <a:gd name="T50" fmla="*/ 6607 w 77"/>
                <a:gd name="T51" fmla="*/ 7426 h 66"/>
                <a:gd name="T52" fmla="*/ 5525 w 77"/>
                <a:gd name="T53" fmla="*/ 6855 h 66"/>
                <a:gd name="T54" fmla="*/ 5130 w 77"/>
                <a:gd name="T55" fmla="*/ 6616 h 66"/>
                <a:gd name="T56" fmla="*/ 5002 w 77"/>
                <a:gd name="T57" fmla="*/ 6499 h 66"/>
                <a:gd name="T58" fmla="*/ 4581 w 77"/>
                <a:gd name="T59" fmla="*/ 6381 h 66"/>
                <a:gd name="T60" fmla="*/ 4448 w 77"/>
                <a:gd name="T61" fmla="*/ 6259 h 66"/>
                <a:gd name="T62" fmla="*/ 4186 w 77"/>
                <a:gd name="T63" fmla="*/ 6738 h 66"/>
                <a:gd name="T64" fmla="*/ 2026 w 77"/>
                <a:gd name="T65" fmla="*/ 6499 h 66"/>
                <a:gd name="T66" fmla="*/ 554 w 77"/>
                <a:gd name="T67" fmla="*/ 6381 h 66"/>
                <a:gd name="T68" fmla="*/ 682 w 77"/>
                <a:gd name="T69" fmla="*/ 6167 h 66"/>
                <a:gd name="T70" fmla="*/ 816 w 77"/>
                <a:gd name="T71" fmla="*/ 5333 h 66"/>
                <a:gd name="T72" fmla="*/ 816 w 77"/>
                <a:gd name="T73" fmla="*/ 4879 h 66"/>
                <a:gd name="T74" fmla="*/ 1211 w 77"/>
                <a:gd name="T75" fmla="*/ 4308 h 66"/>
                <a:gd name="T76" fmla="*/ 949 w 77"/>
                <a:gd name="T77" fmla="*/ 3474 h 66"/>
                <a:gd name="T78" fmla="*/ 816 w 77"/>
                <a:gd name="T79" fmla="*/ 3259 h 66"/>
                <a:gd name="T80" fmla="*/ 554 w 77"/>
                <a:gd name="T81" fmla="*/ 2903 h 66"/>
                <a:gd name="T82" fmla="*/ 133 w 77"/>
                <a:gd name="T83" fmla="*/ 2215 h 66"/>
                <a:gd name="T84" fmla="*/ 0 w 77"/>
                <a:gd name="T85" fmla="*/ 117 h 6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77"/>
                <a:gd name="T130" fmla="*/ 0 h 66"/>
                <a:gd name="T131" fmla="*/ 77 w 77"/>
                <a:gd name="T132" fmla="*/ 66 h 6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77" h="66">
                  <a:moveTo>
                    <a:pt x="0" y="1"/>
                  </a:moveTo>
                  <a:lnTo>
                    <a:pt x="42" y="0"/>
                  </a:lnTo>
                  <a:lnTo>
                    <a:pt x="41" y="1"/>
                  </a:lnTo>
                  <a:lnTo>
                    <a:pt x="43" y="5"/>
                  </a:lnTo>
                  <a:lnTo>
                    <a:pt x="43" y="8"/>
                  </a:lnTo>
                  <a:lnTo>
                    <a:pt x="44" y="10"/>
                  </a:lnTo>
                  <a:lnTo>
                    <a:pt x="45" y="11"/>
                  </a:lnTo>
                  <a:lnTo>
                    <a:pt x="45" y="12"/>
                  </a:lnTo>
                  <a:lnTo>
                    <a:pt x="43" y="13"/>
                  </a:lnTo>
                  <a:lnTo>
                    <a:pt x="43" y="14"/>
                  </a:lnTo>
                  <a:lnTo>
                    <a:pt x="42" y="17"/>
                  </a:lnTo>
                  <a:lnTo>
                    <a:pt x="40" y="22"/>
                  </a:lnTo>
                  <a:lnTo>
                    <a:pt x="37" y="29"/>
                  </a:lnTo>
                  <a:lnTo>
                    <a:pt x="37" y="34"/>
                  </a:lnTo>
                  <a:lnTo>
                    <a:pt x="64" y="33"/>
                  </a:lnTo>
                  <a:lnTo>
                    <a:pt x="64" y="34"/>
                  </a:lnTo>
                  <a:lnTo>
                    <a:pt x="63" y="36"/>
                  </a:lnTo>
                  <a:lnTo>
                    <a:pt x="64" y="40"/>
                  </a:lnTo>
                  <a:lnTo>
                    <a:pt x="66" y="43"/>
                  </a:lnTo>
                  <a:lnTo>
                    <a:pt x="67" y="46"/>
                  </a:lnTo>
                  <a:lnTo>
                    <a:pt x="63" y="45"/>
                  </a:lnTo>
                  <a:lnTo>
                    <a:pt x="60" y="44"/>
                  </a:lnTo>
                  <a:lnTo>
                    <a:pt x="59" y="43"/>
                  </a:lnTo>
                  <a:lnTo>
                    <a:pt x="58" y="44"/>
                  </a:lnTo>
                  <a:lnTo>
                    <a:pt x="55" y="46"/>
                  </a:lnTo>
                  <a:lnTo>
                    <a:pt x="55" y="48"/>
                  </a:lnTo>
                  <a:lnTo>
                    <a:pt x="56" y="49"/>
                  </a:lnTo>
                  <a:lnTo>
                    <a:pt x="58" y="49"/>
                  </a:lnTo>
                  <a:lnTo>
                    <a:pt x="60" y="49"/>
                  </a:lnTo>
                  <a:lnTo>
                    <a:pt x="62" y="48"/>
                  </a:lnTo>
                  <a:lnTo>
                    <a:pt x="63" y="47"/>
                  </a:lnTo>
                  <a:lnTo>
                    <a:pt x="65" y="47"/>
                  </a:lnTo>
                  <a:lnTo>
                    <a:pt x="66" y="47"/>
                  </a:lnTo>
                  <a:lnTo>
                    <a:pt x="66" y="48"/>
                  </a:lnTo>
                  <a:lnTo>
                    <a:pt x="65" y="48"/>
                  </a:lnTo>
                  <a:lnTo>
                    <a:pt x="64" y="49"/>
                  </a:lnTo>
                  <a:lnTo>
                    <a:pt x="65" y="50"/>
                  </a:lnTo>
                  <a:lnTo>
                    <a:pt x="66" y="51"/>
                  </a:lnTo>
                  <a:lnTo>
                    <a:pt x="67" y="51"/>
                  </a:lnTo>
                  <a:lnTo>
                    <a:pt x="68" y="49"/>
                  </a:lnTo>
                  <a:lnTo>
                    <a:pt x="71" y="47"/>
                  </a:lnTo>
                  <a:lnTo>
                    <a:pt x="72" y="47"/>
                  </a:lnTo>
                  <a:lnTo>
                    <a:pt x="73" y="47"/>
                  </a:lnTo>
                  <a:lnTo>
                    <a:pt x="74" y="48"/>
                  </a:lnTo>
                  <a:lnTo>
                    <a:pt x="73" y="49"/>
                  </a:lnTo>
                  <a:lnTo>
                    <a:pt x="74" y="50"/>
                  </a:lnTo>
                  <a:lnTo>
                    <a:pt x="73" y="51"/>
                  </a:lnTo>
                  <a:lnTo>
                    <a:pt x="72" y="51"/>
                  </a:lnTo>
                  <a:lnTo>
                    <a:pt x="70" y="54"/>
                  </a:lnTo>
                  <a:lnTo>
                    <a:pt x="68" y="56"/>
                  </a:lnTo>
                  <a:lnTo>
                    <a:pt x="68" y="57"/>
                  </a:lnTo>
                  <a:lnTo>
                    <a:pt x="68" y="59"/>
                  </a:lnTo>
                  <a:lnTo>
                    <a:pt x="71" y="60"/>
                  </a:lnTo>
                  <a:lnTo>
                    <a:pt x="76" y="62"/>
                  </a:lnTo>
                  <a:lnTo>
                    <a:pt x="77" y="63"/>
                  </a:lnTo>
                  <a:lnTo>
                    <a:pt x="77" y="65"/>
                  </a:lnTo>
                  <a:lnTo>
                    <a:pt x="76" y="65"/>
                  </a:lnTo>
                  <a:lnTo>
                    <a:pt x="72" y="66"/>
                  </a:lnTo>
                  <a:lnTo>
                    <a:pt x="71" y="63"/>
                  </a:lnTo>
                  <a:lnTo>
                    <a:pt x="69" y="62"/>
                  </a:lnTo>
                  <a:lnTo>
                    <a:pt x="65" y="61"/>
                  </a:lnTo>
                  <a:lnTo>
                    <a:pt x="64" y="59"/>
                  </a:lnTo>
                  <a:lnTo>
                    <a:pt x="63" y="59"/>
                  </a:lnTo>
                  <a:lnTo>
                    <a:pt x="62" y="59"/>
                  </a:lnTo>
                  <a:lnTo>
                    <a:pt x="61" y="62"/>
                  </a:lnTo>
                  <a:lnTo>
                    <a:pt x="62" y="63"/>
                  </a:lnTo>
                  <a:lnTo>
                    <a:pt x="60" y="65"/>
                  </a:lnTo>
                  <a:lnTo>
                    <a:pt x="59" y="65"/>
                  </a:lnTo>
                  <a:lnTo>
                    <a:pt x="58" y="63"/>
                  </a:lnTo>
                  <a:lnTo>
                    <a:pt x="57" y="63"/>
                  </a:lnTo>
                  <a:lnTo>
                    <a:pt x="55" y="63"/>
                  </a:lnTo>
                  <a:lnTo>
                    <a:pt x="54" y="63"/>
                  </a:lnTo>
                  <a:lnTo>
                    <a:pt x="52" y="65"/>
                  </a:lnTo>
                  <a:lnTo>
                    <a:pt x="50" y="65"/>
                  </a:lnTo>
                  <a:lnTo>
                    <a:pt x="49" y="64"/>
                  </a:lnTo>
                  <a:lnTo>
                    <a:pt x="47" y="64"/>
                  </a:lnTo>
                  <a:lnTo>
                    <a:pt x="43" y="60"/>
                  </a:lnTo>
                  <a:lnTo>
                    <a:pt x="41" y="59"/>
                  </a:lnTo>
                  <a:lnTo>
                    <a:pt x="39" y="58"/>
                  </a:lnTo>
                  <a:lnTo>
                    <a:pt x="38" y="57"/>
                  </a:lnTo>
                  <a:lnTo>
                    <a:pt x="37" y="57"/>
                  </a:lnTo>
                  <a:lnTo>
                    <a:pt x="37" y="56"/>
                  </a:lnTo>
                  <a:lnTo>
                    <a:pt x="37" y="55"/>
                  </a:lnTo>
                  <a:lnTo>
                    <a:pt x="36" y="56"/>
                  </a:lnTo>
                  <a:lnTo>
                    <a:pt x="34" y="55"/>
                  </a:lnTo>
                  <a:lnTo>
                    <a:pt x="34" y="54"/>
                  </a:lnTo>
                  <a:lnTo>
                    <a:pt x="33" y="54"/>
                  </a:lnTo>
                  <a:lnTo>
                    <a:pt x="30" y="57"/>
                  </a:lnTo>
                  <a:lnTo>
                    <a:pt x="31" y="58"/>
                  </a:lnTo>
                  <a:lnTo>
                    <a:pt x="27" y="59"/>
                  </a:lnTo>
                  <a:lnTo>
                    <a:pt x="19" y="57"/>
                  </a:lnTo>
                  <a:lnTo>
                    <a:pt x="15" y="56"/>
                  </a:lnTo>
                  <a:lnTo>
                    <a:pt x="4" y="57"/>
                  </a:lnTo>
                  <a:lnTo>
                    <a:pt x="4" y="56"/>
                  </a:lnTo>
                  <a:lnTo>
                    <a:pt x="4" y="55"/>
                  </a:lnTo>
                  <a:lnTo>
                    <a:pt x="4" y="54"/>
                  </a:lnTo>
                  <a:lnTo>
                    <a:pt x="5" y="53"/>
                  </a:lnTo>
                  <a:lnTo>
                    <a:pt x="7" y="49"/>
                  </a:lnTo>
                  <a:lnTo>
                    <a:pt x="6" y="47"/>
                  </a:lnTo>
                  <a:lnTo>
                    <a:pt x="6" y="46"/>
                  </a:lnTo>
                  <a:lnTo>
                    <a:pt x="6" y="45"/>
                  </a:lnTo>
                  <a:lnTo>
                    <a:pt x="6" y="44"/>
                  </a:lnTo>
                  <a:lnTo>
                    <a:pt x="6" y="42"/>
                  </a:lnTo>
                  <a:lnTo>
                    <a:pt x="7" y="41"/>
                  </a:lnTo>
                  <a:lnTo>
                    <a:pt x="8" y="40"/>
                  </a:lnTo>
                  <a:lnTo>
                    <a:pt x="9" y="37"/>
                  </a:lnTo>
                  <a:lnTo>
                    <a:pt x="9" y="35"/>
                  </a:lnTo>
                  <a:lnTo>
                    <a:pt x="8" y="32"/>
                  </a:lnTo>
                  <a:lnTo>
                    <a:pt x="7" y="30"/>
                  </a:lnTo>
                  <a:lnTo>
                    <a:pt x="6" y="30"/>
                  </a:lnTo>
                  <a:lnTo>
                    <a:pt x="7" y="29"/>
                  </a:lnTo>
                  <a:lnTo>
                    <a:pt x="6" y="28"/>
                  </a:lnTo>
                  <a:lnTo>
                    <a:pt x="5" y="27"/>
                  </a:lnTo>
                  <a:lnTo>
                    <a:pt x="4" y="26"/>
                  </a:lnTo>
                  <a:lnTo>
                    <a:pt x="4" y="25"/>
                  </a:lnTo>
                  <a:lnTo>
                    <a:pt x="5" y="24"/>
                  </a:lnTo>
                  <a:lnTo>
                    <a:pt x="4" y="21"/>
                  </a:lnTo>
                  <a:lnTo>
                    <a:pt x="1" y="19"/>
                  </a:lnTo>
                  <a:lnTo>
                    <a:pt x="1" y="1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71" name="Freeform 55"/>
            <p:cNvSpPr>
              <a:spLocks/>
            </p:cNvSpPr>
            <p:nvPr/>
          </p:nvSpPr>
          <p:spPr bwMode="auto">
            <a:xfrm>
              <a:off x="3633" y="1799"/>
              <a:ext cx="277" cy="463"/>
            </a:xfrm>
            <a:custGeom>
              <a:avLst/>
              <a:gdLst>
                <a:gd name="T0" fmla="*/ 1211 w 54"/>
                <a:gd name="T1" fmla="*/ 239 h 95"/>
                <a:gd name="T2" fmla="*/ 1631 w 54"/>
                <a:gd name="T3" fmla="*/ 570 h 95"/>
                <a:gd name="T4" fmla="*/ 2026 w 54"/>
                <a:gd name="T5" fmla="*/ 926 h 95"/>
                <a:gd name="T6" fmla="*/ 2026 w 54"/>
                <a:gd name="T7" fmla="*/ 1379 h 95"/>
                <a:gd name="T8" fmla="*/ 1893 w 54"/>
                <a:gd name="T9" fmla="*/ 1735 h 95"/>
                <a:gd name="T10" fmla="*/ 1472 w 54"/>
                <a:gd name="T11" fmla="*/ 2208 h 95"/>
                <a:gd name="T12" fmla="*/ 1211 w 54"/>
                <a:gd name="T13" fmla="*/ 2305 h 95"/>
                <a:gd name="T14" fmla="*/ 682 w 54"/>
                <a:gd name="T15" fmla="*/ 2422 h 95"/>
                <a:gd name="T16" fmla="*/ 554 w 54"/>
                <a:gd name="T17" fmla="*/ 2778 h 95"/>
                <a:gd name="T18" fmla="*/ 816 w 54"/>
                <a:gd name="T19" fmla="*/ 3134 h 95"/>
                <a:gd name="T20" fmla="*/ 554 w 54"/>
                <a:gd name="T21" fmla="*/ 3943 h 95"/>
                <a:gd name="T22" fmla="*/ 133 w 54"/>
                <a:gd name="T23" fmla="*/ 4157 h 95"/>
                <a:gd name="T24" fmla="*/ 0 w 54"/>
                <a:gd name="T25" fmla="*/ 4513 h 95"/>
                <a:gd name="T26" fmla="*/ 0 w 54"/>
                <a:gd name="T27" fmla="*/ 4752 h 95"/>
                <a:gd name="T28" fmla="*/ 133 w 54"/>
                <a:gd name="T29" fmla="*/ 5556 h 95"/>
                <a:gd name="T30" fmla="*/ 682 w 54"/>
                <a:gd name="T31" fmla="*/ 6126 h 95"/>
                <a:gd name="T32" fmla="*/ 1344 w 54"/>
                <a:gd name="T33" fmla="*/ 6604 h 95"/>
                <a:gd name="T34" fmla="*/ 1765 w 54"/>
                <a:gd name="T35" fmla="*/ 7413 h 95"/>
                <a:gd name="T36" fmla="*/ 2026 w 54"/>
                <a:gd name="T37" fmla="*/ 7174 h 95"/>
                <a:gd name="T38" fmla="*/ 2555 w 54"/>
                <a:gd name="T39" fmla="*/ 7530 h 95"/>
                <a:gd name="T40" fmla="*/ 2555 w 54"/>
                <a:gd name="T41" fmla="*/ 7983 h 95"/>
                <a:gd name="T42" fmla="*/ 2160 w 54"/>
                <a:gd name="T43" fmla="*/ 8456 h 95"/>
                <a:gd name="T44" fmla="*/ 2555 w 54"/>
                <a:gd name="T45" fmla="*/ 9026 h 95"/>
                <a:gd name="T46" fmla="*/ 3237 w 54"/>
                <a:gd name="T47" fmla="*/ 9382 h 95"/>
                <a:gd name="T48" fmla="*/ 3919 w 54"/>
                <a:gd name="T49" fmla="*/ 10069 h 95"/>
                <a:gd name="T50" fmla="*/ 4052 w 54"/>
                <a:gd name="T51" fmla="*/ 10308 h 95"/>
                <a:gd name="T52" fmla="*/ 3919 w 54"/>
                <a:gd name="T53" fmla="*/ 10547 h 95"/>
                <a:gd name="T54" fmla="*/ 4314 w 54"/>
                <a:gd name="T55" fmla="*/ 11000 h 95"/>
                <a:gd name="T56" fmla="*/ 4447 w 54"/>
                <a:gd name="T57" fmla="*/ 10878 h 95"/>
                <a:gd name="T58" fmla="*/ 4581 w 54"/>
                <a:gd name="T59" fmla="*/ 10639 h 95"/>
                <a:gd name="T60" fmla="*/ 5130 w 54"/>
                <a:gd name="T61" fmla="*/ 10547 h 95"/>
                <a:gd name="T62" fmla="*/ 5658 w 54"/>
                <a:gd name="T63" fmla="*/ 10761 h 95"/>
                <a:gd name="T64" fmla="*/ 5817 w 54"/>
                <a:gd name="T65" fmla="*/ 10308 h 95"/>
                <a:gd name="T66" fmla="*/ 5945 w 54"/>
                <a:gd name="T67" fmla="*/ 10069 h 95"/>
                <a:gd name="T68" fmla="*/ 6474 w 54"/>
                <a:gd name="T69" fmla="*/ 9835 h 95"/>
                <a:gd name="T70" fmla="*/ 6340 w 54"/>
                <a:gd name="T71" fmla="*/ 9621 h 95"/>
                <a:gd name="T72" fmla="*/ 6340 w 54"/>
                <a:gd name="T73" fmla="*/ 9382 h 95"/>
                <a:gd name="T74" fmla="*/ 6474 w 54"/>
                <a:gd name="T75" fmla="*/ 9265 h 95"/>
                <a:gd name="T76" fmla="*/ 6474 w 54"/>
                <a:gd name="T77" fmla="*/ 9143 h 95"/>
                <a:gd name="T78" fmla="*/ 6474 w 54"/>
                <a:gd name="T79" fmla="*/ 8456 h 95"/>
                <a:gd name="T80" fmla="*/ 7028 w 54"/>
                <a:gd name="T81" fmla="*/ 7861 h 95"/>
                <a:gd name="T82" fmla="*/ 7289 w 54"/>
                <a:gd name="T83" fmla="*/ 7413 h 95"/>
                <a:gd name="T84" fmla="*/ 7028 w 54"/>
                <a:gd name="T85" fmla="*/ 6604 h 95"/>
                <a:gd name="T86" fmla="*/ 7028 w 54"/>
                <a:gd name="T87" fmla="*/ 6248 h 95"/>
                <a:gd name="T88" fmla="*/ 6607 w 54"/>
                <a:gd name="T89" fmla="*/ 1496 h 95"/>
                <a:gd name="T90" fmla="*/ 6474 w 54"/>
                <a:gd name="T91" fmla="*/ 1282 h 95"/>
                <a:gd name="T92" fmla="*/ 6212 w 54"/>
                <a:gd name="T93" fmla="*/ 687 h 95"/>
                <a:gd name="T94" fmla="*/ 5945 w 54"/>
                <a:gd name="T95" fmla="*/ 356 h 95"/>
                <a:gd name="T96" fmla="*/ 5945 w 54"/>
                <a:gd name="T97" fmla="*/ 0 h 9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54"/>
                <a:gd name="T148" fmla="*/ 0 h 95"/>
                <a:gd name="T149" fmla="*/ 54 w 54"/>
                <a:gd name="T150" fmla="*/ 95 h 9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54" h="95">
                  <a:moveTo>
                    <a:pt x="44" y="0"/>
                  </a:moveTo>
                  <a:lnTo>
                    <a:pt x="9" y="2"/>
                  </a:lnTo>
                  <a:lnTo>
                    <a:pt x="9" y="3"/>
                  </a:lnTo>
                  <a:lnTo>
                    <a:pt x="12" y="5"/>
                  </a:lnTo>
                  <a:lnTo>
                    <a:pt x="12" y="6"/>
                  </a:lnTo>
                  <a:lnTo>
                    <a:pt x="15" y="8"/>
                  </a:lnTo>
                  <a:lnTo>
                    <a:pt x="16" y="11"/>
                  </a:lnTo>
                  <a:lnTo>
                    <a:pt x="15" y="12"/>
                  </a:lnTo>
                  <a:lnTo>
                    <a:pt x="14" y="14"/>
                  </a:lnTo>
                  <a:lnTo>
                    <a:pt x="14" y="15"/>
                  </a:lnTo>
                  <a:lnTo>
                    <a:pt x="14" y="16"/>
                  </a:lnTo>
                  <a:lnTo>
                    <a:pt x="11" y="19"/>
                  </a:lnTo>
                  <a:lnTo>
                    <a:pt x="9" y="19"/>
                  </a:lnTo>
                  <a:lnTo>
                    <a:pt x="9" y="20"/>
                  </a:lnTo>
                  <a:lnTo>
                    <a:pt x="6" y="20"/>
                  </a:lnTo>
                  <a:lnTo>
                    <a:pt x="5" y="21"/>
                  </a:lnTo>
                  <a:lnTo>
                    <a:pt x="4" y="23"/>
                  </a:lnTo>
                  <a:lnTo>
                    <a:pt x="4" y="24"/>
                  </a:lnTo>
                  <a:lnTo>
                    <a:pt x="6" y="26"/>
                  </a:lnTo>
                  <a:lnTo>
                    <a:pt x="6" y="27"/>
                  </a:lnTo>
                  <a:lnTo>
                    <a:pt x="6" y="29"/>
                  </a:lnTo>
                  <a:lnTo>
                    <a:pt x="4" y="34"/>
                  </a:lnTo>
                  <a:lnTo>
                    <a:pt x="2" y="35"/>
                  </a:lnTo>
                  <a:lnTo>
                    <a:pt x="1" y="36"/>
                  </a:lnTo>
                  <a:lnTo>
                    <a:pt x="1" y="38"/>
                  </a:lnTo>
                  <a:lnTo>
                    <a:pt x="0" y="39"/>
                  </a:lnTo>
                  <a:lnTo>
                    <a:pt x="0" y="40"/>
                  </a:lnTo>
                  <a:lnTo>
                    <a:pt x="0" y="41"/>
                  </a:lnTo>
                  <a:lnTo>
                    <a:pt x="0" y="45"/>
                  </a:lnTo>
                  <a:lnTo>
                    <a:pt x="1" y="48"/>
                  </a:lnTo>
                  <a:lnTo>
                    <a:pt x="1" y="49"/>
                  </a:lnTo>
                  <a:lnTo>
                    <a:pt x="5" y="53"/>
                  </a:lnTo>
                  <a:lnTo>
                    <a:pt x="9" y="56"/>
                  </a:lnTo>
                  <a:lnTo>
                    <a:pt x="10" y="57"/>
                  </a:lnTo>
                  <a:lnTo>
                    <a:pt x="12" y="64"/>
                  </a:lnTo>
                  <a:lnTo>
                    <a:pt x="13" y="64"/>
                  </a:lnTo>
                  <a:lnTo>
                    <a:pt x="14" y="63"/>
                  </a:lnTo>
                  <a:lnTo>
                    <a:pt x="15" y="62"/>
                  </a:lnTo>
                  <a:lnTo>
                    <a:pt x="18" y="64"/>
                  </a:lnTo>
                  <a:lnTo>
                    <a:pt x="19" y="65"/>
                  </a:lnTo>
                  <a:lnTo>
                    <a:pt x="18" y="67"/>
                  </a:lnTo>
                  <a:lnTo>
                    <a:pt x="19" y="69"/>
                  </a:lnTo>
                  <a:lnTo>
                    <a:pt x="16" y="72"/>
                  </a:lnTo>
                  <a:lnTo>
                    <a:pt x="16" y="73"/>
                  </a:lnTo>
                  <a:lnTo>
                    <a:pt x="17" y="75"/>
                  </a:lnTo>
                  <a:lnTo>
                    <a:pt x="19" y="78"/>
                  </a:lnTo>
                  <a:lnTo>
                    <a:pt x="23" y="80"/>
                  </a:lnTo>
                  <a:lnTo>
                    <a:pt x="24" y="81"/>
                  </a:lnTo>
                  <a:lnTo>
                    <a:pt x="28" y="84"/>
                  </a:lnTo>
                  <a:lnTo>
                    <a:pt x="29" y="87"/>
                  </a:lnTo>
                  <a:lnTo>
                    <a:pt x="30" y="88"/>
                  </a:lnTo>
                  <a:lnTo>
                    <a:pt x="30" y="89"/>
                  </a:lnTo>
                  <a:lnTo>
                    <a:pt x="29" y="90"/>
                  </a:lnTo>
                  <a:lnTo>
                    <a:pt x="29" y="91"/>
                  </a:lnTo>
                  <a:lnTo>
                    <a:pt x="32" y="95"/>
                  </a:lnTo>
                  <a:lnTo>
                    <a:pt x="32" y="94"/>
                  </a:lnTo>
                  <a:lnTo>
                    <a:pt x="33" y="94"/>
                  </a:lnTo>
                  <a:lnTo>
                    <a:pt x="34" y="95"/>
                  </a:lnTo>
                  <a:lnTo>
                    <a:pt x="34" y="92"/>
                  </a:lnTo>
                  <a:lnTo>
                    <a:pt x="36" y="91"/>
                  </a:lnTo>
                  <a:lnTo>
                    <a:pt x="38" y="91"/>
                  </a:lnTo>
                  <a:lnTo>
                    <a:pt x="40" y="92"/>
                  </a:lnTo>
                  <a:lnTo>
                    <a:pt x="42" y="93"/>
                  </a:lnTo>
                  <a:lnTo>
                    <a:pt x="43" y="93"/>
                  </a:lnTo>
                  <a:lnTo>
                    <a:pt x="43" y="89"/>
                  </a:lnTo>
                  <a:lnTo>
                    <a:pt x="42" y="87"/>
                  </a:lnTo>
                  <a:lnTo>
                    <a:pt x="44" y="87"/>
                  </a:lnTo>
                  <a:lnTo>
                    <a:pt x="48" y="86"/>
                  </a:lnTo>
                  <a:lnTo>
                    <a:pt x="48" y="85"/>
                  </a:lnTo>
                  <a:lnTo>
                    <a:pt x="47" y="83"/>
                  </a:lnTo>
                  <a:lnTo>
                    <a:pt x="47" y="81"/>
                  </a:lnTo>
                  <a:lnTo>
                    <a:pt x="48" y="80"/>
                  </a:lnTo>
                  <a:lnTo>
                    <a:pt x="48" y="79"/>
                  </a:lnTo>
                  <a:lnTo>
                    <a:pt x="48" y="76"/>
                  </a:lnTo>
                  <a:lnTo>
                    <a:pt x="48" y="73"/>
                  </a:lnTo>
                  <a:lnTo>
                    <a:pt x="50" y="71"/>
                  </a:lnTo>
                  <a:lnTo>
                    <a:pt x="52" y="68"/>
                  </a:lnTo>
                  <a:lnTo>
                    <a:pt x="52" y="67"/>
                  </a:lnTo>
                  <a:lnTo>
                    <a:pt x="54" y="64"/>
                  </a:lnTo>
                  <a:lnTo>
                    <a:pt x="53" y="60"/>
                  </a:lnTo>
                  <a:lnTo>
                    <a:pt x="52" y="57"/>
                  </a:lnTo>
                  <a:lnTo>
                    <a:pt x="52" y="55"/>
                  </a:lnTo>
                  <a:lnTo>
                    <a:pt x="52" y="54"/>
                  </a:lnTo>
                  <a:lnTo>
                    <a:pt x="52" y="53"/>
                  </a:lnTo>
                  <a:lnTo>
                    <a:pt x="49" y="13"/>
                  </a:lnTo>
                  <a:lnTo>
                    <a:pt x="48" y="12"/>
                  </a:lnTo>
                  <a:lnTo>
                    <a:pt x="48" y="11"/>
                  </a:lnTo>
                  <a:lnTo>
                    <a:pt x="47" y="8"/>
                  </a:lnTo>
                  <a:lnTo>
                    <a:pt x="46" y="6"/>
                  </a:lnTo>
                  <a:lnTo>
                    <a:pt x="45" y="5"/>
                  </a:lnTo>
                  <a:lnTo>
                    <a:pt x="44" y="3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72" name="Freeform 56"/>
            <p:cNvSpPr>
              <a:spLocks/>
            </p:cNvSpPr>
            <p:nvPr/>
          </p:nvSpPr>
          <p:spPr bwMode="auto">
            <a:xfrm>
              <a:off x="3925" y="1506"/>
              <a:ext cx="267" cy="346"/>
            </a:xfrm>
            <a:custGeom>
              <a:avLst/>
              <a:gdLst>
                <a:gd name="T0" fmla="*/ 3533 w 52"/>
                <a:gd name="T1" fmla="*/ 7861 h 71"/>
                <a:gd name="T2" fmla="*/ 5828 w 52"/>
                <a:gd name="T3" fmla="*/ 7768 h 71"/>
                <a:gd name="T4" fmla="*/ 6090 w 52"/>
                <a:gd name="T5" fmla="*/ 7173 h 71"/>
                <a:gd name="T6" fmla="*/ 6090 w 52"/>
                <a:gd name="T7" fmla="*/ 6720 h 71"/>
                <a:gd name="T8" fmla="*/ 6485 w 52"/>
                <a:gd name="T9" fmla="*/ 6364 h 71"/>
                <a:gd name="T10" fmla="*/ 6644 w 52"/>
                <a:gd name="T11" fmla="*/ 6009 h 71"/>
                <a:gd name="T12" fmla="*/ 6778 w 52"/>
                <a:gd name="T13" fmla="*/ 5794 h 71"/>
                <a:gd name="T14" fmla="*/ 6906 w 52"/>
                <a:gd name="T15" fmla="*/ 5911 h 71"/>
                <a:gd name="T16" fmla="*/ 7040 w 52"/>
                <a:gd name="T17" fmla="*/ 5794 h 71"/>
                <a:gd name="T18" fmla="*/ 7040 w 52"/>
                <a:gd name="T19" fmla="*/ 5322 h 71"/>
                <a:gd name="T20" fmla="*/ 6906 w 52"/>
                <a:gd name="T21" fmla="*/ 4868 h 71"/>
                <a:gd name="T22" fmla="*/ 6352 w 52"/>
                <a:gd name="T23" fmla="*/ 3231 h 71"/>
                <a:gd name="T24" fmla="*/ 5694 w 52"/>
                <a:gd name="T25" fmla="*/ 3231 h 71"/>
                <a:gd name="T26" fmla="*/ 4878 w 52"/>
                <a:gd name="T27" fmla="*/ 4157 h 71"/>
                <a:gd name="T28" fmla="*/ 4744 w 52"/>
                <a:gd name="T29" fmla="*/ 4059 h 71"/>
                <a:gd name="T30" fmla="*/ 4457 w 52"/>
                <a:gd name="T31" fmla="*/ 3942 h 71"/>
                <a:gd name="T32" fmla="*/ 4457 w 52"/>
                <a:gd name="T33" fmla="*/ 3465 h 71"/>
                <a:gd name="T34" fmla="*/ 4878 w 52"/>
                <a:gd name="T35" fmla="*/ 3231 h 71"/>
                <a:gd name="T36" fmla="*/ 4878 w 52"/>
                <a:gd name="T37" fmla="*/ 3017 h 71"/>
                <a:gd name="T38" fmla="*/ 5140 w 52"/>
                <a:gd name="T39" fmla="*/ 2778 h 71"/>
                <a:gd name="T40" fmla="*/ 5140 w 52"/>
                <a:gd name="T41" fmla="*/ 1969 h 71"/>
                <a:gd name="T42" fmla="*/ 5011 w 52"/>
                <a:gd name="T43" fmla="*/ 1613 h 71"/>
                <a:gd name="T44" fmla="*/ 4744 w 52"/>
                <a:gd name="T45" fmla="*/ 1379 h 71"/>
                <a:gd name="T46" fmla="*/ 5011 w 52"/>
                <a:gd name="T47" fmla="*/ 1165 h 71"/>
                <a:gd name="T48" fmla="*/ 4878 w 52"/>
                <a:gd name="T49" fmla="*/ 809 h 71"/>
                <a:gd name="T50" fmla="*/ 4061 w 52"/>
                <a:gd name="T51" fmla="*/ 453 h 71"/>
                <a:gd name="T52" fmla="*/ 3533 w 52"/>
                <a:gd name="T53" fmla="*/ 239 h 71"/>
                <a:gd name="T54" fmla="*/ 2850 w 52"/>
                <a:gd name="T55" fmla="*/ 117 h 71"/>
                <a:gd name="T56" fmla="*/ 2424 w 52"/>
                <a:gd name="T57" fmla="*/ 117 h 71"/>
                <a:gd name="T58" fmla="*/ 2028 w 52"/>
                <a:gd name="T59" fmla="*/ 356 h 71"/>
                <a:gd name="T60" fmla="*/ 2028 w 52"/>
                <a:gd name="T61" fmla="*/ 687 h 71"/>
                <a:gd name="T62" fmla="*/ 2162 w 52"/>
                <a:gd name="T63" fmla="*/ 809 h 71"/>
                <a:gd name="T64" fmla="*/ 2028 w 52"/>
                <a:gd name="T65" fmla="*/ 926 h 71"/>
                <a:gd name="T66" fmla="*/ 1766 w 52"/>
                <a:gd name="T67" fmla="*/ 1165 h 71"/>
                <a:gd name="T68" fmla="*/ 1633 w 52"/>
                <a:gd name="T69" fmla="*/ 1496 h 71"/>
                <a:gd name="T70" fmla="*/ 1633 w 52"/>
                <a:gd name="T71" fmla="*/ 1969 h 71"/>
                <a:gd name="T72" fmla="*/ 1345 w 52"/>
                <a:gd name="T73" fmla="*/ 1852 h 71"/>
                <a:gd name="T74" fmla="*/ 1345 w 52"/>
                <a:gd name="T75" fmla="*/ 1496 h 71"/>
                <a:gd name="T76" fmla="*/ 1345 w 52"/>
                <a:gd name="T77" fmla="*/ 1282 h 71"/>
                <a:gd name="T78" fmla="*/ 1083 w 52"/>
                <a:gd name="T79" fmla="*/ 1496 h 71"/>
                <a:gd name="T80" fmla="*/ 1083 w 52"/>
                <a:gd name="T81" fmla="*/ 1852 h 71"/>
                <a:gd name="T82" fmla="*/ 688 w 52"/>
                <a:gd name="T83" fmla="*/ 1969 h 71"/>
                <a:gd name="T84" fmla="*/ 555 w 52"/>
                <a:gd name="T85" fmla="*/ 2208 h 71"/>
                <a:gd name="T86" fmla="*/ 395 w 52"/>
                <a:gd name="T87" fmla="*/ 2661 h 71"/>
                <a:gd name="T88" fmla="*/ 262 w 52"/>
                <a:gd name="T89" fmla="*/ 3231 h 71"/>
                <a:gd name="T90" fmla="*/ 134 w 52"/>
                <a:gd name="T91" fmla="*/ 3704 h 71"/>
                <a:gd name="T92" fmla="*/ 262 w 52"/>
                <a:gd name="T93" fmla="*/ 4274 h 71"/>
                <a:gd name="T94" fmla="*/ 262 w 52"/>
                <a:gd name="T95" fmla="*/ 4751 h 71"/>
                <a:gd name="T96" fmla="*/ 816 w 52"/>
                <a:gd name="T97" fmla="*/ 5794 h 71"/>
                <a:gd name="T98" fmla="*/ 950 w 52"/>
                <a:gd name="T99" fmla="*/ 6364 h 71"/>
                <a:gd name="T100" fmla="*/ 950 w 52"/>
                <a:gd name="T101" fmla="*/ 6481 h 71"/>
                <a:gd name="T102" fmla="*/ 816 w 52"/>
                <a:gd name="T103" fmla="*/ 7173 h 71"/>
                <a:gd name="T104" fmla="*/ 262 w 52"/>
                <a:gd name="T105" fmla="*/ 7977 h 71"/>
                <a:gd name="T106" fmla="*/ 0 w 52"/>
                <a:gd name="T107" fmla="*/ 8216 h 71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2"/>
                <a:gd name="T163" fmla="*/ 0 h 71"/>
                <a:gd name="T164" fmla="*/ 52 w 52"/>
                <a:gd name="T165" fmla="*/ 71 h 71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2" h="71">
                  <a:moveTo>
                    <a:pt x="0" y="71"/>
                  </a:moveTo>
                  <a:lnTo>
                    <a:pt x="26" y="68"/>
                  </a:lnTo>
                  <a:lnTo>
                    <a:pt x="26" y="69"/>
                  </a:lnTo>
                  <a:lnTo>
                    <a:pt x="43" y="67"/>
                  </a:lnTo>
                  <a:lnTo>
                    <a:pt x="43" y="66"/>
                  </a:lnTo>
                  <a:lnTo>
                    <a:pt x="45" y="62"/>
                  </a:lnTo>
                  <a:lnTo>
                    <a:pt x="45" y="61"/>
                  </a:lnTo>
                  <a:lnTo>
                    <a:pt x="45" y="58"/>
                  </a:lnTo>
                  <a:lnTo>
                    <a:pt x="46" y="56"/>
                  </a:lnTo>
                  <a:lnTo>
                    <a:pt x="48" y="55"/>
                  </a:lnTo>
                  <a:lnTo>
                    <a:pt x="48" y="52"/>
                  </a:lnTo>
                  <a:lnTo>
                    <a:pt x="49" y="52"/>
                  </a:lnTo>
                  <a:lnTo>
                    <a:pt x="49" y="51"/>
                  </a:lnTo>
                  <a:lnTo>
                    <a:pt x="50" y="50"/>
                  </a:lnTo>
                  <a:lnTo>
                    <a:pt x="50" y="51"/>
                  </a:lnTo>
                  <a:lnTo>
                    <a:pt x="51" y="51"/>
                  </a:lnTo>
                  <a:lnTo>
                    <a:pt x="52" y="50"/>
                  </a:lnTo>
                  <a:lnTo>
                    <a:pt x="52" y="49"/>
                  </a:lnTo>
                  <a:lnTo>
                    <a:pt x="52" y="46"/>
                  </a:lnTo>
                  <a:lnTo>
                    <a:pt x="52" y="43"/>
                  </a:lnTo>
                  <a:lnTo>
                    <a:pt x="51" y="42"/>
                  </a:lnTo>
                  <a:lnTo>
                    <a:pt x="51" y="37"/>
                  </a:lnTo>
                  <a:lnTo>
                    <a:pt x="47" y="28"/>
                  </a:lnTo>
                  <a:lnTo>
                    <a:pt x="43" y="27"/>
                  </a:lnTo>
                  <a:lnTo>
                    <a:pt x="42" y="28"/>
                  </a:lnTo>
                  <a:lnTo>
                    <a:pt x="40" y="29"/>
                  </a:lnTo>
                  <a:lnTo>
                    <a:pt x="36" y="36"/>
                  </a:lnTo>
                  <a:lnTo>
                    <a:pt x="35" y="36"/>
                  </a:lnTo>
                  <a:lnTo>
                    <a:pt x="35" y="35"/>
                  </a:lnTo>
                  <a:lnTo>
                    <a:pt x="33" y="35"/>
                  </a:lnTo>
                  <a:lnTo>
                    <a:pt x="33" y="34"/>
                  </a:lnTo>
                  <a:lnTo>
                    <a:pt x="32" y="33"/>
                  </a:lnTo>
                  <a:lnTo>
                    <a:pt x="33" y="30"/>
                  </a:lnTo>
                  <a:lnTo>
                    <a:pt x="33" y="29"/>
                  </a:lnTo>
                  <a:lnTo>
                    <a:pt x="36" y="28"/>
                  </a:lnTo>
                  <a:lnTo>
                    <a:pt x="36" y="26"/>
                  </a:lnTo>
                  <a:lnTo>
                    <a:pt x="37" y="24"/>
                  </a:lnTo>
                  <a:lnTo>
                    <a:pt x="38" y="24"/>
                  </a:lnTo>
                  <a:lnTo>
                    <a:pt x="38" y="22"/>
                  </a:lnTo>
                  <a:lnTo>
                    <a:pt x="38" y="17"/>
                  </a:lnTo>
                  <a:lnTo>
                    <a:pt x="38" y="15"/>
                  </a:lnTo>
                  <a:lnTo>
                    <a:pt x="37" y="14"/>
                  </a:lnTo>
                  <a:lnTo>
                    <a:pt x="36" y="12"/>
                  </a:lnTo>
                  <a:lnTo>
                    <a:pt x="35" y="12"/>
                  </a:lnTo>
                  <a:lnTo>
                    <a:pt x="36" y="11"/>
                  </a:lnTo>
                  <a:lnTo>
                    <a:pt x="37" y="10"/>
                  </a:lnTo>
                  <a:lnTo>
                    <a:pt x="36" y="7"/>
                  </a:lnTo>
                  <a:lnTo>
                    <a:pt x="34" y="6"/>
                  </a:lnTo>
                  <a:lnTo>
                    <a:pt x="30" y="4"/>
                  </a:lnTo>
                  <a:lnTo>
                    <a:pt x="27" y="3"/>
                  </a:lnTo>
                  <a:lnTo>
                    <a:pt x="26" y="2"/>
                  </a:lnTo>
                  <a:lnTo>
                    <a:pt x="23" y="2"/>
                  </a:lnTo>
                  <a:lnTo>
                    <a:pt x="21" y="1"/>
                  </a:lnTo>
                  <a:lnTo>
                    <a:pt x="19" y="0"/>
                  </a:lnTo>
                  <a:lnTo>
                    <a:pt x="18" y="1"/>
                  </a:lnTo>
                  <a:lnTo>
                    <a:pt x="17" y="1"/>
                  </a:lnTo>
                  <a:lnTo>
                    <a:pt x="15" y="3"/>
                  </a:lnTo>
                  <a:lnTo>
                    <a:pt x="15" y="5"/>
                  </a:lnTo>
                  <a:lnTo>
                    <a:pt x="15" y="6"/>
                  </a:lnTo>
                  <a:lnTo>
                    <a:pt x="16" y="6"/>
                  </a:lnTo>
                  <a:lnTo>
                    <a:pt x="16" y="7"/>
                  </a:lnTo>
                  <a:lnTo>
                    <a:pt x="15" y="8"/>
                  </a:lnTo>
                  <a:lnTo>
                    <a:pt x="14" y="8"/>
                  </a:lnTo>
                  <a:lnTo>
                    <a:pt x="13" y="10"/>
                  </a:lnTo>
                  <a:lnTo>
                    <a:pt x="12" y="11"/>
                  </a:lnTo>
                  <a:lnTo>
                    <a:pt x="12" y="13"/>
                  </a:lnTo>
                  <a:lnTo>
                    <a:pt x="13" y="15"/>
                  </a:lnTo>
                  <a:lnTo>
                    <a:pt x="12" y="17"/>
                  </a:lnTo>
                  <a:lnTo>
                    <a:pt x="10" y="18"/>
                  </a:lnTo>
                  <a:lnTo>
                    <a:pt x="10" y="16"/>
                  </a:lnTo>
                  <a:lnTo>
                    <a:pt x="10" y="14"/>
                  </a:lnTo>
                  <a:lnTo>
                    <a:pt x="10" y="13"/>
                  </a:lnTo>
                  <a:lnTo>
                    <a:pt x="10" y="12"/>
                  </a:lnTo>
                  <a:lnTo>
                    <a:pt x="10" y="11"/>
                  </a:lnTo>
                  <a:lnTo>
                    <a:pt x="9" y="12"/>
                  </a:lnTo>
                  <a:lnTo>
                    <a:pt x="8" y="13"/>
                  </a:lnTo>
                  <a:lnTo>
                    <a:pt x="8" y="15"/>
                  </a:lnTo>
                  <a:lnTo>
                    <a:pt x="8" y="16"/>
                  </a:lnTo>
                  <a:lnTo>
                    <a:pt x="7" y="16"/>
                  </a:lnTo>
                  <a:lnTo>
                    <a:pt x="5" y="17"/>
                  </a:lnTo>
                  <a:lnTo>
                    <a:pt x="5" y="18"/>
                  </a:lnTo>
                  <a:lnTo>
                    <a:pt x="4" y="19"/>
                  </a:lnTo>
                  <a:lnTo>
                    <a:pt x="3" y="21"/>
                  </a:lnTo>
                  <a:lnTo>
                    <a:pt x="3" y="23"/>
                  </a:lnTo>
                  <a:lnTo>
                    <a:pt x="3" y="26"/>
                  </a:lnTo>
                  <a:lnTo>
                    <a:pt x="2" y="28"/>
                  </a:lnTo>
                  <a:lnTo>
                    <a:pt x="1" y="31"/>
                  </a:lnTo>
                  <a:lnTo>
                    <a:pt x="1" y="32"/>
                  </a:lnTo>
                  <a:lnTo>
                    <a:pt x="1" y="33"/>
                  </a:lnTo>
                  <a:lnTo>
                    <a:pt x="2" y="37"/>
                  </a:lnTo>
                  <a:lnTo>
                    <a:pt x="1" y="39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6" y="50"/>
                  </a:lnTo>
                  <a:lnTo>
                    <a:pt x="6" y="54"/>
                  </a:lnTo>
                  <a:lnTo>
                    <a:pt x="7" y="55"/>
                  </a:lnTo>
                  <a:lnTo>
                    <a:pt x="7" y="56"/>
                  </a:lnTo>
                  <a:lnTo>
                    <a:pt x="6" y="59"/>
                  </a:lnTo>
                  <a:lnTo>
                    <a:pt x="6" y="62"/>
                  </a:lnTo>
                  <a:lnTo>
                    <a:pt x="5" y="64"/>
                  </a:lnTo>
                  <a:lnTo>
                    <a:pt x="2" y="69"/>
                  </a:lnTo>
                  <a:lnTo>
                    <a:pt x="1" y="71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73" name="Freeform 57"/>
            <p:cNvSpPr>
              <a:spLocks/>
            </p:cNvSpPr>
            <p:nvPr/>
          </p:nvSpPr>
          <p:spPr bwMode="auto">
            <a:xfrm>
              <a:off x="3669" y="1384"/>
              <a:ext cx="426" cy="200"/>
            </a:xfrm>
            <a:custGeom>
              <a:avLst/>
              <a:gdLst>
                <a:gd name="T0" fmla="*/ 554 w 83"/>
                <a:gd name="T1" fmla="*/ 1854 h 41"/>
                <a:gd name="T2" fmla="*/ 1078 w 83"/>
                <a:gd name="T3" fmla="*/ 1498 h 41"/>
                <a:gd name="T4" fmla="*/ 2715 w 83"/>
                <a:gd name="T5" fmla="*/ 688 h 41"/>
                <a:gd name="T6" fmla="*/ 3506 w 83"/>
                <a:gd name="T7" fmla="*/ 117 h 41"/>
                <a:gd name="T8" fmla="*/ 4188 w 83"/>
                <a:gd name="T9" fmla="*/ 117 h 41"/>
                <a:gd name="T10" fmla="*/ 3793 w 83"/>
                <a:gd name="T11" fmla="*/ 478 h 41"/>
                <a:gd name="T12" fmla="*/ 3110 w 83"/>
                <a:gd name="T13" fmla="*/ 1049 h 41"/>
                <a:gd name="T14" fmla="*/ 3110 w 83"/>
                <a:gd name="T15" fmla="*/ 1405 h 41"/>
                <a:gd name="T16" fmla="*/ 3793 w 83"/>
                <a:gd name="T17" fmla="*/ 1166 h 41"/>
                <a:gd name="T18" fmla="*/ 5271 w 83"/>
                <a:gd name="T19" fmla="*/ 1737 h 41"/>
                <a:gd name="T20" fmla="*/ 5820 w 83"/>
                <a:gd name="T21" fmla="*/ 1854 h 41"/>
                <a:gd name="T22" fmla="*/ 5954 w 83"/>
                <a:gd name="T23" fmla="*/ 1976 h 41"/>
                <a:gd name="T24" fmla="*/ 6611 w 83"/>
                <a:gd name="T25" fmla="*/ 1498 h 41"/>
                <a:gd name="T26" fmla="*/ 8638 w 83"/>
                <a:gd name="T27" fmla="*/ 927 h 41"/>
                <a:gd name="T28" fmla="*/ 8510 w 83"/>
                <a:gd name="T29" fmla="*/ 1283 h 41"/>
                <a:gd name="T30" fmla="*/ 8931 w 83"/>
                <a:gd name="T31" fmla="*/ 1620 h 41"/>
                <a:gd name="T32" fmla="*/ 9747 w 83"/>
                <a:gd name="T33" fmla="*/ 1498 h 41"/>
                <a:gd name="T34" fmla="*/ 10275 w 83"/>
                <a:gd name="T35" fmla="*/ 2093 h 41"/>
                <a:gd name="T36" fmla="*/ 11091 w 83"/>
                <a:gd name="T37" fmla="*/ 2215 h 41"/>
                <a:gd name="T38" fmla="*/ 11091 w 83"/>
                <a:gd name="T39" fmla="*/ 2429 h 41"/>
                <a:gd name="T40" fmla="*/ 10671 w 83"/>
                <a:gd name="T41" fmla="*/ 2429 h 41"/>
                <a:gd name="T42" fmla="*/ 10142 w 83"/>
                <a:gd name="T43" fmla="*/ 2429 h 41"/>
                <a:gd name="T44" fmla="*/ 9326 w 83"/>
                <a:gd name="T45" fmla="*/ 2429 h 41"/>
                <a:gd name="T46" fmla="*/ 9326 w 83"/>
                <a:gd name="T47" fmla="*/ 2785 h 41"/>
                <a:gd name="T48" fmla="*/ 8376 w 83"/>
                <a:gd name="T49" fmla="*/ 2429 h 41"/>
                <a:gd name="T50" fmla="*/ 7719 w 83"/>
                <a:gd name="T51" fmla="*/ 2663 h 41"/>
                <a:gd name="T52" fmla="*/ 7427 w 83"/>
                <a:gd name="T53" fmla="*/ 2902 h 41"/>
                <a:gd name="T54" fmla="*/ 6770 w 83"/>
                <a:gd name="T55" fmla="*/ 2902 h 41"/>
                <a:gd name="T56" fmla="*/ 6215 w 83"/>
                <a:gd name="T57" fmla="*/ 3473 h 41"/>
                <a:gd name="T58" fmla="*/ 6349 w 83"/>
                <a:gd name="T59" fmla="*/ 3259 h 41"/>
                <a:gd name="T60" fmla="*/ 5954 w 83"/>
                <a:gd name="T61" fmla="*/ 3259 h 41"/>
                <a:gd name="T62" fmla="*/ 5692 w 83"/>
                <a:gd name="T63" fmla="*/ 3141 h 41"/>
                <a:gd name="T64" fmla="*/ 5399 w 83"/>
                <a:gd name="T65" fmla="*/ 3712 h 41"/>
                <a:gd name="T66" fmla="*/ 4876 w 83"/>
                <a:gd name="T67" fmla="*/ 4400 h 41"/>
                <a:gd name="T68" fmla="*/ 4609 w 83"/>
                <a:gd name="T69" fmla="*/ 4522 h 41"/>
                <a:gd name="T70" fmla="*/ 4742 w 83"/>
                <a:gd name="T71" fmla="*/ 4190 h 41"/>
                <a:gd name="T72" fmla="*/ 4322 w 83"/>
                <a:gd name="T73" fmla="*/ 4190 h 41"/>
                <a:gd name="T74" fmla="*/ 4055 w 83"/>
                <a:gd name="T75" fmla="*/ 3356 h 41"/>
                <a:gd name="T76" fmla="*/ 3926 w 83"/>
                <a:gd name="T77" fmla="*/ 3259 h 41"/>
                <a:gd name="T78" fmla="*/ 3110 w 83"/>
                <a:gd name="T79" fmla="*/ 3024 h 41"/>
                <a:gd name="T80" fmla="*/ 2977 w 83"/>
                <a:gd name="T81" fmla="*/ 3024 h 41"/>
                <a:gd name="T82" fmla="*/ 2161 w 83"/>
                <a:gd name="T83" fmla="*/ 2785 h 41"/>
                <a:gd name="T84" fmla="*/ 554 w 83"/>
                <a:gd name="T85" fmla="*/ 2215 h 41"/>
                <a:gd name="T86" fmla="*/ 0 w 83"/>
                <a:gd name="T87" fmla="*/ 1976 h 41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83"/>
                <a:gd name="T133" fmla="*/ 0 h 41"/>
                <a:gd name="T134" fmla="*/ 83 w 83"/>
                <a:gd name="T135" fmla="*/ 41 h 41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83" h="41">
                  <a:moveTo>
                    <a:pt x="0" y="17"/>
                  </a:moveTo>
                  <a:lnTo>
                    <a:pt x="3" y="17"/>
                  </a:lnTo>
                  <a:lnTo>
                    <a:pt x="4" y="16"/>
                  </a:lnTo>
                  <a:lnTo>
                    <a:pt x="7" y="14"/>
                  </a:lnTo>
                  <a:lnTo>
                    <a:pt x="7" y="13"/>
                  </a:lnTo>
                  <a:lnTo>
                    <a:pt x="8" y="13"/>
                  </a:lnTo>
                  <a:lnTo>
                    <a:pt x="13" y="11"/>
                  </a:lnTo>
                  <a:lnTo>
                    <a:pt x="16" y="10"/>
                  </a:lnTo>
                  <a:lnTo>
                    <a:pt x="20" y="6"/>
                  </a:lnTo>
                  <a:lnTo>
                    <a:pt x="21" y="5"/>
                  </a:lnTo>
                  <a:lnTo>
                    <a:pt x="24" y="2"/>
                  </a:lnTo>
                  <a:lnTo>
                    <a:pt x="26" y="1"/>
                  </a:lnTo>
                  <a:lnTo>
                    <a:pt x="30" y="0"/>
                  </a:lnTo>
                  <a:lnTo>
                    <a:pt x="31" y="1"/>
                  </a:lnTo>
                  <a:lnTo>
                    <a:pt x="29" y="2"/>
                  </a:lnTo>
                  <a:lnTo>
                    <a:pt x="28" y="2"/>
                  </a:lnTo>
                  <a:lnTo>
                    <a:pt x="28" y="4"/>
                  </a:lnTo>
                  <a:lnTo>
                    <a:pt x="25" y="7"/>
                  </a:lnTo>
                  <a:lnTo>
                    <a:pt x="24" y="8"/>
                  </a:lnTo>
                  <a:lnTo>
                    <a:pt x="23" y="9"/>
                  </a:lnTo>
                  <a:lnTo>
                    <a:pt x="23" y="11"/>
                  </a:lnTo>
                  <a:lnTo>
                    <a:pt x="23" y="13"/>
                  </a:lnTo>
                  <a:lnTo>
                    <a:pt x="23" y="12"/>
                  </a:lnTo>
                  <a:lnTo>
                    <a:pt x="26" y="10"/>
                  </a:lnTo>
                  <a:lnTo>
                    <a:pt x="27" y="10"/>
                  </a:lnTo>
                  <a:lnTo>
                    <a:pt x="28" y="10"/>
                  </a:lnTo>
                  <a:lnTo>
                    <a:pt x="33" y="12"/>
                  </a:lnTo>
                  <a:lnTo>
                    <a:pt x="36" y="16"/>
                  </a:lnTo>
                  <a:lnTo>
                    <a:pt x="39" y="15"/>
                  </a:lnTo>
                  <a:lnTo>
                    <a:pt x="41" y="16"/>
                  </a:lnTo>
                  <a:lnTo>
                    <a:pt x="42" y="16"/>
                  </a:lnTo>
                  <a:lnTo>
                    <a:pt x="43" y="16"/>
                  </a:lnTo>
                  <a:lnTo>
                    <a:pt x="44" y="17"/>
                  </a:lnTo>
                  <a:lnTo>
                    <a:pt x="45" y="17"/>
                  </a:lnTo>
                  <a:lnTo>
                    <a:pt x="46" y="15"/>
                  </a:lnTo>
                  <a:lnTo>
                    <a:pt x="49" y="13"/>
                  </a:lnTo>
                  <a:lnTo>
                    <a:pt x="59" y="10"/>
                  </a:lnTo>
                  <a:lnTo>
                    <a:pt x="62" y="9"/>
                  </a:lnTo>
                  <a:lnTo>
                    <a:pt x="64" y="8"/>
                  </a:lnTo>
                  <a:lnTo>
                    <a:pt x="64" y="9"/>
                  </a:lnTo>
                  <a:lnTo>
                    <a:pt x="63" y="10"/>
                  </a:lnTo>
                  <a:lnTo>
                    <a:pt x="63" y="11"/>
                  </a:lnTo>
                  <a:lnTo>
                    <a:pt x="65" y="14"/>
                  </a:lnTo>
                  <a:lnTo>
                    <a:pt x="66" y="14"/>
                  </a:lnTo>
                  <a:lnTo>
                    <a:pt x="68" y="14"/>
                  </a:lnTo>
                  <a:lnTo>
                    <a:pt x="69" y="14"/>
                  </a:lnTo>
                  <a:lnTo>
                    <a:pt x="72" y="13"/>
                  </a:lnTo>
                  <a:lnTo>
                    <a:pt x="73" y="14"/>
                  </a:lnTo>
                  <a:lnTo>
                    <a:pt x="75" y="17"/>
                  </a:lnTo>
                  <a:lnTo>
                    <a:pt x="76" y="18"/>
                  </a:lnTo>
                  <a:lnTo>
                    <a:pt x="79" y="19"/>
                  </a:lnTo>
                  <a:lnTo>
                    <a:pt x="81" y="18"/>
                  </a:lnTo>
                  <a:lnTo>
                    <a:pt x="82" y="19"/>
                  </a:lnTo>
                  <a:lnTo>
                    <a:pt x="83" y="19"/>
                  </a:lnTo>
                  <a:lnTo>
                    <a:pt x="83" y="20"/>
                  </a:lnTo>
                  <a:lnTo>
                    <a:pt x="82" y="21"/>
                  </a:lnTo>
                  <a:lnTo>
                    <a:pt x="80" y="21"/>
                  </a:lnTo>
                  <a:lnTo>
                    <a:pt x="79" y="21"/>
                  </a:lnTo>
                  <a:lnTo>
                    <a:pt x="78" y="21"/>
                  </a:lnTo>
                  <a:lnTo>
                    <a:pt x="76" y="21"/>
                  </a:lnTo>
                  <a:lnTo>
                    <a:pt x="75" y="21"/>
                  </a:lnTo>
                  <a:lnTo>
                    <a:pt x="74" y="21"/>
                  </a:lnTo>
                  <a:lnTo>
                    <a:pt x="71" y="22"/>
                  </a:lnTo>
                  <a:lnTo>
                    <a:pt x="69" y="21"/>
                  </a:lnTo>
                  <a:lnTo>
                    <a:pt x="69" y="22"/>
                  </a:lnTo>
                  <a:lnTo>
                    <a:pt x="69" y="23"/>
                  </a:lnTo>
                  <a:lnTo>
                    <a:pt x="69" y="24"/>
                  </a:lnTo>
                  <a:lnTo>
                    <a:pt x="68" y="23"/>
                  </a:lnTo>
                  <a:lnTo>
                    <a:pt x="66" y="22"/>
                  </a:lnTo>
                  <a:lnTo>
                    <a:pt x="62" y="21"/>
                  </a:lnTo>
                  <a:lnTo>
                    <a:pt x="61" y="22"/>
                  </a:lnTo>
                  <a:lnTo>
                    <a:pt x="60" y="21"/>
                  </a:lnTo>
                  <a:lnTo>
                    <a:pt x="57" y="23"/>
                  </a:lnTo>
                  <a:lnTo>
                    <a:pt x="56" y="23"/>
                  </a:lnTo>
                  <a:lnTo>
                    <a:pt x="55" y="24"/>
                  </a:lnTo>
                  <a:lnTo>
                    <a:pt x="55" y="25"/>
                  </a:lnTo>
                  <a:lnTo>
                    <a:pt x="54" y="25"/>
                  </a:lnTo>
                  <a:lnTo>
                    <a:pt x="52" y="24"/>
                  </a:lnTo>
                  <a:lnTo>
                    <a:pt x="50" y="25"/>
                  </a:lnTo>
                  <a:lnTo>
                    <a:pt x="50" y="26"/>
                  </a:lnTo>
                  <a:lnTo>
                    <a:pt x="50" y="27"/>
                  </a:lnTo>
                  <a:lnTo>
                    <a:pt x="46" y="30"/>
                  </a:lnTo>
                  <a:lnTo>
                    <a:pt x="45" y="30"/>
                  </a:lnTo>
                  <a:lnTo>
                    <a:pt x="47" y="28"/>
                  </a:lnTo>
                  <a:lnTo>
                    <a:pt x="47" y="27"/>
                  </a:lnTo>
                  <a:lnTo>
                    <a:pt x="45" y="27"/>
                  </a:lnTo>
                  <a:lnTo>
                    <a:pt x="44" y="28"/>
                  </a:lnTo>
                  <a:lnTo>
                    <a:pt x="43" y="29"/>
                  </a:lnTo>
                  <a:lnTo>
                    <a:pt x="42" y="28"/>
                  </a:lnTo>
                  <a:lnTo>
                    <a:pt x="42" y="27"/>
                  </a:lnTo>
                  <a:lnTo>
                    <a:pt x="41" y="27"/>
                  </a:lnTo>
                  <a:lnTo>
                    <a:pt x="41" y="29"/>
                  </a:lnTo>
                  <a:lnTo>
                    <a:pt x="40" y="32"/>
                  </a:lnTo>
                  <a:lnTo>
                    <a:pt x="39" y="34"/>
                  </a:lnTo>
                  <a:lnTo>
                    <a:pt x="38" y="36"/>
                  </a:lnTo>
                  <a:lnTo>
                    <a:pt x="36" y="38"/>
                  </a:lnTo>
                  <a:lnTo>
                    <a:pt x="36" y="40"/>
                  </a:lnTo>
                  <a:lnTo>
                    <a:pt x="36" y="41"/>
                  </a:lnTo>
                  <a:lnTo>
                    <a:pt x="34" y="39"/>
                  </a:lnTo>
                  <a:lnTo>
                    <a:pt x="34" y="38"/>
                  </a:lnTo>
                  <a:lnTo>
                    <a:pt x="34" y="37"/>
                  </a:lnTo>
                  <a:lnTo>
                    <a:pt x="35" y="36"/>
                  </a:lnTo>
                  <a:lnTo>
                    <a:pt x="34" y="36"/>
                  </a:lnTo>
                  <a:lnTo>
                    <a:pt x="32" y="36"/>
                  </a:lnTo>
                  <a:lnTo>
                    <a:pt x="33" y="32"/>
                  </a:lnTo>
                  <a:lnTo>
                    <a:pt x="32" y="30"/>
                  </a:lnTo>
                  <a:lnTo>
                    <a:pt x="30" y="29"/>
                  </a:lnTo>
                  <a:lnTo>
                    <a:pt x="28" y="29"/>
                  </a:lnTo>
                  <a:lnTo>
                    <a:pt x="28" y="28"/>
                  </a:lnTo>
                  <a:lnTo>
                    <a:pt x="29" y="28"/>
                  </a:lnTo>
                  <a:lnTo>
                    <a:pt x="28" y="27"/>
                  </a:lnTo>
                  <a:lnTo>
                    <a:pt x="26" y="26"/>
                  </a:lnTo>
                  <a:lnTo>
                    <a:pt x="23" y="26"/>
                  </a:lnTo>
                  <a:lnTo>
                    <a:pt x="22" y="26"/>
                  </a:lnTo>
                  <a:lnTo>
                    <a:pt x="20" y="26"/>
                  </a:lnTo>
                  <a:lnTo>
                    <a:pt x="18" y="24"/>
                  </a:lnTo>
                  <a:lnTo>
                    <a:pt x="16" y="24"/>
                  </a:lnTo>
                  <a:lnTo>
                    <a:pt x="5" y="22"/>
                  </a:lnTo>
                  <a:lnTo>
                    <a:pt x="4" y="21"/>
                  </a:lnTo>
                  <a:lnTo>
                    <a:pt x="4" y="19"/>
                  </a:lnTo>
                  <a:lnTo>
                    <a:pt x="3" y="19"/>
                  </a:lnTo>
                  <a:lnTo>
                    <a:pt x="1" y="18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74" name="Freeform 58"/>
            <p:cNvSpPr>
              <a:spLocks/>
            </p:cNvSpPr>
            <p:nvPr/>
          </p:nvSpPr>
          <p:spPr bwMode="auto">
            <a:xfrm>
              <a:off x="3879" y="1838"/>
              <a:ext cx="206" cy="351"/>
            </a:xfrm>
            <a:custGeom>
              <a:avLst/>
              <a:gdLst>
                <a:gd name="T0" fmla="*/ 134 w 40"/>
                <a:gd name="T1" fmla="*/ 570 h 72"/>
                <a:gd name="T2" fmla="*/ 556 w 40"/>
                <a:gd name="T3" fmla="*/ 5207 h 72"/>
                <a:gd name="T4" fmla="*/ 556 w 40"/>
                <a:gd name="T5" fmla="*/ 5324 h 72"/>
                <a:gd name="T6" fmla="*/ 556 w 40"/>
                <a:gd name="T7" fmla="*/ 5441 h 72"/>
                <a:gd name="T8" fmla="*/ 556 w 40"/>
                <a:gd name="T9" fmla="*/ 5679 h 72"/>
                <a:gd name="T10" fmla="*/ 690 w 40"/>
                <a:gd name="T11" fmla="*/ 6011 h 72"/>
                <a:gd name="T12" fmla="*/ 824 w 40"/>
                <a:gd name="T13" fmla="*/ 6489 h 72"/>
                <a:gd name="T14" fmla="*/ 556 w 40"/>
                <a:gd name="T15" fmla="*/ 6845 h 72"/>
                <a:gd name="T16" fmla="*/ 556 w 40"/>
                <a:gd name="T17" fmla="*/ 6937 h 72"/>
                <a:gd name="T18" fmla="*/ 268 w 40"/>
                <a:gd name="T19" fmla="*/ 7298 h 72"/>
                <a:gd name="T20" fmla="*/ 0 w 40"/>
                <a:gd name="T21" fmla="*/ 7532 h 72"/>
                <a:gd name="T22" fmla="*/ 0 w 40"/>
                <a:gd name="T23" fmla="*/ 7888 h 72"/>
                <a:gd name="T24" fmla="*/ 0 w 40"/>
                <a:gd name="T25" fmla="*/ 8224 h 72"/>
                <a:gd name="T26" fmla="*/ 0 w 40"/>
                <a:gd name="T27" fmla="*/ 8224 h 72"/>
                <a:gd name="T28" fmla="*/ 0 w 40"/>
                <a:gd name="T29" fmla="*/ 8341 h 72"/>
                <a:gd name="T30" fmla="*/ 0 w 40"/>
                <a:gd name="T31" fmla="*/ 8341 h 72"/>
                <a:gd name="T32" fmla="*/ 134 w 40"/>
                <a:gd name="T33" fmla="*/ 8341 h 72"/>
                <a:gd name="T34" fmla="*/ 268 w 40"/>
                <a:gd name="T35" fmla="*/ 8341 h 72"/>
                <a:gd name="T36" fmla="*/ 268 w 40"/>
                <a:gd name="T37" fmla="*/ 8224 h 72"/>
                <a:gd name="T38" fmla="*/ 268 w 40"/>
                <a:gd name="T39" fmla="*/ 8102 h 72"/>
                <a:gd name="T40" fmla="*/ 690 w 40"/>
                <a:gd name="T41" fmla="*/ 8102 h 72"/>
                <a:gd name="T42" fmla="*/ 1087 w 40"/>
                <a:gd name="T43" fmla="*/ 7985 h 72"/>
                <a:gd name="T44" fmla="*/ 1643 w 40"/>
                <a:gd name="T45" fmla="*/ 8224 h 72"/>
                <a:gd name="T46" fmla="*/ 1643 w 40"/>
                <a:gd name="T47" fmla="*/ 8224 h 72"/>
                <a:gd name="T48" fmla="*/ 1777 w 40"/>
                <a:gd name="T49" fmla="*/ 8224 h 72"/>
                <a:gd name="T50" fmla="*/ 1911 w 40"/>
                <a:gd name="T51" fmla="*/ 7888 h 72"/>
                <a:gd name="T52" fmla="*/ 2173 w 40"/>
                <a:gd name="T53" fmla="*/ 7888 h 72"/>
                <a:gd name="T54" fmla="*/ 2333 w 40"/>
                <a:gd name="T55" fmla="*/ 7985 h 72"/>
                <a:gd name="T56" fmla="*/ 2467 w 40"/>
                <a:gd name="T57" fmla="*/ 8102 h 72"/>
                <a:gd name="T58" fmla="*/ 2601 w 40"/>
                <a:gd name="T59" fmla="*/ 7985 h 72"/>
                <a:gd name="T60" fmla="*/ 2730 w 40"/>
                <a:gd name="T61" fmla="*/ 7532 h 72"/>
                <a:gd name="T62" fmla="*/ 2863 w 40"/>
                <a:gd name="T63" fmla="*/ 7415 h 72"/>
                <a:gd name="T64" fmla="*/ 2997 w 40"/>
                <a:gd name="T65" fmla="*/ 7415 h 72"/>
                <a:gd name="T66" fmla="*/ 3291 w 40"/>
                <a:gd name="T67" fmla="*/ 7654 h 72"/>
                <a:gd name="T68" fmla="*/ 3687 w 40"/>
                <a:gd name="T69" fmla="*/ 7654 h 72"/>
                <a:gd name="T70" fmla="*/ 3821 w 40"/>
                <a:gd name="T71" fmla="*/ 7298 h 72"/>
                <a:gd name="T72" fmla="*/ 4506 w 40"/>
                <a:gd name="T73" fmla="*/ 6489 h 72"/>
                <a:gd name="T74" fmla="*/ 4506 w 40"/>
                <a:gd name="T75" fmla="*/ 6133 h 72"/>
                <a:gd name="T76" fmla="*/ 4640 w 40"/>
                <a:gd name="T77" fmla="*/ 6133 h 72"/>
                <a:gd name="T78" fmla="*/ 5068 w 40"/>
                <a:gd name="T79" fmla="*/ 6133 h 72"/>
                <a:gd name="T80" fmla="*/ 5196 w 40"/>
                <a:gd name="T81" fmla="*/ 6011 h 72"/>
                <a:gd name="T82" fmla="*/ 5464 w 40"/>
                <a:gd name="T83" fmla="*/ 5918 h 72"/>
                <a:gd name="T84" fmla="*/ 5464 w 40"/>
                <a:gd name="T85" fmla="*/ 5796 h 72"/>
                <a:gd name="T86" fmla="*/ 5464 w 40"/>
                <a:gd name="T87" fmla="*/ 5441 h 72"/>
                <a:gd name="T88" fmla="*/ 5464 w 40"/>
                <a:gd name="T89" fmla="*/ 5441 h 72"/>
                <a:gd name="T90" fmla="*/ 5464 w 40"/>
                <a:gd name="T91" fmla="*/ 5207 h 72"/>
                <a:gd name="T92" fmla="*/ 4774 w 40"/>
                <a:gd name="T93" fmla="*/ 117 h 72"/>
                <a:gd name="T94" fmla="*/ 4774 w 40"/>
                <a:gd name="T95" fmla="*/ 0 h 72"/>
                <a:gd name="T96" fmla="*/ 1221 w 40"/>
                <a:gd name="T97" fmla="*/ 356 h 72"/>
                <a:gd name="T98" fmla="*/ 1087 w 40"/>
                <a:gd name="T99" fmla="*/ 473 h 72"/>
                <a:gd name="T100" fmla="*/ 824 w 40"/>
                <a:gd name="T101" fmla="*/ 570 h 72"/>
                <a:gd name="T102" fmla="*/ 690 w 40"/>
                <a:gd name="T103" fmla="*/ 687 h 72"/>
                <a:gd name="T104" fmla="*/ 397 w 40"/>
                <a:gd name="T105" fmla="*/ 687 h 72"/>
                <a:gd name="T106" fmla="*/ 134 w 40"/>
                <a:gd name="T107" fmla="*/ 570 h 72"/>
                <a:gd name="T108" fmla="*/ 134 w 40"/>
                <a:gd name="T109" fmla="*/ 570 h 7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40"/>
                <a:gd name="T166" fmla="*/ 0 h 72"/>
                <a:gd name="T167" fmla="*/ 40 w 40"/>
                <a:gd name="T168" fmla="*/ 72 h 72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40" h="72">
                  <a:moveTo>
                    <a:pt x="1" y="5"/>
                  </a:moveTo>
                  <a:lnTo>
                    <a:pt x="4" y="45"/>
                  </a:lnTo>
                  <a:lnTo>
                    <a:pt x="4" y="46"/>
                  </a:lnTo>
                  <a:lnTo>
                    <a:pt x="4" y="47"/>
                  </a:lnTo>
                  <a:lnTo>
                    <a:pt x="4" y="49"/>
                  </a:lnTo>
                  <a:lnTo>
                    <a:pt x="5" y="52"/>
                  </a:lnTo>
                  <a:lnTo>
                    <a:pt x="6" y="56"/>
                  </a:lnTo>
                  <a:lnTo>
                    <a:pt x="4" y="59"/>
                  </a:lnTo>
                  <a:lnTo>
                    <a:pt x="4" y="60"/>
                  </a:lnTo>
                  <a:lnTo>
                    <a:pt x="2" y="63"/>
                  </a:lnTo>
                  <a:lnTo>
                    <a:pt x="0" y="65"/>
                  </a:lnTo>
                  <a:lnTo>
                    <a:pt x="0" y="68"/>
                  </a:lnTo>
                  <a:lnTo>
                    <a:pt x="0" y="71"/>
                  </a:lnTo>
                  <a:lnTo>
                    <a:pt x="0" y="72"/>
                  </a:lnTo>
                  <a:lnTo>
                    <a:pt x="1" y="72"/>
                  </a:lnTo>
                  <a:lnTo>
                    <a:pt x="2" y="72"/>
                  </a:lnTo>
                  <a:lnTo>
                    <a:pt x="2" y="71"/>
                  </a:lnTo>
                  <a:lnTo>
                    <a:pt x="2" y="70"/>
                  </a:lnTo>
                  <a:lnTo>
                    <a:pt x="5" y="70"/>
                  </a:lnTo>
                  <a:lnTo>
                    <a:pt x="8" y="69"/>
                  </a:lnTo>
                  <a:lnTo>
                    <a:pt x="12" y="71"/>
                  </a:lnTo>
                  <a:lnTo>
                    <a:pt x="13" y="71"/>
                  </a:lnTo>
                  <a:lnTo>
                    <a:pt x="14" y="68"/>
                  </a:lnTo>
                  <a:lnTo>
                    <a:pt x="16" y="68"/>
                  </a:lnTo>
                  <a:lnTo>
                    <a:pt x="17" y="69"/>
                  </a:lnTo>
                  <a:lnTo>
                    <a:pt x="18" y="70"/>
                  </a:lnTo>
                  <a:lnTo>
                    <a:pt x="19" y="69"/>
                  </a:lnTo>
                  <a:lnTo>
                    <a:pt x="20" y="65"/>
                  </a:lnTo>
                  <a:lnTo>
                    <a:pt x="21" y="64"/>
                  </a:lnTo>
                  <a:lnTo>
                    <a:pt x="22" y="64"/>
                  </a:lnTo>
                  <a:lnTo>
                    <a:pt x="24" y="66"/>
                  </a:lnTo>
                  <a:lnTo>
                    <a:pt x="27" y="66"/>
                  </a:lnTo>
                  <a:lnTo>
                    <a:pt x="28" y="63"/>
                  </a:lnTo>
                  <a:lnTo>
                    <a:pt x="33" y="56"/>
                  </a:lnTo>
                  <a:lnTo>
                    <a:pt x="33" y="53"/>
                  </a:lnTo>
                  <a:lnTo>
                    <a:pt x="34" y="53"/>
                  </a:lnTo>
                  <a:lnTo>
                    <a:pt x="37" y="53"/>
                  </a:lnTo>
                  <a:lnTo>
                    <a:pt x="38" y="52"/>
                  </a:lnTo>
                  <a:lnTo>
                    <a:pt x="40" y="51"/>
                  </a:lnTo>
                  <a:lnTo>
                    <a:pt x="40" y="50"/>
                  </a:lnTo>
                  <a:lnTo>
                    <a:pt x="40" y="47"/>
                  </a:lnTo>
                  <a:lnTo>
                    <a:pt x="40" y="45"/>
                  </a:lnTo>
                  <a:lnTo>
                    <a:pt x="35" y="1"/>
                  </a:lnTo>
                  <a:lnTo>
                    <a:pt x="35" y="0"/>
                  </a:lnTo>
                  <a:lnTo>
                    <a:pt x="9" y="3"/>
                  </a:lnTo>
                  <a:lnTo>
                    <a:pt x="8" y="4"/>
                  </a:lnTo>
                  <a:lnTo>
                    <a:pt x="6" y="5"/>
                  </a:lnTo>
                  <a:lnTo>
                    <a:pt x="5" y="6"/>
                  </a:lnTo>
                  <a:lnTo>
                    <a:pt x="3" y="6"/>
                  </a:lnTo>
                  <a:lnTo>
                    <a:pt x="1" y="5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75" name="Freeform 59"/>
            <p:cNvSpPr>
              <a:spLocks/>
            </p:cNvSpPr>
            <p:nvPr/>
          </p:nvSpPr>
          <p:spPr bwMode="auto">
            <a:xfrm>
              <a:off x="3665" y="2423"/>
              <a:ext cx="240" cy="405"/>
            </a:xfrm>
            <a:custGeom>
              <a:avLst/>
              <a:gdLst>
                <a:gd name="T0" fmla="*/ 5867 w 47"/>
                <a:gd name="T1" fmla="*/ 0 h 83"/>
                <a:gd name="T2" fmla="*/ 2007 w 47"/>
                <a:gd name="T3" fmla="*/ 239 h 83"/>
                <a:gd name="T4" fmla="*/ 2007 w 47"/>
                <a:gd name="T5" fmla="*/ 356 h 83"/>
                <a:gd name="T6" fmla="*/ 1588 w 47"/>
                <a:gd name="T7" fmla="*/ 571 h 83"/>
                <a:gd name="T8" fmla="*/ 1588 w 47"/>
                <a:gd name="T9" fmla="*/ 927 h 83"/>
                <a:gd name="T10" fmla="*/ 1588 w 47"/>
                <a:gd name="T11" fmla="*/ 1283 h 83"/>
                <a:gd name="T12" fmla="*/ 1460 w 47"/>
                <a:gd name="T13" fmla="*/ 1405 h 83"/>
                <a:gd name="T14" fmla="*/ 1200 w 47"/>
                <a:gd name="T15" fmla="*/ 1620 h 83"/>
                <a:gd name="T16" fmla="*/ 940 w 47"/>
                <a:gd name="T17" fmla="*/ 1859 h 83"/>
                <a:gd name="T18" fmla="*/ 807 w 47"/>
                <a:gd name="T19" fmla="*/ 1976 h 83"/>
                <a:gd name="T20" fmla="*/ 807 w 47"/>
                <a:gd name="T21" fmla="*/ 2215 h 83"/>
                <a:gd name="T22" fmla="*/ 679 w 47"/>
                <a:gd name="T23" fmla="*/ 2430 h 83"/>
                <a:gd name="T24" fmla="*/ 679 w 47"/>
                <a:gd name="T25" fmla="*/ 2547 h 83"/>
                <a:gd name="T26" fmla="*/ 521 w 47"/>
                <a:gd name="T27" fmla="*/ 2903 h 83"/>
                <a:gd name="T28" fmla="*/ 393 w 47"/>
                <a:gd name="T29" fmla="*/ 3142 h 83"/>
                <a:gd name="T30" fmla="*/ 521 w 47"/>
                <a:gd name="T31" fmla="*/ 3474 h 83"/>
                <a:gd name="T32" fmla="*/ 679 w 47"/>
                <a:gd name="T33" fmla="*/ 3596 h 83"/>
                <a:gd name="T34" fmla="*/ 679 w 47"/>
                <a:gd name="T35" fmla="*/ 3835 h 83"/>
                <a:gd name="T36" fmla="*/ 679 w 47"/>
                <a:gd name="T37" fmla="*/ 3835 h 83"/>
                <a:gd name="T38" fmla="*/ 679 w 47"/>
                <a:gd name="T39" fmla="*/ 3952 h 83"/>
                <a:gd name="T40" fmla="*/ 679 w 47"/>
                <a:gd name="T41" fmla="*/ 3952 h 83"/>
                <a:gd name="T42" fmla="*/ 521 w 47"/>
                <a:gd name="T43" fmla="*/ 4192 h 83"/>
                <a:gd name="T44" fmla="*/ 679 w 47"/>
                <a:gd name="T45" fmla="*/ 4309 h 83"/>
                <a:gd name="T46" fmla="*/ 521 w 47"/>
                <a:gd name="T47" fmla="*/ 4406 h 83"/>
                <a:gd name="T48" fmla="*/ 807 w 47"/>
                <a:gd name="T49" fmla="*/ 4880 h 83"/>
                <a:gd name="T50" fmla="*/ 807 w 47"/>
                <a:gd name="T51" fmla="*/ 5236 h 83"/>
                <a:gd name="T52" fmla="*/ 940 w 47"/>
                <a:gd name="T53" fmla="*/ 5450 h 83"/>
                <a:gd name="T54" fmla="*/ 1067 w 47"/>
                <a:gd name="T55" fmla="*/ 5572 h 83"/>
                <a:gd name="T56" fmla="*/ 1067 w 47"/>
                <a:gd name="T57" fmla="*/ 5690 h 83"/>
                <a:gd name="T58" fmla="*/ 807 w 47"/>
                <a:gd name="T59" fmla="*/ 5812 h 83"/>
                <a:gd name="T60" fmla="*/ 807 w 47"/>
                <a:gd name="T61" fmla="*/ 5929 h 83"/>
                <a:gd name="T62" fmla="*/ 679 w 47"/>
                <a:gd name="T63" fmla="*/ 6260 h 83"/>
                <a:gd name="T64" fmla="*/ 393 w 47"/>
                <a:gd name="T65" fmla="*/ 6856 h 83"/>
                <a:gd name="T66" fmla="*/ 0 w 47"/>
                <a:gd name="T67" fmla="*/ 7666 h 83"/>
                <a:gd name="T68" fmla="*/ 0 w 47"/>
                <a:gd name="T69" fmla="*/ 8237 h 83"/>
                <a:gd name="T70" fmla="*/ 3600 w 47"/>
                <a:gd name="T71" fmla="*/ 8144 h 83"/>
                <a:gd name="T72" fmla="*/ 3600 w 47"/>
                <a:gd name="T73" fmla="*/ 8237 h 83"/>
                <a:gd name="T74" fmla="*/ 3467 w 47"/>
                <a:gd name="T75" fmla="*/ 8476 h 83"/>
                <a:gd name="T76" fmla="*/ 3600 w 47"/>
                <a:gd name="T77" fmla="*/ 8954 h 83"/>
                <a:gd name="T78" fmla="*/ 3860 w 47"/>
                <a:gd name="T79" fmla="*/ 9286 h 83"/>
                <a:gd name="T80" fmla="*/ 3988 w 47"/>
                <a:gd name="T81" fmla="*/ 9642 h 83"/>
                <a:gd name="T82" fmla="*/ 4249 w 47"/>
                <a:gd name="T83" fmla="*/ 9642 h 83"/>
                <a:gd name="T84" fmla="*/ 4667 w 47"/>
                <a:gd name="T85" fmla="*/ 9403 h 83"/>
                <a:gd name="T86" fmla="*/ 5449 w 47"/>
                <a:gd name="T87" fmla="*/ 9169 h 83"/>
                <a:gd name="T88" fmla="*/ 5734 w 47"/>
                <a:gd name="T89" fmla="*/ 9169 h 83"/>
                <a:gd name="T90" fmla="*/ 5995 w 47"/>
                <a:gd name="T91" fmla="*/ 9071 h 83"/>
                <a:gd name="T92" fmla="*/ 6128 w 47"/>
                <a:gd name="T93" fmla="*/ 9169 h 83"/>
                <a:gd name="T94" fmla="*/ 6260 w 47"/>
                <a:gd name="T95" fmla="*/ 9286 h 83"/>
                <a:gd name="T96" fmla="*/ 6260 w 47"/>
                <a:gd name="T97" fmla="*/ 9169 h 83"/>
                <a:gd name="T98" fmla="*/ 5867 w 47"/>
                <a:gd name="T99" fmla="*/ 6260 h 83"/>
                <a:gd name="T100" fmla="*/ 5867 w 47"/>
                <a:gd name="T101" fmla="*/ 6046 h 83"/>
                <a:gd name="T102" fmla="*/ 5995 w 47"/>
                <a:gd name="T103" fmla="*/ 239 h 83"/>
                <a:gd name="T104" fmla="*/ 5867 w 47"/>
                <a:gd name="T105" fmla="*/ 0 h 83"/>
                <a:gd name="T106" fmla="*/ 5867 w 47"/>
                <a:gd name="T107" fmla="*/ 0 h 8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47"/>
                <a:gd name="T163" fmla="*/ 0 h 83"/>
                <a:gd name="T164" fmla="*/ 47 w 47"/>
                <a:gd name="T165" fmla="*/ 83 h 8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47" h="83">
                  <a:moveTo>
                    <a:pt x="44" y="0"/>
                  </a:moveTo>
                  <a:lnTo>
                    <a:pt x="15" y="2"/>
                  </a:lnTo>
                  <a:lnTo>
                    <a:pt x="15" y="3"/>
                  </a:lnTo>
                  <a:lnTo>
                    <a:pt x="12" y="5"/>
                  </a:lnTo>
                  <a:lnTo>
                    <a:pt x="12" y="8"/>
                  </a:lnTo>
                  <a:lnTo>
                    <a:pt x="12" y="11"/>
                  </a:lnTo>
                  <a:lnTo>
                    <a:pt x="11" y="12"/>
                  </a:lnTo>
                  <a:lnTo>
                    <a:pt x="9" y="14"/>
                  </a:lnTo>
                  <a:lnTo>
                    <a:pt x="7" y="16"/>
                  </a:lnTo>
                  <a:lnTo>
                    <a:pt x="6" y="17"/>
                  </a:lnTo>
                  <a:lnTo>
                    <a:pt x="6" y="19"/>
                  </a:lnTo>
                  <a:lnTo>
                    <a:pt x="5" y="21"/>
                  </a:lnTo>
                  <a:lnTo>
                    <a:pt x="5" y="22"/>
                  </a:lnTo>
                  <a:lnTo>
                    <a:pt x="4" y="25"/>
                  </a:lnTo>
                  <a:lnTo>
                    <a:pt x="3" y="27"/>
                  </a:lnTo>
                  <a:lnTo>
                    <a:pt x="4" y="30"/>
                  </a:lnTo>
                  <a:lnTo>
                    <a:pt x="5" y="31"/>
                  </a:lnTo>
                  <a:lnTo>
                    <a:pt x="5" y="33"/>
                  </a:lnTo>
                  <a:lnTo>
                    <a:pt x="5" y="34"/>
                  </a:lnTo>
                  <a:lnTo>
                    <a:pt x="4" y="36"/>
                  </a:lnTo>
                  <a:lnTo>
                    <a:pt x="5" y="37"/>
                  </a:lnTo>
                  <a:lnTo>
                    <a:pt x="4" y="38"/>
                  </a:lnTo>
                  <a:lnTo>
                    <a:pt x="6" y="42"/>
                  </a:lnTo>
                  <a:lnTo>
                    <a:pt x="6" y="45"/>
                  </a:lnTo>
                  <a:lnTo>
                    <a:pt x="7" y="47"/>
                  </a:lnTo>
                  <a:lnTo>
                    <a:pt x="8" y="48"/>
                  </a:lnTo>
                  <a:lnTo>
                    <a:pt x="8" y="49"/>
                  </a:lnTo>
                  <a:lnTo>
                    <a:pt x="6" y="50"/>
                  </a:lnTo>
                  <a:lnTo>
                    <a:pt x="6" y="51"/>
                  </a:lnTo>
                  <a:lnTo>
                    <a:pt x="5" y="54"/>
                  </a:lnTo>
                  <a:lnTo>
                    <a:pt x="3" y="59"/>
                  </a:lnTo>
                  <a:lnTo>
                    <a:pt x="0" y="66"/>
                  </a:lnTo>
                  <a:lnTo>
                    <a:pt x="0" y="71"/>
                  </a:lnTo>
                  <a:lnTo>
                    <a:pt x="27" y="70"/>
                  </a:lnTo>
                  <a:lnTo>
                    <a:pt x="27" y="71"/>
                  </a:lnTo>
                  <a:lnTo>
                    <a:pt x="26" y="73"/>
                  </a:lnTo>
                  <a:lnTo>
                    <a:pt x="27" y="77"/>
                  </a:lnTo>
                  <a:lnTo>
                    <a:pt x="29" y="80"/>
                  </a:lnTo>
                  <a:lnTo>
                    <a:pt x="30" y="83"/>
                  </a:lnTo>
                  <a:lnTo>
                    <a:pt x="32" y="83"/>
                  </a:lnTo>
                  <a:lnTo>
                    <a:pt x="35" y="81"/>
                  </a:lnTo>
                  <a:lnTo>
                    <a:pt x="41" y="79"/>
                  </a:lnTo>
                  <a:lnTo>
                    <a:pt x="43" y="79"/>
                  </a:lnTo>
                  <a:lnTo>
                    <a:pt x="45" y="78"/>
                  </a:lnTo>
                  <a:lnTo>
                    <a:pt x="46" y="79"/>
                  </a:lnTo>
                  <a:lnTo>
                    <a:pt x="47" y="80"/>
                  </a:lnTo>
                  <a:lnTo>
                    <a:pt x="47" y="79"/>
                  </a:lnTo>
                  <a:lnTo>
                    <a:pt x="44" y="54"/>
                  </a:lnTo>
                  <a:lnTo>
                    <a:pt x="44" y="52"/>
                  </a:lnTo>
                  <a:lnTo>
                    <a:pt x="45" y="2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76" name="Freeform 60"/>
            <p:cNvSpPr>
              <a:spLocks/>
            </p:cNvSpPr>
            <p:nvPr/>
          </p:nvSpPr>
          <p:spPr bwMode="auto">
            <a:xfrm>
              <a:off x="4331" y="1721"/>
              <a:ext cx="404" cy="249"/>
            </a:xfrm>
            <a:custGeom>
              <a:avLst/>
              <a:gdLst>
                <a:gd name="T0" fmla="*/ 2537 w 79"/>
                <a:gd name="T1" fmla="*/ 5698 h 51"/>
                <a:gd name="T2" fmla="*/ 7349 w 79"/>
                <a:gd name="T3" fmla="*/ 4887 h 51"/>
                <a:gd name="T4" fmla="*/ 8842 w 79"/>
                <a:gd name="T5" fmla="*/ 4648 h 51"/>
                <a:gd name="T6" fmla="*/ 8970 w 79"/>
                <a:gd name="T7" fmla="*/ 4648 h 51"/>
                <a:gd name="T8" fmla="*/ 8970 w 79"/>
                <a:gd name="T9" fmla="*/ 4531 h 51"/>
                <a:gd name="T10" fmla="*/ 8970 w 79"/>
                <a:gd name="T11" fmla="*/ 4433 h 51"/>
                <a:gd name="T12" fmla="*/ 9103 w 79"/>
                <a:gd name="T13" fmla="*/ 4316 h 51"/>
                <a:gd name="T14" fmla="*/ 9364 w 79"/>
                <a:gd name="T15" fmla="*/ 4316 h 51"/>
                <a:gd name="T16" fmla="*/ 9491 w 79"/>
                <a:gd name="T17" fmla="*/ 4316 h 51"/>
                <a:gd name="T18" fmla="*/ 9885 w 79"/>
                <a:gd name="T19" fmla="*/ 4077 h 51"/>
                <a:gd name="T20" fmla="*/ 9885 w 79"/>
                <a:gd name="T21" fmla="*/ 3838 h 51"/>
                <a:gd name="T22" fmla="*/ 10305 w 79"/>
                <a:gd name="T23" fmla="*/ 3598 h 51"/>
                <a:gd name="T24" fmla="*/ 10565 w 79"/>
                <a:gd name="T25" fmla="*/ 3481 h 51"/>
                <a:gd name="T26" fmla="*/ 10565 w 79"/>
                <a:gd name="T27" fmla="*/ 3383 h 51"/>
                <a:gd name="T28" fmla="*/ 10305 w 79"/>
                <a:gd name="T29" fmla="*/ 3266 h 51"/>
                <a:gd name="T30" fmla="*/ 10172 w 79"/>
                <a:gd name="T31" fmla="*/ 3144 h 51"/>
                <a:gd name="T32" fmla="*/ 10044 w 79"/>
                <a:gd name="T33" fmla="*/ 3144 h 51"/>
                <a:gd name="T34" fmla="*/ 10044 w 79"/>
                <a:gd name="T35" fmla="*/ 3027 h 51"/>
                <a:gd name="T36" fmla="*/ 9752 w 79"/>
                <a:gd name="T37" fmla="*/ 3027 h 51"/>
                <a:gd name="T38" fmla="*/ 9752 w 79"/>
                <a:gd name="T39" fmla="*/ 2788 h 51"/>
                <a:gd name="T40" fmla="*/ 9491 w 79"/>
                <a:gd name="T41" fmla="*/ 2788 h 51"/>
                <a:gd name="T42" fmla="*/ 9491 w 79"/>
                <a:gd name="T43" fmla="*/ 2671 h 51"/>
                <a:gd name="T44" fmla="*/ 9491 w 79"/>
                <a:gd name="T45" fmla="*/ 2334 h 51"/>
                <a:gd name="T46" fmla="*/ 9624 w 79"/>
                <a:gd name="T47" fmla="*/ 2334 h 51"/>
                <a:gd name="T48" fmla="*/ 9491 w 79"/>
                <a:gd name="T49" fmla="*/ 2099 h 51"/>
                <a:gd name="T50" fmla="*/ 9364 w 79"/>
                <a:gd name="T51" fmla="*/ 1977 h 51"/>
                <a:gd name="T52" fmla="*/ 9364 w 79"/>
                <a:gd name="T53" fmla="*/ 1977 h 51"/>
                <a:gd name="T54" fmla="*/ 9491 w 79"/>
                <a:gd name="T55" fmla="*/ 1860 h 51"/>
                <a:gd name="T56" fmla="*/ 9624 w 79"/>
                <a:gd name="T57" fmla="*/ 1738 h 51"/>
                <a:gd name="T58" fmla="*/ 9752 w 79"/>
                <a:gd name="T59" fmla="*/ 1406 h 51"/>
                <a:gd name="T60" fmla="*/ 9752 w 79"/>
                <a:gd name="T61" fmla="*/ 1289 h 51"/>
                <a:gd name="T62" fmla="*/ 9885 w 79"/>
                <a:gd name="T63" fmla="*/ 1167 h 51"/>
                <a:gd name="T64" fmla="*/ 9885 w 79"/>
                <a:gd name="T65" fmla="*/ 1050 h 51"/>
                <a:gd name="T66" fmla="*/ 9752 w 79"/>
                <a:gd name="T67" fmla="*/ 1050 h 51"/>
                <a:gd name="T68" fmla="*/ 9364 w 79"/>
                <a:gd name="T69" fmla="*/ 928 h 51"/>
                <a:gd name="T70" fmla="*/ 9364 w 79"/>
                <a:gd name="T71" fmla="*/ 928 h 51"/>
                <a:gd name="T72" fmla="*/ 9231 w 79"/>
                <a:gd name="T73" fmla="*/ 810 h 51"/>
                <a:gd name="T74" fmla="*/ 9231 w 79"/>
                <a:gd name="T75" fmla="*/ 693 h 51"/>
                <a:gd name="T76" fmla="*/ 8970 w 79"/>
                <a:gd name="T77" fmla="*/ 356 h 51"/>
                <a:gd name="T78" fmla="*/ 8842 w 79"/>
                <a:gd name="T79" fmla="*/ 356 h 51"/>
                <a:gd name="T80" fmla="*/ 8842 w 79"/>
                <a:gd name="T81" fmla="*/ 239 h 51"/>
                <a:gd name="T82" fmla="*/ 8683 w 79"/>
                <a:gd name="T83" fmla="*/ 239 h 51"/>
                <a:gd name="T84" fmla="*/ 8683 w 79"/>
                <a:gd name="T85" fmla="*/ 239 h 51"/>
                <a:gd name="T86" fmla="*/ 8683 w 79"/>
                <a:gd name="T87" fmla="*/ 117 h 51"/>
                <a:gd name="T88" fmla="*/ 8550 w 79"/>
                <a:gd name="T89" fmla="*/ 0 h 51"/>
                <a:gd name="T90" fmla="*/ 1202 w 79"/>
                <a:gd name="T91" fmla="*/ 1289 h 51"/>
                <a:gd name="T92" fmla="*/ 1074 w 79"/>
                <a:gd name="T93" fmla="*/ 810 h 51"/>
                <a:gd name="T94" fmla="*/ 680 w 79"/>
                <a:gd name="T95" fmla="*/ 1167 h 51"/>
                <a:gd name="T96" fmla="*/ 680 w 79"/>
                <a:gd name="T97" fmla="*/ 1167 h 51"/>
                <a:gd name="T98" fmla="*/ 522 w 79"/>
                <a:gd name="T99" fmla="*/ 1050 h 51"/>
                <a:gd name="T100" fmla="*/ 522 w 79"/>
                <a:gd name="T101" fmla="*/ 1050 h 51"/>
                <a:gd name="T102" fmla="*/ 394 w 79"/>
                <a:gd name="T103" fmla="*/ 1289 h 51"/>
                <a:gd name="T104" fmla="*/ 133 w 79"/>
                <a:gd name="T105" fmla="*/ 1504 h 51"/>
                <a:gd name="T106" fmla="*/ 0 w 79"/>
                <a:gd name="T107" fmla="*/ 1621 h 51"/>
                <a:gd name="T108" fmla="*/ 522 w 79"/>
                <a:gd name="T109" fmla="*/ 4194 h 51"/>
                <a:gd name="T110" fmla="*/ 813 w 79"/>
                <a:gd name="T111" fmla="*/ 5937 h 51"/>
                <a:gd name="T112" fmla="*/ 2537 w 79"/>
                <a:gd name="T113" fmla="*/ 5698 h 51"/>
                <a:gd name="T114" fmla="*/ 2537 w 79"/>
                <a:gd name="T115" fmla="*/ 5698 h 5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79"/>
                <a:gd name="T175" fmla="*/ 0 h 51"/>
                <a:gd name="T176" fmla="*/ 79 w 79"/>
                <a:gd name="T177" fmla="*/ 51 h 5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79" h="51">
                  <a:moveTo>
                    <a:pt x="19" y="49"/>
                  </a:moveTo>
                  <a:lnTo>
                    <a:pt x="55" y="42"/>
                  </a:lnTo>
                  <a:lnTo>
                    <a:pt x="66" y="40"/>
                  </a:lnTo>
                  <a:lnTo>
                    <a:pt x="67" y="40"/>
                  </a:lnTo>
                  <a:lnTo>
                    <a:pt x="67" y="39"/>
                  </a:lnTo>
                  <a:lnTo>
                    <a:pt x="67" y="38"/>
                  </a:lnTo>
                  <a:lnTo>
                    <a:pt x="68" y="37"/>
                  </a:lnTo>
                  <a:lnTo>
                    <a:pt x="70" y="37"/>
                  </a:lnTo>
                  <a:lnTo>
                    <a:pt x="71" y="37"/>
                  </a:lnTo>
                  <a:lnTo>
                    <a:pt x="74" y="35"/>
                  </a:lnTo>
                  <a:lnTo>
                    <a:pt x="74" y="33"/>
                  </a:lnTo>
                  <a:lnTo>
                    <a:pt x="77" y="31"/>
                  </a:lnTo>
                  <a:lnTo>
                    <a:pt x="79" y="30"/>
                  </a:lnTo>
                  <a:lnTo>
                    <a:pt x="79" y="29"/>
                  </a:lnTo>
                  <a:lnTo>
                    <a:pt x="77" y="28"/>
                  </a:lnTo>
                  <a:lnTo>
                    <a:pt x="76" y="27"/>
                  </a:lnTo>
                  <a:lnTo>
                    <a:pt x="75" y="27"/>
                  </a:lnTo>
                  <a:lnTo>
                    <a:pt x="75" y="26"/>
                  </a:lnTo>
                  <a:lnTo>
                    <a:pt x="73" y="26"/>
                  </a:lnTo>
                  <a:lnTo>
                    <a:pt x="73" y="24"/>
                  </a:lnTo>
                  <a:lnTo>
                    <a:pt x="71" y="24"/>
                  </a:lnTo>
                  <a:lnTo>
                    <a:pt x="71" y="23"/>
                  </a:lnTo>
                  <a:lnTo>
                    <a:pt x="71" y="20"/>
                  </a:lnTo>
                  <a:lnTo>
                    <a:pt x="72" y="20"/>
                  </a:lnTo>
                  <a:lnTo>
                    <a:pt x="71" y="18"/>
                  </a:lnTo>
                  <a:lnTo>
                    <a:pt x="70" y="17"/>
                  </a:lnTo>
                  <a:lnTo>
                    <a:pt x="71" y="16"/>
                  </a:lnTo>
                  <a:lnTo>
                    <a:pt x="72" y="15"/>
                  </a:lnTo>
                  <a:lnTo>
                    <a:pt x="73" y="12"/>
                  </a:lnTo>
                  <a:lnTo>
                    <a:pt x="73" y="11"/>
                  </a:lnTo>
                  <a:lnTo>
                    <a:pt x="74" y="10"/>
                  </a:lnTo>
                  <a:lnTo>
                    <a:pt x="74" y="9"/>
                  </a:lnTo>
                  <a:lnTo>
                    <a:pt x="73" y="9"/>
                  </a:lnTo>
                  <a:lnTo>
                    <a:pt x="70" y="8"/>
                  </a:lnTo>
                  <a:lnTo>
                    <a:pt x="69" y="7"/>
                  </a:lnTo>
                  <a:lnTo>
                    <a:pt x="69" y="6"/>
                  </a:lnTo>
                  <a:lnTo>
                    <a:pt x="67" y="3"/>
                  </a:lnTo>
                  <a:lnTo>
                    <a:pt x="66" y="3"/>
                  </a:lnTo>
                  <a:lnTo>
                    <a:pt x="66" y="2"/>
                  </a:lnTo>
                  <a:lnTo>
                    <a:pt x="65" y="2"/>
                  </a:lnTo>
                  <a:lnTo>
                    <a:pt x="65" y="1"/>
                  </a:lnTo>
                  <a:lnTo>
                    <a:pt x="64" y="0"/>
                  </a:lnTo>
                  <a:lnTo>
                    <a:pt x="9" y="11"/>
                  </a:lnTo>
                  <a:lnTo>
                    <a:pt x="8" y="7"/>
                  </a:lnTo>
                  <a:lnTo>
                    <a:pt x="5" y="10"/>
                  </a:lnTo>
                  <a:lnTo>
                    <a:pt x="4" y="9"/>
                  </a:lnTo>
                  <a:lnTo>
                    <a:pt x="3" y="11"/>
                  </a:lnTo>
                  <a:lnTo>
                    <a:pt x="1" y="13"/>
                  </a:lnTo>
                  <a:lnTo>
                    <a:pt x="0" y="14"/>
                  </a:lnTo>
                  <a:lnTo>
                    <a:pt x="4" y="36"/>
                  </a:lnTo>
                  <a:lnTo>
                    <a:pt x="6" y="51"/>
                  </a:lnTo>
                  <a:lnTo>
                    <a:pt x="19" y="49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77" name="Freeform 61"/>
            <p:cNvSpPr>
              <a:spLocks/>
            </p:cNvSpPr>
            <p:nvPr/>
          </p:nvSpPr>
          <p:spPr bwMode="auto">
            <a:xfrm>
              <a:off x="4197" y="1970"/>
              <a:ext cx="523" cy="287"/>
            </a:xfrm>
            <a:custGeom>
              <a:avLst/>
              <a:gdLst>
                <a:gd name="T0" fmla="*/ 4179 w 102"/>
                <a:gd name="T1" fmla="*/ 6343 h 59"/>
                <a:gd name="T2" fmla="*/ 3497 w 102"/>
                <a:gd name="T3" fmla="*/ 6436 h 59"/>
                <a:gd name="T4" fmla="*/ 2969 w 102"/>
                <a:gd name="T5" fmla="*/ 6436 h 59"/>
                <a:gd name="T6" fmla="*/ 682 w 102"/>
                <a:gd name="T7" fmla="*/ 6436 h 59"/>
                <a:gd name="T8" fmla="*/ 1210 w 102"/>
                <a:gd name="T9" fmla="*/ 5988 h 59"/>
                <a:gd name="T10" fmla="*/ 1343 w 102"/>
                <a:gd name="T11" fmla="*/ 5633 h 59"/>
                <a:gd name="T12" fmla="*/ 2548 w 102"/>
                <a:gd name="T13" fmla="*/ 4616 h 59"/>
                <a:gd name="T14" fmla="*/ 2841 w 102"/>
                <a:gd name="T15" fmla="*/ 5064 h 59"/>
                <a:gd name="T16" fmla="*/ 3630 w 102"/>
                <a:gd name="T17" fmla="*/ 5064 h 59"/>
                <a:gd name="T18" fmla="*/ 3917 w 102"/>
                <a:gd name="T19" fmla="*/ 4947 h 59"/>
                <a:gd name="T20" fmla="*/ 4574 w 102"/>
                <a:gd name="T21" fmla="*/ 4825 h 59"/>
                <a:gd name="T22" fmla="*/ 4866 w 102"/>
                <a:gd name="T23" fmla="*/ 4709 h 59"/>
                <a:gd name="T24" fmla="*/ 5650 w 102"/>
                <a:gd name="T25" fmla="*/ 4140 h 59"/>
                <a:gd name="T26" fmla="*/ 5943 w 102"/>
                <a:gd name="T27" fmla="*/ 3220 h 59"/>
                <a:gd name="T28" fmla="*/ 6599 w 102"/>
                <a:gd name="T29" fmla="*/ 2082 h 59"/>
                <a:gd name="T30" fmla="*/ 7019 w 102"/>
                <a:gd name="T31" fmla="*/ 2179 h 59"/>
                <a:gd name="T32" fmla="*/ 7414 w 102"/>
                <a:gd name="T33" fmla="*/ 1372 h 59"/>
                <a:gd name="T34" fmla="*/ 7968 w 102"/>
                <a:gd name="T35" fmla="*/ 1158 h 59"/>
                <a:gd name="T36" fmla="*/ 8230 w 102"/>
                <a:gd name="T37" fmla="*/ 569 h 59"/>
                <a:gd name="T38" fmla="*/ 8230 w 102"/>
                <a:gd name="T39" fmla="*/ 117 h 59"/>
                <a:gd name="T40" fmla="*/ 9173 w 102"/>
                <a:gd name="T41" fmla="*/ 448 h 59"/>
                <a:gd name="T42" fmla="*/ 9440 w 102"/>
                <a:gd name="T43" fmla="*/ 117 h 59"/>
                <a:gd name="T44" fmla="*/ 9834 w 102"/>
                <a:gd name="T45" fmla="*/ 238 h 59"/>
                <a:gd name="T46" fmla="*/ 10255 w 102"/>
                <a:gd name="T47" fmla="*/ 448 h 59"/>
                <a:gd name="T48" fmla="*/ 10778 w 102"/>
                <a:gd name="T49" fmla="*/ 924 h 59"/>
                <a:gd name="T50" fmla="*/ 10383 w 102"/>
                <a:gd name="T51" fmla="*/ 1610 h 59"/>
                <a:gd name="T52" fmla="*/ 10911 w 102"/>
                <a:gd name="T53" fmla="*/ 1727 h 59"/>
                <a:gd name="T54" fmla="*/ 11332 w 102"/>
                <a:gd name="T55" fmla="*/ 1965 h 59"/>
                <a:gd name="T56" fmla="*/ 11726 w 102"/>
                <a:gd name="T57" fmla="*/ 2082 h 59"/>
                <a:gd name="T58" fmla="*/ 12542 w 102"/>
                <a:gd name="T59" fmla="*/ 2296 h 59"/>
                <a:gd name="T60" fmla="*/ 12542 w 102"/>
                <a:gd name="T61" fmla="*/ 2651 h 59"/>
                <a:gd name="T62" fmla="*/ 12408 w 102"/>
                <a:gd name="T63" fmla="*/ 2982 h 59"/>
                <a:gd name="T64" fmla="*/ 12803 w 102"/>
                <a:gd name="T65" fmla="*/ 3337 h 59"/>
                <a:gd name="T66" fmla="*/ 12542 w 102"/>
                <a:gd name="T67" fmla="*/ 3454 h 59"/>
                <a:gd name="T68" fmla="*/ 12670 w 102"/>
                <a:gd name="T69" fmla="*/ 3575 h 59"/>
                <a:gd name="T70" fmla="*/ 12408 w 102"/>
                <a:gd name="T71" fmla="*/ 3692 h 59"/>
                <a:gd name="T72" fmla="*/ 12670 w 102"/>
                <a:gd name="T73" fmla="*/ 3809 h 59"/>
                <a:gd name="T74" fmla="*/ 12670 w 102"/>
                <a:gd name="T75" fmla="*/ 4140 h 59"/>
                <a:gd name="T76" fmla="*/ 12408 w 102"/>
                <a:gd name="T77" fmla="*/ 4140 h 59"/>
                <a:gd name="T78" fmla="*/ 12937 w 102"/>
                <a:gd name="T79" fmla="*/ 4261 h 59"/>
                <a:gd name="T80" fmla="*/ 13485 w 102"/>
                <a:gd name="T81" fmla="*/ 4140 h 59"/>
                <a:gd name="T82" fmla="*/ 13619 w 102"/>
                <a:gd name="T83" fmla="*/ 4825 h 59"/>
                <a:gd name="T84" fmla="*/ 13619 w 102"/>
                <a:gd name="T85" fmla="*/ 4947 h 5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02"/>
                <a:gd name="T130" fmla="*/ 0 h 59"/>
                <a:gd name="T131" fmla="*/ 102 w 102"/>
                <a:gd name="T132" fmla="*/ 59 h 59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02" h="59">
                  <a:moveTo>
                    <a:pt x="101" y="43"/>
                  </a:moveTo>
                  <a:lnTo>
                    <a:pt x="67" y="50"/>
                  </a:lnTo>
                  <a:lnTo>
                    <a:pt x="31" y="55"/>
                  </a:lnTo>
                  <a:lnTo>
                    <a:pt x="29" y="56"/>
                  </a:lnTo>
                  <a:lnTo>
                    <a:pt x="26" y="56"/>
                  </a:lnTo>
                  <a:lnTo>
                    <a:pt x="26" y="55"/>
                  </a:lnTo>
                  <a:lnTo>
                    <a:pt x="22" y="56"/>
                  </a:lnTo>
                  <a:lnTo>
                    <a:pt x="0" y="59"/>
                  </a:lnTo>
                  <a:lnTo>
                    <a:pt x="0" y="58"/>
                  </a:lnTo>
                  <a:lnTo>
                    <a:pt x="5" y="56"/>
                  </a:lnTo>
                  <a:lnTo>
                    <a:pt x="6" y="55"/>
                  </a:lnTo>
                  <a:lnTo>
                    <a:pt x="9" y="53"/>
                  </a:lnTo>
                  <a:lnTo>
                    <a:pt x="9" y="52"/>
                  </a:lnTo>
                  <a:lnTo>
                    <a:pt x="9" y="51"/>
                  </a:lnTo>
                  <a:lnTo>
                    <a:pt x="10" y="50"/>
                  </a:lnTo>
                  <a:lnTo>
                    <a:pt x="10" y="49"/>
                  </a:lnTo>
                  <a:lnTo>
                    <a:pt x="12" y="47"/>
                  </a:lnTo>
                  <a:lnTo>
                    <a:pt x="19" y="41"/>
                  </a:lnTo>
                  <a:lnTo>
                    <a:pt x="19" y="40"/>
                  </a:lnTo>
                  <a:lnTo>
                    <a:pt x="20" y="41"/>
                  </a:lnTo>
                  <a:lnTo>
                    <a:pt x="19" y="42"/>
                  </a:lnTo>
                  <a:lnTo>
                    <a:pt x="21" y="44"/>
                  </a:lnTo>
                  <a:lnTo>
                    <a:pt x="24" y="45"/>
                  </a:lnTo>
                  <a:lnTo>
                    <a:pt x="26" y="45"/>
                  </a:lnTo>
                  <a:lnTo>
                    <a:pt x="27" y="44"/>
                  </a:lnTo>
                  <a:lnTo>
                    <a:pt x="27" y="43"/>
                  </a:lnTo>
                  <a:lnTo>
                    <a:pt x="28" y="42"/>
                  </a:lnTo>
                  <a:lnTo>
                    <a:pt x="29" y="43"/>
                  </a:lnTo>
                  <a:lnTo>
                    <a:pt x="30" y="44"/>
                  </a:lnTo>
                  <a:lnTo>
                    <a:pt x="31" y="43"/>
                  </a:lnTo>
                  <a:lnTo>
                    <a:pt x="34" y="42"/>
                  </a:lnTo>
                  <a:lnTo>
                    <a:pt x="35" y="40"/>
                  </a:lnTo>
                  <a:lnTo>
                    <a:pt x="36" y="41"/>
                  </a:lnTo>
                  <a:lnTo>
                    <a:pt x="39" y="38"/>
                  </a:lnTo>
                  <a:lnTo>
                    <a:pt x="40" y="39"/>
                  </a:lnTo>
                  <a:lnTo>
                    <a:pt x="42" y="36"/>
                  </a:lnTo>
                  <a:lnTo>
                    <a:pt x="41" y="35"/>
                  </a:lnTo>
                  <a:lnTo>
                    <a:pt x="42" y="33"/>
                  </a:lnTo>
                  <a:lnTo>
                    <a:pt x="44" y="28"/>
                  </a:lnTo>
                  <a:lnTo>
                    <a:pt x="47" y="17"/>
                  </a:lnTo>
                  <a:lnTo>
                    <a:pt x="49" y="18"/>
                  </a:lnTo>
                  <a:lnTo>
                    <a:pt x="49" y="19"/>
                  </a:lnTo>
                  <a:lnTo>
                    <a:pt x="50" y="20"/>
                  </a:lnTo>
                  <a:lnTo>
                    <a:pt x="52" y="19"/>
                  </a:lnTo>
                  <a:lnTo>
                    <a:pt x="53" y="17"/>
                  </a:lnTo>
                  <a:lnTo>
                    <a:pt x="54" y="13"/>
                  </a:lnTo>
                  <a:lnTo>
                    <a:pt x="55" y="12"/>
                  </a:lnTo>
                  <a:lnTo>
                    <a:pt x="57" y="12"/>
                  </a:lnTo>
                  <a:lnTo>
                    <a:pt x="58" y="10"/>
                  </a:lnTo>
                  <a:lnTo>
                    <a:pt x="59" y="10"/>
                  </a:lnTo>
                  <a:lnTo>
                    <a:pt x="60" y="8"/>
                  </a:lnTo>
                  <a:lnTo>
                    <a:pt x="60" y="6"/>
                  </a:lnTo>
                  <a:lnTo>
                    <a:pt x="61" y="5"/>
                  </a:lnTo>
                  <a:lnTo>
                    <a:pt x="61" y="4"/>
                  </a:lnTo>
                  <a:lnTo>
                    <a:pt x="61" y="1"/>
                  </a:lnTo>
                  <a:lnTo>
                    <a:pt x="61" y="0"/>
                  </a:lnTo>
                  <a:lnTo>
                    <a:pt x="62" y="0"/>
                  </a:lnTo>
                  <a:lnTo>
                    <a:pt x="68" y="4"/>
                  </a:lnTo>
                  <a:lnTo>
                    <a:pt x="69" y="4"/>
                  </a:lnTo>
                  <a:lnTo>
                    <a:pt x="70" y="1"/>
                  </a:lnTo>
                  <a:lnTo>
                    <a:pt x="71" y="1"/>
                  </a:lnTo>
                  <a:lnTo>
                    <a:pt x="72" y="1"/>
                  </a:lnTo>
                  <a:lnTo>
                    <a:pt x="73" y="2"/>
                  </a:lnTo>
                  <a:lnTo>
                    <a:pt x="72" y="3"/>
                  </a:lnTo>
                  <a:lnTo>
                    <a:pt x="74" y="4"/>
                  </a:lnTo>
                  <a:lnTo>
                    <a:pt x="76" y="4"/>
                  </a:lnTo>
                  <a:lnTo>
                    <a:pt x="78" y="6"/>
                  </a:lnTo>
                  <a:lnTo>
                    <a:pt x="79" y="6"/>
                  </a:lnTo>
                  <a:lnTo>
                    <a:pt x="80" y="8"/>
                  </a:lnTo>
                  <a:lnTo>
                    <a:pt x="78" y="12"/>
                  </a:lnTo>
                  <a:lnTo>
                    <a:pt x="77" y="14"/>
                  </a:lnTo>
                  <a:lnTo>
                    <a:pt x="78" y="16"/>
                  </a:lnTo>
                  <a:lnTo>
                    <a:pt x="80" y="16"/>
                  </a:lnTo>
                  <a:lnTo>
                    <a:pt x="81" y="15"/>
                  </a:lnTo>
                  <a:lnTo>
                    <a:pt x="83" y="17"/>
                  </a:lnTo>
                  <a:lnTo>
                    <a:pt x="84" y="17"/>
                  </a:lnTo>
                  <a:lnTo>
                    <a:pt x="85" y="18"/>
                  </a:lnTo>
                  <a:lnTo>
                    <a:pt x="86" y="18"/>
                  </a:lnTo>
                  <a:lnTo>
                    <a:pt x="87" y="18"/>
                  </a:lnTo>
                  <a:lnTo>
                    <a:pt x="90" y="20"/>
                  </a:lnTo>
                  <a:lnTo>
                    <a:pt x="93" y="20"/>
                  </a:lnTo>
                  <a:lnTo>
                    <a:pt x="94" y="22"/>
                  </a:lnTo>
                  <a:lnTo>
                    <a:pt x="93" y="22"/>
                  </a:lnTo>
                  <a:lnTo>
                    <a:pt x="93" y="23"/>
                  </a:lnTo>
                  <a:lnTo>
                    <a:pt x="93" y="25"/>
                  </a:lnTo>
                  <a:lnTo>
                    <a:pt x="92" y="26"/>
                  </a:lnTo>
                  <a:lnTo>
                    <a:pt x="94" y="27"/>
                  </a:lnTo>
                  <a:lnTo>
                    <a:pt x="95" y="29"/>
                  </a:lnTo>
                  <a:lnTo>
                    <a:pt x="95" y="30"/>
                  </a:lnTo>
                  <a:lnTo>
                    <a:pt x="93" y="30"/>
                  </a:lnTo>
                  <a:lnTo>
                    <a:pt x="93" y="31"/>
                  </a:lnTo>
                  <a:lnTo>
                    <a:pt x="94" y="31"/>
                  </a:lnTo>
                  <a:lnTo>
                    <a:pt x="94" y="32"/>
                  </a:lnTo>
                  <a:lnTo>
                    <a:pt x="93" y="32"/>
                  </a:lnTo>
                  <a:lnTo>
                    <a:pt x="92" y="32"/>
                  </a:lnTo>
                  <a:lnTo>
                    <a:pt x="93" y="33"/>
                  </a:lnTo>
                  <a:lnTo>
                    <a:pt x="94" y="33"/>
                  </a:lnTo>
                  <a:lnTo>
                    <a:pt x="96" y="34"/>
                  </a:lnTo>
                  <a:lnTo>
                    <a:pt x="94" y="36"/>
                  </a:lnTo>
                  <a:lnTo>
                    <a:pt x="92" y="35"/>
                  </a:lnTo>
                  <a:lnTo>
                    <a:pt x="92" y="36"/>
                  </a:lnTo>
                  <a:lnTo>
                    <a:pt x="93" y="37"/>
                  </a:lnTo>
                  <a:lnTo>
                    <a:pt x="94" y="38"/>
                  </a:lnTo>
                  <a:lnTo>
                    <a:pt x="96" y="37"/>
                  </a:lnTo>
                  <a:lnTo>
                    <a:pt x="97" y="36"/>
                  </a:lnTo>
                  <a:lnTo>
                    <a:pt x="99" y="36"/>
                  </a:lnTo>
                  <a:lnTo>
                    <a:pt x="100" y="36"/>
                  </a:lnTo>
                  <a:lnTo>
                    <a:pt x="101" y="37"/>
                  </a:lnTo>
                  <a:lnTo>
                    <a:pt x="102" y="41"/>
                  </a:lnTo>
                  <a:lnTo>
                    <a:pt x="101" y="42"/>
                  </a:lnTo>
                  <a:lnTo>
                    <a:pt x="101" y="43"/>
                  </a:lnTo>
                  <a:close/>
                </a:path>
              </a:pathLst>
            </a:custGeom>
            <a:solidFill>
              <a:srgbClr val="AAC8F5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78" name="Freeform 62"/>
            <p:cNvSpPr>
              <a:spLocks/>
            </p:cNvSpPr>
            <p:nvPr/>
          </p:nvSpPr>
          <p:spPr bwMode="auto">
            <a:xfrm>
              <a:off x="4233" y="2350"/>
              <a:ext cx="353" cy="258"/>
            </a:xfrm>
            <a:custGeom>
              <a:avLst/>
              <a:gdLst>
                <a:gd name="T0" fmla="*/ 5495 w 69"/>
                <a:gd name="T1" fmla="*/ 6114 h 53"/>
                <a:gd name="T2" fmla="*/ 5075 w 69"/>
                <a:gd name="T3" fmla="*/ 5997 h 53"/>
                <a:gd name="T4" fmla="*/ 4947 w 69"/>
                <a:gd name="T5" fmla="*/ 5545 h 53"/>
                <a:gd name="T6" fmla="*/ 4425 w 69"/>
                <a:gd name="T7" fmla="*/ 5072 h 53"/>
                <a:gd name="T8" fmla="*/ 4159 w 69"/>
                <a:gd name="T9" fmla="*/ 4503 h 53"/>
                <a:gd name="T10" fmla="*/ 3873 w 69"/>
                <a:gd name="T11" fmla="*/ 4264 h 53"/>
                <a:gd name="T12" fmla="*/ 3351 w 69"/>
                <a:gd name="T13" fmla="*/ 3933 h 53"/>
                <a:gd name="T14" fmla="*/ 3090 w 69"/>
                <a:gd name="T15" fmla="*/ 3695 h 53"/>
                <a:gd name="T16" fmla="*/ 2957 w 69"/>
                <a:gd name="T17" fmla="*/ 3461 h 53"/>
                <a:gd name="T18" fmla="*/ 2016 w 69"/>
                <a:gd name="T19" fmla="*/ 2892 h 53"/>
                <a:gd name="T20" fmla="*/ 1755 w 69"/>
                <a:gd name="T21" fmla="*/ 2653 h 53"/>
                <a:gd name="T22" fmla="*/ 1335 w 69"/>
                <a:gd name="T23" fmla="*/ 2181 h 53"/>
                <a:gd name="T24" fmla="*/ 1074 w 69"/>
                <a:gd name="T25" fmla="*/ 1850 h 53"/>
                <a:gd name="T26" fmla="*/ 133 w 69"/>
                <a:gd name="T27" fmla="*/ 1611 h 53"/>
                <a:gd name="T28" fmla="*/ 133 w 69"/>
                <a:gd name="T29" fmla="*/ 1163 h 53"/>
                <a:gd name="T30" fmla="*/ 394 w 69"/>
                <a:gd name="T31" fmla="*/ 925 h 53"/>
                <a:gd name="T32" fmla="*/ 394 w 69"/>
                <a:gd name="T33" fmla="*/ 808 h 53"/>
                <a:gd name="T34" fmla="*/ 1074 w 69"/>
                <a:gd name="T35" fmla="*/ 570 h 53"/>
                <a:gd name="T36" fmla="*/ 1596 w 69"/>
                <a:gd name="T37" fmla="*/ 355 h 53"/>
                <a:gd name="T38" fmla="*/ 1755 w 69"/>
                <a:gd name="T39" fmla="*/ 239 h 53"/>
                <a:gd name="T40" fmla="*/ 4159 w 69"/>
                <a:gd name="T41" fmla="*/ 117 h 53"/>
                <a:gd name="T42" fmla="*/ 4159 w 69"/>
                <a:gd name="T43" fmla="*/ 239 h 53"/>
                <a:gd name="T44" fmla="*/ 4686 w 69"/>
                <a:gd name="T45" fmla="*/ 448 h 53"/>
                <a:gd name="T46" fmla="*/ 6830 w 69"/>
                <a:gd name="T47" fmla="*/ 448 h 53"/>
                <a:gd name="T48" fmla="*/ 9106 w 69"/>
                <a:gd name="T49" fmla="*/ 1967 h 53"/>
                <a:gd name="T50" fmla="*/ 8845 w 69"/>
                <a:gd name="T51" fmla="*/ 2181 h 53"/>
                <a:gd name="T52" fmla="*/ 8426 w 69"/>
                <a:gd name="T53" fmla="*/ 2775 h 53"/>
                <a:gd name="T54" fmla="*/ 8298 w 69"/>
                <a:gd name="T55" fmla="*/ 3223 h 53"/>
                <a:gd name="T56" fmla="*/ 8298 w 69"/>
                <a:gd name="T57" fmla="*/ 3461 h 53"/>
                <a:gd name="T58" fmla="*/ 8037 w 69"/>
                <a:gd name="T59" fmla="*/ 3578 h 53"/>
                <a:gd name="T60" fmla="*/ 7904 w 69"/>
                <a:gd name="T61" fmla="*/ 3816 h 53"/>
                <a:gd name="T62" fmla="*/ 7643 w 69"/>
                <a:gd name="T63" fmla="*/ 4031 h 53"/>
                <a:gd name="T64" fmla="*/ 7091 w 69"/>
                <a:gd name="T65" fmla="*/ 4503 h 53"/>
                <a:gd name="T66" fmla="*/ 6702 w 69"/>
                <a:gd name="T67" fmla="*/ 4741 h 53"/>
                <a:gd name="T68" fmla="*/ 6569 w 69"/>
                <a:gd name="T69" fmla="*/ 4951 h 53"/>
                <a:gd name="T70" fmla="*/ 6149 w 69"/>
                <a:gd name="T71" fmla="*/ 5072 h 53"/>
                <a:gd name="T72" fmla="*/ 6149 w 69"/>
                <a:gd name="T73" fmla="*/ 5189 h 53"/>
                <a:gd name="T74" fmla="*/ 6021 w 69"/>
                <a:gd name="T75" fmla="*/ 5428 h 53"/>
                <a:gd name="T76" fmla="*/ 5761 w 69"/>
                <a:gd name="T77" fmla="*/ 5545 h 53"/>
                <a:gd name="T78" fmla="*/ 5761 w 69"/>
                <a:gd name="T79" fmla="*/ 5545 h 53"/>
                <a:gd name="T80" fmla="*/ 5761 w 69"/>
                <a:gd name="T81" fmla="*/ 5661 h 53"/>
                <a:gd name="T82" fmla="*/ 5888 w 69"/>
                <a:gd name="T83" fmla="*/ 5759 h 53"/>
                <a:gd name="T84" fmla="*/ 5628 w 69"/>
                <a:gd name="T85" fmla="*/ 5876 h 53"/>
                <a:gd name="T86" fmla="*/ 5495 w 69"/>
                <a:gd name="T87" fmla="*/ 5997 h 53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9"/>
                <a:gd name="T133" fmla="*/ 0 h 53"/>
                <a:gd name="T134" fmla="*/ 69 w 69"/>
                <a:gd name="T135" fmla="*/ 53 h 53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9" h="53">
                  <a:moveTo>
                    <a:pt x="41" y="52"/>
                  </a:moveTo>
                  <a:lnTo>
                    <a:pt x="41" y="53"/>
                  </a:lnTo>
                  <a:lnTo>
                    <a:pt x="39" y="52"/>
                  </a:lnTo>
                  <a:lnTo>
                    <a:pt x="38" y="52"/>
                  </a:lnTo>
                  <a:lnTo>
                    <a:pt x="38" y="51"/>
                  </a:lnTo>
                  <a:lnTo>
                    <a:pt x="37" y="48"/>
                  </a:lnTo>
                  <a:lnTo>
                    <a:pt x="35" y="45"/>
                  </a:lnTo>
                  <a:lnTo>
                    <a:pt x="33" y="44"/>
                  </a:lnTo>
                  <a:lnTo>
                    <a:pt x="32" y="41"/>
                  </a:lnTo>
                  <a:lnTo>
                    <a:pt x="31" y="39"/>
                  </a:lnTo>
                  <a:lnTo>
                    <a:pt x="30" y="37"/>
                  </a:lnTo>
                  <a:lnTo>
                    <a:pt x="29" y="37"/>
                  </a:lnTo>
                  <a:lnTo>
                    <a:pt x="26" y="36"/>
                  </a:lnTo>
                  <a:lnTo>
                    <a:pt x="25" y="34"/>
                  </a:lnTo>
                  <a:lnTo>
                    <a:pt x="23" y="33"/>
                  </a:lnTo>
                  <a:lnTo>
                    <a:pt x="23" y="32"/>
                  </a:lnTo>
                  <a:lnTo>
                    <a:pt x="22" y="30"/>
                  </a:lnTo>
                  <a:lnTo>
                    <a:pt x="19" y="29"/>
                  </a:lnTo>
                  <a:lnTo>
                    <a:pt x="15" y="25"/>
                  </a:lnTo>
                  <a:lnTo>
                    <a:pt x="13" y="24"/>
                  </a:lnTo>
                  <a:lnTo>
                    <a:pt x="13" y="23"/>
                  </a:lnTo>
                  <a:lnTo>
                    <a:pt x="11" y="21"/>
                  </a:lnTo>
                  <a:lnTo>
                    <a:pt x="10" y="19"/>
                  </a:lnTo>
                  <a:lnTo>
                    <a:pt x="8" y="17"/>
                  </a:lnTo>
                  <a:lnTo>
                    <a:pt x="8" y="16"/>
                  </a:lnTo>
                  <a:lnTo>
                    <a:pt x="5" y="16"/>
                  </a:lnTo>
                  <a:lnTo>
                    <a:pt x="1" y="14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9"/>
                  </a:lnTo>
                  <a:lnTo>
                    <a:pt x="3" y="8"/>
                  </a:lnTo>
                  <a:lnTo>
                    <a:pt x="3" y="7"/>
                  </a:lnTo>
                  <a:lnTo>
                    <a:pt x="7" y="5"/>
                  </a:lnTo>
                  <a:lnTo>
                    <a:pt x="8" y="5"/>
                  </a:lnTo>
                  <a:lnTo>
                    <a:pt x="12" y="3"/>
                  </a:lnTo>
                  <a:lnTo>
                    <a:pt x="12" y="2"/>
                  </a:lnTo>
                  <a:lnTo>
                    <a:pt x="13" y="2"/>
                  </a:lnTo>
                  <a:lnTo>
                    <a:pt x="31" y="0"/>
                  </a:lnTo>
                  <a:lnTo>
                    <a:pt x="31" y="1"/>
                  </a:lnTo>
                  <a:lnTo>
                    <a:pt x="31" y="2"/>
                  </a:lnTo>
                  <a:lnTo>
                    <a:pt x="32" y="1"/>
                  </a:lnTo>
                  <a:lnTo>
                    <a:pt x="35" y="4"/>
                  </a:lnTo>
                  <a:lnTo>
                    <a:pt x="36" y="6"/>
                  </a:lnTo>
                  <a:lnTo>
                    <a:pt x="51" y="4"/>
                  </a:lnTo>
                  <a:lnTo>
                    <a:pt x="69" y="16"/>
                  </a:lnTo>
                  <a:lnTo>
                    <a:pt x="68" y="17"/>
                  </a:lnTo>
                  <a:lnTo>
                    <a:pt x="67" y="18"/>
                  </a:lnTo>
                  <a:lnTo>
                    <a:pt x="66" y="19"/>
                  </a:lnTo>
                  <a:lnTo>
                    <a:pt x="63" y="23"/>
                  </a:lnTo>
                  <a:lnTo>
                    <a:pt x="63" y="24"/>
                  </a:lnTo>
                  <a:lnTo>
                    <a:pt x="62" y="26"/>
                  </a:lnTo>
                  <a:lnTo>
                    <a:pt x="62" y="28"/>
                  </a:lnTo>
                  <a:lnTo>
                    <a:pt x="62" y="29"/>
                  </a:lnTo>
                  <a:lnTo>
                    <a:pt x="62" y="30"/>
                  </a:lnTo>
                  <a:lnTo>
                    <a:pt x="61" y="31"/>
                  </a:lnTo>
                  <a:lnTo>
                    <a:pt x="60" y="31"/>
                  </a:lnTo>
                  <a:lnTo>
                    <a:pt x="59" y="32"/>
                  </a:lnTo>
                  <a:lnTo>
                    <a:pt x="59" y="33"/>
                  </a:lnTo>
                  <a:lnTo>
                    <a:pt x="58" y="34"/>
                  </a:lnTo>
                  <a:lnTo>
                    <a:pt x="57" y="35"/>
                  </a:lnTo>
                  <a:lnTo>
                    <a:pt x="55" y="37"/>
                  </a:lnTo>
                  <a:lnTo>
                    <a:pt x="53" y="39"/>
                  </a:lnTo>
                  <a:lnTo>
                    <a:pt x="52" y="40"/>
                  </a:lnTo>
                  <a:lnTo>
                    <a:pt x="50" y="41"/>
                  </a:lnTo>
                  <a:lnTo>
                    <a:pt x="50" y="42"/>
                  </a:lnTo>
                  <a:lnTo>
                    <a:pt x="49" y="43"/>
                  </a:lnTo>
                  <a:lnTo>
                    <a:pt x="47" y="44"/>
                  </a:lnTo>
                  <a:lnTo>
                    <a:pt x="46" y="44"/>
                  </a:lnTo>
                  <a:lnTo>
                    <a:pt x="46" y="45"/>
                  </a:lnTo>
                  <a:lnTo>
                    <a:pt x="45" y="47"/>
                  </a:lnTo>
                  <a:lnTo>
                    <a:pt x="44" y="48"/>
                  </a:lnTo>
                  <a:lnTo>
                    <a:pt x="43" y="48"/>
                  </a:lnTo>
                  <a:lnTo>
                    <a:pt x="43" y="49"/>
                  </a:lnTo>
                  <a:lnTo>
                    <a:pt x="44" y="49"/>
                  </a:lnTo>
                  <a:lnTo>
                    <a:pt x="44" y="50"/>
                  </a:lnTo>
                  <a:lnTo>
                    <a:pt x="43" y="50"/>
                  </a:lnTo>
                  <a:lnTo>
                    <a:pt x="42" y="51"/>
                  </a:lnTo>
                  <a:lnTo>
                    <a:pt x="41" y="52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79" name="Freeform 63"/>
            <p:cNvSpPr>
              <a:spLocks/>
            </p:cNvSpPr>
            <p:nvPr/>
          </p:nvSpPr>
          <p:spPr bwMode="auto">
            <a:xfrm>
              <a:off x="4074" y="2384"/>
              <a:ext cx="375" cy="376"/>
            </a:xfrm>
            <a:custGeom>
              <a:avLst/>
              <a:gdLst>
                <a:gd name="T0" fmla="*/ 1212 w 73"/>
                <a:gd name="T1" fmla="*/ 4771 h 77"/>
                <a:gd name="T2" fmla="*/ 1505 w 73"/>
                <a:gd name="T3" fmla="*/ 5127 h 77"/>
                <a:gd name="T4" fmla="*/ 1767 w 73"/>
                <a:gd name="T5" fmla="*/ 5367 h 77"/>
                <a:gd name="T6" fmla="*/ 1767 w 73"/>
                <a:gd name="T7" fmla="*/ 5699 h 77"/>
                <a:gd name="T8" fmla="*/ 1901 w 73"/>
                <a:gd name="T9" fmla="*/ 5816 h 77"/>
                <a:gd name="T10" fmla="*/ 1767 w 73"/>
                <a:gd name="T11" fmla="*/ 6416 h 77"/>
                <a:gd name="T12" fmla="*/ 1634 w 73"/>
                <a:gd name="T13" fmla="*/ 6988 h 77"/>
                <a:gd name="T14" fmla="*/ 1901 w 73"/>
                <a:gd name="T15" fmla="*/ 7916 h 77"/>
                <a:gd name="T16" fmla="*/ 2163 w 73"/>
                <a:gd name="T17" fmla="*/ 8272 h 77"/>
                <a:gd name="T18" fmla="*/ 2296 w 73"/>
                <a:gd name="T19" fmla="*/ 8609 h 77"/>
                <a:gd name="T20" fmla="*/ 2430 w 73"/>
                <a:gd name="T21" fmla="*/ 8848 h 77"/>
                <a:gd name="T22" fmla="*/ 7865 w 73"/>
                <a:gd name="T23" fmla="*/ 8848 h 77"/>
                <a:gd name="T24" fmla="*/ 8127 w 73"/>
                <a:gd name="T25" fmla="*/ 8965 h 77"/>
                <a:gd name="T26" fmla="*/ 7998 w 73"/>
                <a:gd name="T27" fmla="*/ 8272 h 77"/>
                <a:gd name="T28" fmla="*/ 8127 w 73"/>
                <a:gd name="T29" fmla="*/ 8038 h 77"/>
                <a:gd name="T30" fmla="*/ 8682 w 73"/>
                <a:gd name="T31" fmla="*/ 8038 h 77"/>
                <a:gd name="T32" fmla="*/ 9077 w 73"/>
                <a:gd name="T33" fmla="*/ 8038 h 77"/>
                <a:gd name="T34" fmla="*/ 9077 w 73"/>
                <a:gd name="T35" fmla="*/ 7559 h 77"/>
                <a:gd name="T36" fmla="*/ 9077 w 73"/>
                <a:gd name="T37" fmla="*/ 7227 h 77"/>
                <a:gd name="T38" fmla="*/ 9339 w 73"/>
                <a:gd name="T39" fmla="*/ 6177 h 77"/>
                <a:gd name="T40" fmla="*/ 9632 w 73"/>
                <a:gd name="T41" fmla="*/ 5581 h 77"/>
                <a:gd name="T42" fmla="*/ 9894 w 73"/>
                <a:gd name="T43" fmla="*/ 5484 h 77"/>
                <a:gd name="T44" fmla="*/ 9894 w 73"/>
                <a:gd name="T45" fmla="*/ 5367 h 77"/>
                <a:gd name="T46" fmla="*/ 9765 w 73"/>
                <a:gd name="T47" fmla="*/ 5367 h 77"/>
                <a:gd name="T48" fmla="*/ 9339 w 73"/>
                <a:gd name="T49" fmla="*/ 5244 h 77"/>
                <a:gd name="T50" fmla="*/ 9211 w 73"/>
                <a:gd name="T51" fmla="*/ 4771 h 77"/>
                <a:gd name="T52" fmla="*/ 8682 w 73"/>
                <a:gd name="T53" fmla="*/ 4317 h 77"/>
                <a:gd name="T54" fmla="*/ 8394 w 73"/>
                <a:gd name="T55" fmla="*/ 3721 h 77"/>
                <a:gd name="T56" fmla="*/ 8127 w 73"/>
                <a:gd name="T57" fmla="*/ 3482 h 77"/>
                <a:gd name="T58" fmla="*/ 7598 w 73"/>
                <a:gd name="T59" fmla="*/ 3150 h 77"/>
                <a:gd name="T60" fmla="*/ 7310 w 73"/>
                <a:gd name="T61" fmla="*/ 2910 h 77"/>
                <a:gd name="T62" fmla="*/ 7176 w 73"/>
                <a:gd name="T63" fmla="*/ 2671 h 77"/>
                <a:gd name="T64" fmla="*/ 6226 w 73"/>
                <a:gd name="T65" fmla="*/ 2100 h 77"/>
                <a:gd name="T66" fmla="*/ 5964 w 73"/>
                <a:gd name="T67" fmla="*/ 1860 h 77"/>
                <a:gd name="T68" fmla="*/ 5568 w 73"/>
                <a:gd name="T69" fmla="*/ 1406 h 77"/>
                <a:gd name="T70" fmla="*/ 5276 w 73"/>
                <a:gd name="T71" fmla="*/ 1050 h 77"/>
                <a:gd name="T72" fmla="*/ 4325 w 73"/>
                <a:gd name="T73" fmla="*/ 811 h 77"/>
                <a:gd name="T74" fmla="*/ 4325 w 73"/>
                <a:gd name="T75" fmla="*/ 356 h 77"/>
                <a:gd name="T76" fmla="*/ 4618 w 73"/>
                <a:gd name="T77" fmla="*/ 117 h 77"/>
                <a:gd name="T78" fmla="*/ 4618 w 73"/>
                <a:gd name="T79" fmla="*/ 0 h 77"/>
                <a:gd name="T80" fmla="*/ 0 w 73"/>
                <a:gd name="T81" fmla="*/ 571 h 7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73"/>
                <a:gd name="T124" fmla="*/ 0 h 77"/>
                <a:gd name="T125" fmla="*/ 73 w 73"/>
                <a:gd name="T126" fmla="*/ 77 h 77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73" h="77">
                  <a:moveTo>
                    <a:pt x="0" y="5"/>
                  </a:moveTo>
                  <a:lnTo>
                    <a:pt x="9" y="41"/>
                  </a:lnTo>
                  <a:lnTo>
                    <a:pt x="10" y="42"/>
                  </a:lnTo>
                  <a:lnTo>
                    <a:pt x="11" y="44"/>
                  </a:lnTo>
                  <a:lnTo>
                    <a:pt x="12" y="45"/>
                  </a:lnTo>
                  <a:lnTo>
                    <a:pt x="13" y="46"/>
                  </a:lnTo>
                  <a:lnTo>
                    <a:pt x="14" y="47"/>
                  </a:lnTo>
                  <a:lnTo>
                    <a:pt x="13" y="49"/>
                  </a:lnTo>
                  <a:lnTo>
                    <a:pt x="15" y="50"/>
                  </a:lnTo>
                  <a:lnTo>
                    <a:pt x="14" y="50"/>
                  </a:lnTo>
                  <a:lnTo>
                    <a:pt x="13" y="52"/>
                  </a:lnTo>
                  <a:lnTo>
                    <a:pt x="13" y="55"/>
                  </a:lnTo>
                  <a:lnTo>
                    <a:pt x="12" y="57"/>
                  </a:lnTo>
                  <a:lnTo>
                    <a:pt x="12" y="60"/>
                  </a:lnTo>
                  <a:lnTo>
                    <a:pt x="14" y="63"/>
                  </a:lnTo>
                  <a:lnTo>
                    <a:pt x="14" y="68"/>
                  </a:lnTo>
                  <a:lnTo>
                    <a:pt x="16" y="70"/>
                  </a:lnTo>
                  <a:lnTo>
                    <a:pt x="16" y="71"/>
                  </a:lnTo>
                  <a:lnTo>
                    <a:pt x="16" y="72"/>
                  </a:lnTo>
                  <a:lnTo>
                    <a:pt x="17" y="74"/>
                  </a:lnTo>
                  <a:lnTo>
                    <a:pt x="17" y="75"/>
                  </a:lnTo>
                  <a:lnTo>
                    <a:pt x="18" y="76"/>
                  </a:lnTo>
                  <a:lnTo>
                    <a:pt x="57" y="74"/>
                  </a:lnTo>
                  <a:lnTo>
                    <a:pt x="58" y="76"/>
                  </a:lnTo>
                  <a:lnTo>
                    <a:pt x="60" y="77"/>
                  </a:lnTo>
                  <a:lnTo>
                    <a:pt x="60" y="75"/>
                  </a:lnTo>
                  <a:lnTo>
                    <a:pt x="59" y="71"/>
                  </a:lnTo>
                  <a:lnTo>
                    <a:pt x="60" y="70"/>
                  </a:lnTo>
                  <a:lnTo>
                    <a:pt x="60" y="69"/>
                  </a:lnTo>
                  <a:lnTo>
                    <a:pt x="61" y="68"/>
                  </a:lnTo>
                  <a:lnTo>
                    <a:pt x="64" y="69"/>
                  </a:lnTo>
                  <a:lnTo>
                    <a:pt x="66" y="69"/>
                  </a:lnTo>
                  <a:lnTo>
                    <a:pt x="67" y="69"/>
                  </a:lnTo>
                  <a:lnTo>
                    <a:pt x="67" y="66"/>
                  </a:lnTo>
                  <a:lnTo>
                    <a:pt x="67" y="65"/>
                  </a:lnTo>
                  <a:lnTo>
                    <a:pt x="67" y="63"/>
                  </a:lnTo>
                  <a:lnTo>
                    <a:pt x="67" y="62"/>
                  </a:lnTo>
                  <a:lnTo>
                    <a:pt x="69" y="56"/>
                  </a:lnTo>
                  <a:lnTo>
                    <a:pt x="69" y="53"/>
                  </a:lnTo>
                  <a:lnTo>
                    <a:pt x="70" y="51"/>
                  </a:lnTo>
                  <a:lnTo>
                    <a:pt x="71" y="48"/>
                  </a:lnTo>
                  <a:lnTo>
                    <a:pt x="73" y="47"/>
                  </a:lnTo>
                  <a:lnTo>
                    <a:pt x="73" y="46"/>
                  </a:lnTo>
                  <a:lnTo>
                    <a:pt x="72" y="45"/>
                  </a:lnTo>
                  <a:lnTo>
                    <a:pt x="72" y="46"/>
                  </a:lnTo>
                  <a:lnTo>
                    <a:pt x="70" y="45"/>
                  </a:lnTo>
                  <a:lnTo>
                    <a:pt x="69" y="45"/>
                  </a:lnTo>
                  <a:lnTo>
                    <a:pt x="69" y="44"/>
                  </a:lnTo>
                  <a:lnTo>
                    <a:pt x="68" y="41"/>
                  </a:lnTo>
                  <a:lnTo>
                    <a:pt x="66" y="38"/>
                  </a:lnTo>
                  <a:lnTo>
                    <a:pt x="64" y="37"/>
                  </a:lnTo>
                  <a:lnTo>
                    <a:pt x="63" y="34"/>
                  </a:lnTo>
                  <a:lnTo>
                    <a:pt x="62" y="32"/>
                  </a:lnTo>
                  <a:lnTo>
                    <a:pt x="61" y="30"/>
                  </a:lnTo>
                  <a:lnTo>
                    <a:pt x="60" y="30"/>
                  </a:lnTo>
                  <a:lnTo>
                    <a:pt x="57" y="29"/>
                  </a:lnTo>
                  <a:lnTo>
                    <a:pt x="56" y="27"/>
                  </a:lnTo>
                  <a:lnTo>
                    <a:pt x="54" y="26"/>
                  </a:lnTo>
                  <a:lnTo>
                    <a:pt x="54" y="25"/>
                  </a:lnTo>
                  <a:lnTo>
                    <a:pt x="53" y="23"/>
                  </a:lnTo>
                  <a:lnTo>
                    <a:pt x="50" y="22"/>
                  </a:lnTo>
                  <a:lnTo>
                    <a:pt x="46" y="18"/>
                  </a:lnTo>
                  <a:lnTo>
                    <a:pt x="44" y="17"/>
                  </a:lnTo>
                  <a:lnTo>
                    <a:pt x="44" y="16"/>
                  </a:lnTo>
                  <a:lnTo>
                    <a:pt x="42" y="14"/>
                  </a:lnTo>
                  <a:lnTo>
                    <a:pt x="41" y="12"/>
                  </a:lnTo>
                  <a:lnTo>
                    <a:pt x="39" y="10"/>
                  </a:lnTo>
                  <a:lnTo>
                    <a:pt x="39" y="9"/>
                  </a:lnTo>
                  <a:lnTo>
                    <a:pt x="36" y="9"/>
                  </a:lnTo>
                  <a:lnTo>
                    <a:pt x="32" y="7"/>
                  </a:lnTo>
                  <a:lnTo>
                    <a:pt x="31" y="6"/>
                  </a:lnTo>
                  <a:lnTo>
                    <a:pt x="32" y="3"/>
                  </a:lnTo>
                  <a:lnTo>
                    <a:pt x="33" y="2"/>
                  </a:lnTo>
                  <a:lnTo>
                    <a:pt x="34" y="1"/>
                  </a:lnTo>
                  <a:lnTo>
                    <a:pt x="34" y="0"/>
                  </a:lnTo>
                  <a:lnTo>
                    <a:pt x="13" y="3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0" name="Freeform 64"/>
            <p:cNvSpPr>
              <a:spLocks/>
            </p:cNvSpPr>
            <p:nvPr/>
          </p:nvSpPr>
          <p:spPr bwMode="auto">
            <a:xfrm>
              <a:off x="4427" y="1916"/>
              <a:ext cx="318" cy="141"/>
            </a:xfrm>
            <a:custGeom>
              <a:avLst/>
              <a:gdLst>
                <a:gd name="T0" fmla="*/ 4867 w 62"/>
                <a:gd name="T1" fmla="*/ 238 h 29"/>
                <a:gd name="T2" fmla="*/ 262 w 62"/>
                <a:gd name="T3" fmla="*/ 1964 h 29"/>
                <a:gd name="T4" fmla="*/ 554 w 62"/>
                <a:gd name="T5" fmla="*/ 1843 h 29"/>
                <a:gd name="T6" fmla="*/ 1077 w 62"/>
                <a:gd name="T7" fmla="*/ 1488 h 29"/>
                <a:gd name="T8" fmla="*/ 1344 w 62"/>
                <a:gd name="T9" fmla="*/ 1254 h 29"/>
                <a:gd name="T10" fmla="*/ 1472 w 62"/>
                <a:gd name="T11" fmla="*/ 1157 h 29"/>
                <a:gd name="T12" fmla="*/ 1893 w 62"/>
                <a:gd name="T13" fmla="*/ 1040 h 29"/>
                <a:gd name="T14" fmla="*/ 2554 w 62"/>
                <a:gd name="T15" fmla="*/ 802 h 29"/>
                <a:gd name="T16" fmla="*/ 2841 w 62"/>
                <a:gd name="T17" fmla="*/ 924 h 29"/>
                <a:gd name="T18" fmla="*/ 3103 w 62"/>
                <a:gd name="T19" fmla="*/ 924 h 29"/>
                <a:gd name="T20" fmla="*/ 3370 w 62"/>
                <a:gd name="T21" fmla="*/ 1371 h 29"/>
                <a:gd name="T22" fmla="*/ 3631 w 62"/>
                <a:gd name="T23" fmla="*/ 1371 h 29"/>
                <a:gd name="T24" fmla="*/ 3631 w 62"/>
                <a:gd name="T25" fmla="*/ 1609 h 29"/>
                <a:gd name="T26" fmla="*/ 4185 w 62"/>
                <a:gd name="T27" fmla="*/ 1726 h 29"/>
                <a:gd name="T28" fmla="*/ 4575 w 62"/>
                <a:gd name="T29" fmla="*/ 1964 h 29"/>
                <a:gd name="T30" fmla="*/ 4734 w 62"/>
                <a:gd name="T31" fmla="*/ 2173 h 29"/>
                <a:gd name="T32" fmla="*/ 4314 w 62"/>
                <a:gd name="T33" fmla="*/ 2883 h 29"/>
                <a:gd name="T34" fmla="*/ 4734 w 62"/>
                <a:gd name="T35" fmla="*/ 3097 h 29"/>
                <a:gd name="T36" fmla="*/ 5129 w 62"/>
                <a:gd name="T37" fmla="*/ 3214 h 29"/>
                <a:gd name="T38" fmla="*/ 5262 w 62"/>
                <a:gd name="T39" fmla="*/ 3214 h 29"/>
                <a:gd name="T40" fmla="*/ 5657 w 62"/>
                <a:gd name="T41" fmla="*/ 3097 h 29"/>
                <a:gd name="T42" fmla="*/ 6206 w 62"/>
                <a:gd name="T43" fmla="*/ 3335 h 29"/>
                <a:gd name="T44" fmla="*/ 6339 w 62"/>
                <a:gd name="T45" fmla="*/ 3214 h 29"/>
                <a:gd name="T46" fmla="*/ 6078 w 62"/>
                <a:gd name="T47" fmla="*/ 2980 h 29"/>
                <a:gd name="T48" fmla="*/ 5945 w 62"/>
                <a:gd name="T49" fmla="*/ 2883 h 29"/>
                <a:gd name="T50" fmla="*/ 6078 w 62"/>
                <a:gd name="T51" fmla="*/ 2767 h 29"/>
                <a:gd name="T52" fmla="*/ 5945 w 62"/>
                <a:gd name="T53" fmla="*/ 2650 h 29"/>
                <a:gd name="T54" fmla="*/ 5524 w 62"/>
                <a:gd name="T55" fmla="*/ 2173 h 29"/>
                <a:gd name="T56" fmla="*/ 5524 w 62"/>
                <a:gd name="T57" fmla="*/ 1843 h 29"/>
                <a:gd name="T58" fmla="*/ 5524 w 62"/>
                <a:gd name="T59" fmla="*/ 1371 h 29"/>
                <a:gd name="T60" fmla="*/ 5524 w 62"/>
                <a:gd name="T61" fmla="*/ 1157 h 29"/>
                <a:gd name="T62" fmla="*/ 5524 w 62"/>
                <a:gd name="T63" fmla="*/ 1040 h 29"/>
                <a:gd name="T64" fmla="*/ 5945 w 62"/>
                <a:gd name="T65" fmla="*/ 686 h 29"/>
                <a:gd name="T66" fmla="*/ 6078 w 62"/>
                <a:gd name="T67" fmla="*/ 447 h 29"/>
                <a:gd name="T68" fmla="*/ 6339 w 62"/>
                <a:gd name="T69" fmla="*/ 447 h 29"/>
                <a:gd name="T70" fmla="*/ 6078 w 62"/>
                <a:gd name="T71" fmla="*/ 924 h 29"/>
                <a:gd name="T72" fmla="*/ 5945 w 62"/>
                <a:gd name="T73" fmla="*/ 1157 h 29"/>
                <a:gd name="T74" fmla="*/ 6206 w 62"/>
                <a:gd name="T75" fmla="*/ 1371 h 29"/>
                <a:gd name="T76" fmla="*/ 6206 w 62"/>
                <a:gd name="T77" fmla="*/ 1843 h 29"/>
                <a:gd name="T78" fmla="*/ 6078 w 62"/>
                <a:gd name="T79" fmla="*/ 2081 h 29"/>
                <a:gd name="T80" fmla="*/ 6206 w 62"/>
                <a:gd name="T81" fmla="*/ 2173 h 29"/>
                <a:gd name="T82" fmla="*/ 6206 w 62"/>
                <a:gd name="T83" fmla="*/ 2412 h 29"/>
                <a:gd name="T84" fmla="*/ 6339 w 62"/>
                <a:gd name="T85" fmla="*/ 2767 h 29"/>
                <a:gd name="T86" fmla="*/ 6734 w 62"/>
                <a:gd name="T87" fmla="*/ 2883 h 29"/>
                <a:gd name="T88" fmla="*/ 7022 w 62"/>
                <a:gd name="T89" fmla="*/ 2767 h 29"/>
                <a:gd name="T90" fmla="*/ 7022 w 62"/>
                <a:gd name="T91" fmla="*/ 2980 h 29"/>
                <a:gd name="T92" fmla="*/ 7155 w 62"/>
                <a:gd name="T93" fmla="*/ 3214 h 29"/>
                <a:gd name="T94" fmla="*/ 7417 w 62"/>
                <a:gd name="T95" fmla="*/ 3335 h 29"/>
                <a:gd name="T96" fmla="*/ 7550 w 62"/>
                <a:gd name="T97" fmla="*/ 3214 h 29"/>
                <a:gd name="T98" fmla="*/ 8232 w 62"/>
                <a:gd name="T99" fmla="*/ 2980 h 29"/>
                <a:gd name="T100" fmla="*/ 8365 w 62"/>
                <a:gd name="T101" fmla="*/ 2173 h 29"/>
                <a:gd name="T102" fmla="*/ 7288 w 62"/>
                <a:gd name="T103" fmla="*/ 2412 h 29"/>
                <a:gd name="T104" fmla="*/ 6339 w 62"/>
                <a:gd name="T105" fmla="*/ 0 h 2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62"/>
                <a:gd name="T160" fmla="*/ 0 h 29"/>
                <a:gd name="T161" fmla="*/ 62 w 62"/>
                <a:gd name="T162" fmla="*/ 29 h 2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62" h="29">
                  <a:moveTo>
                    <a:pt x="47" y="0"/>
                  </a:moveTo>
                  <a:lnTo>
                    <a:pt x="36" y="2"/>
                  </a:lnTo>
                  <a:lnTo>
                    <a:pt x="0" y="9"/>
                  </a:lnTo>
                  <a:lnTo>
                    <a:pt x="2" y="17"/>
                  </a:lnTo>
                  <a:lnTo>
                    <a:pt x="3" y="16"/>
                  </a:lnTo>
                  <a:lnTo>
                    <a:pt x="4" y="16"/>
                  </a:lnTo>
                  <a:lnTo>
                    <a:pt x="6" y="13"/>
                  </a:lnTo>
                  <a:lnTo>
                    <a:pt x="8" y="13"/>
                  </a:lnTo>
                  <a:lnTo>
                    <a:pt x="9" y="11"/>
                  </a:lnTo>
                  <a:lnTo>
                    <a:pt x="10" y="11"/>
                  </a:lnTo>
                  <a:lnTo>
                    <a:pt x="10" y="9"/>
                  </a:lnTo>
                  <a:lnTo>
                    <a:pt x="11" y="10"/>
                  </a:lnTo>
                  <a:lnTo>
                    <a:pt x="13" y="10"/>
                  </a:lnTo>
                  <a:lnTo>
                    <a:pt x="14" y="9"/>
                  </a:lnTo>
                  <a:lnTo>
                    <a:pt x="15" y="8"/>
                  </a:lnTo>
                  <a:lnTo>
                    <a:pt x="19" y="7"/>
                  </a:lnTo>
                  <a:lnTo>
                    <a:pt x="20" y="7"/>
                  </a:lnTo>
                  <a:lnTo>
                    <a:pt x="21" y="8"/>
                  </a:lnTo>
                  <a:lnTo>
                    <a:pt x="22" y="7"/>
                  </a:lnTo>
                  <a:lnTo>
                    <a:pt x="23" y="8"/>
                  </a:lnTo>
                  <a:lnTo>
                    <a:pt x="23" y="9"/>
                  </a:lnTo>
                  <a:lnTo>
                    <a:pt x="25" y="12"/>
                  </a:lnTo>
                  <a:lnTo>
                    <a:pt x="26" y="12"/>
                  </a:lnTo>
                  <a:lnTo>
                    <a:pt x="27" y="12"/>
                  </a:lnTo>
                  <a:lnTo>
                    <a:pt x="28" y="13"/>
                  </a:lnTo>
                  <a:lnTo>
                    <a:pt x="27" y="14"/>
                  </a:lnTo>
                  <a:lnTo>
                    <a:pt x="29" y="15"/>
                  </a:lnTo>
                  <a:lnTo>
                    <a:pt x="31" y="15"/>
                  </a:lnTo>
                  <a:lnTo>
                    <a:pt x="33" y="17"/>
                  </a:lnTo>
                  <a:lnTo>
                    <a:pt x="34" y="17"/>
                  </a:lnTo>
                  <a:lnTo>
                    <a:pt x="35" y="19"/>
                  </a:lnTo>
                  <a:lnTo>
                    <a:pt x="33" y="23"/>
                  </a:lnTo>
                  <a:lnTo>
                    <a:pt x="32" y="25"/>
                  </a:lnTo>
                  <a:lnTo>
                    <a:pt x="33" y="27"/>
                  </a:lnTo>
                  <a:lnTo>
                    <a:pt x="35" y="27"/>
                  </a:lnTo>
                  <a:lnTo>
                    <a:pt x="36" y="26"/>
                  </a:lnTo>
                  <a:lnTo>
                    <a:pt x="38" y="28"/>
                  </a:lnTo>
                  <a:lnTo>
                    <a:pt x="39" y="28"/>
                  </a:lnTo>
                  <a:lnTo>
                    <a:pt x="40" y="27"/>
                  </a:lnTo>
                  <a:lnTo>
                    <a:pt x="42" y="27"/>
                  </a:lnTo>
                  <a:lnTo>
                    <a:pt x="45" y="28"/>
                  </a:lnTo>
                  <a:lnTo>
                    <a:pt x="46" y="29"/>
                  </a:lnTo>
                  <a:lnTo>
                    <a:pt x="47" y="29"/>
                  </a:lnTo>
                  <a:lnTo>
                    <a:pt x="47" y="28"/>
                  </a:lnTo>
                  <a:lnTo>
                    <a:pt x="46" y="28"/>
                  </a:lnTo>
                  <a:lnTo>
                    <a:pt x="45" y="26"/>
                  </a:lnTo>
                  <a:lnTo>
                    <a:pt x="44" y="25"/>
                  </a:lnTo>
                  <a:lnTo>
                    <a:pt x="44" y="24"/>
                  </a:lnTo>
                  <a:lnTo>
                    <a:pt x="45" y="24"/>
                  </a:lnTo>
                  <a:lnTo>
                    <a:pt x="44" y="23"/>
                  </a:lnTo>
                  <a:lnTo>
                    <a:pt x="43" y="21"/>
                  </a:lnTo>
                  <a:lnTo>
                    <a:pt x="41" y="19"/>
                  </a:lnTo>
                  <a:lnTo>
                    <a:pt x="41" y="17"/>
                  </a:lnTo>
                  <a:lnTo>
                    <a:pt x="41" y="16"/>
                  </a:lnTo>
                  <a:lnTo>
                    <a:pt x="41" y="13"/>
                  </a:lnTo>
                  <a:lnTo>
                    <a:pt x="41" y="12"/>
                  </a:lnTo>
                  <a:lnTo>
                    <a:pt x="41" y="11"/>
                  </a:lnTo>
                  <a:lnTo>
                    <a:pt x="41" y="10"/>
                  </a:lnTo>
                  <a:lnTo>
                    <a:pt x="41" y="9"/>
                  </a:lnTo>
                  <a:lnTo>
                    <a:pt x="42" y="8"/>
                  </a:lnTo>
                  <a:lnTo>
                    <a:pt x="44" y="6"/>
                  </a:lnTo>
                  <a:lnTo>
                    <a:pt x="45" y="6"/>
                  </a:lnTo>
                  <a:lnTo>
                    <a:pt x="45" y="4"/>
                  </a:lnTo>
                  <a:lnTo>
                    <a:pt x="46" y="4"/>
                  </a:lnTo>
                  <a:lnTo>
                    <a:pt x="47" y="4"/>
                  </a:lnTo>
                  <a:lnTo>
                    <a:pt x="46" y="6"/>
                  </a:lnTo>
                  <a:lnTo>
                    <a:pt x="45" y="8"/>
                  </a:lnTo>
                  <a:lnTo>
                    <a:pt x="44" y="9"/>
                  </a:lnTo>
                  <a:lnTo>
                    <a:pt x="44" y="10"/>
                  </a:lnTo>
                  <a:lnTo>
                    <a:pt x="44" y="12"/>
                  </a:lnTo>
                  <a:lnTo>
                    <a:pt x="46" y="12"/>
                  </a:lnTo>
                  <a:lnTo>
                    <a:pt x="46" y="15"/>
                  </a:lnTo>
                  <a:lnTo>
                    <a:pt x="46" y="16"/>
                  </a:lnTo>
                  <a:lnTo>
                    <a:pt x="44" y="17"/>
                  </a:lnTo>
                  <a:lnTo>
                    <a:pt x="45" y="18"/>
                  </a:lnTo>
                  <a:lnTo>
                    <a:pt x="46" y="18"/>
                  </a:lnTo>
                  <a:lnTo>
                    <a:pt x="46" y="19"/>
                  </a:lnTo>
                  <a:lnTo>
                    <a:pt x="46" y="20"/>
                  </a:lnTo>
                  <a:lnTo>
                    <a:pt x="46" y="21"/>
                  </a:lnTo>
                  <a:lnTo>
                    <a:pt x="46" y="22"/>
                  </a:lnTo>
                  <a:lnTo>
                    <a:pt x="47" y="24"/>
                  </a:lnTo>
                  <a:lnTo>
                    <a:pt x="49" y="25"/>
                  </a:lnTo>
                  <a:lnTo>
                    <a:pt x="50" y="25"/>
                  </a:lnTo>
                  <a:lnTo>
                    <a:pt x="51" y="24"/>
                  </a:lnTo>
                  <a:lnTo>
                    <a:pt x="52" y="24"/>
                  </a:lnTo>
                  <a:lnTo>
                    <a:pt x="52" y="25"/>
                  </a:lnTo>
                  <a:lnTo>
                    <a:pt x="52" y="26"/>
                  </a:lnTo>
                  <a:lnTo>
                    <a:pt x="53" y="28"/>
                  </a:lnTo>
                  <a:lnTo>
                    <a:pt x="54" y="29"/>
                  </a:lnTo>
                  <a:lnTo>
                    <a:pt x="55" y="29"/>
                  </a:lnTo>
                  <a:lnTo>
                    <a:pt x="56" y="28"/>
                  </a:lnTo>
                  <a:lnTo>
                    <a:pt x="61" y="27"/>
                  </a:lnTo>
                  <a:lnTo>
                    <a:pt x="61" y="26"/>
                  </a:lnTo>
                  <a:lnTo>
                    <a:pt x="61" y="25"/>
                  </a:lnTo>
                  <a:lnTo>
                    <a:pt x="62" y="19"/>
                  </a:lnTo>
                  <a:lnTo>
                    <a:pt x="54" y="21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1" name="Freeform 65"/>
            <p:cNvSpPr>
              <a:spLocks/>
            </p:cNvSpPr>
            <p:nvPr/>
          </p:nvSpPr>
          <p:spPr bwMode="auto">
            <a:xfrm>
              <a:off x="4669" y="1901"/>
              <a:ext cx="76" cy="117"/>
            </a:xfrm>
            <a:custGeom>
              <a:avLst/>
              <a:gdLst>
                <a:gd name="T0" fmla="*/ 1951 w 15"/>
                <a:gd name="T1" fmla="*/ 2545 h 24"/>
                <a:gd name="T2" fmla="*/ 1951 w 15"/>
                <a:gd name="T3" fmla="*/ 2330 h 24"/>
                <a:gd name="T4" fmla="*/ 1824 w 15"/>
                <a:gd name="T5" fmla="*/ 2091 h 24"/>
                <a:gd name="T6" fmla="*/ 1566 w 15"/>
                <a:gd name="T7" fmla="*/ 1853 h 24"/>
                <a:gd name="T8" fmla="*/ 1307 w 15"/>
                <a:gd name="T9" fmla="*/ 1736 h 24"/>
                <a:gd name="T10" fmla="*/ 1181 w 15"/>
                <a:gd name="T11" fmla="*/ 1619 h 24"/>
                <a:gd name="T12" fmla="*/ 1181 w 15"/>
                <a:gd name="T13" fmla="*/ 1380 h 24"/>
                <a:gd name="T14" fmla="*/ 897 w 15"/>
                <a:gd name="T15" fmla="*/ 1048 h 24"/>
                <a:gd name="T16" fmla="*/ 770 w 15"/>
                <a:gd name="T17" fmla="*/ 926 h 24"/>
                <a:gd name="T18" fmla="*/ 643 w 15"/>
                <a:gd name="T19" fmla="*/ 687 h 24"/>
                <a:gd name="T20" fmla="*/ 512 w 15"/>
                <a:gd name="T21" fmla="*/ 570 h 24"/>
                <a:gd name="T22" fmla="*/ 512 w 15"/>
                <a:gd name="T23" fmla="*/ 478 h 24"/>
                <a:gd name="T24" fmla="*/ 512 w 15"/>
                <a:gd name="T25" fmla="*/ 478 h 24"/>
                <a:gd name="T26" fmla="*/ 512 w 15"/>
                <a:gd name="T27" fmla="*/ 356 h 24"/>
                <a:gd name="T28" fmla="*/ 643 w 15"/>
                <a:gd name="T29" fmla="*/ 0 h 24"/>
                <a:gd name="T30" fmla="*/ 512 w 15"/>
                <a:gd name="T31" fmla="*/ 0 h 24"/>
                <a:gd name="T32" fmla="*/ 258 w 15"/>
                <a:gd name="T33" fmla="*/ 0 h 24"/>
                <a:gd name="T34" fmla="*/ 127 w 15"/>
                <a:gd name="T35" fmla="*/ 117 h 24"/>
                <a:gd name="T36" fmla="*/ 127 w 15"/>
                <a:gd name="T37" fmla="*/ 239 h 24"/>
                <a:gd name="T38" fmla="*/ 127 w 15"/>
                <a:gd name="T39" fmla="*/ 356 h 24"/>
                <a:gd name="T40" fmla="*/ 0 w 15"/>
                <a:gd name="T41" fmla="*/ 356 h 24"/>
                <a:gd name="T42" fmla="*/ 897 w 15"/>
                <a:gd name="T43" fmla="*/ 2779 h 24"/>
                <a:gd name="T44" fmla="*/ 1951 w 15"/>
                <a:gd name="T45" fmla="*/ 2545 h 24"/>
                <a:gd name="T46" fmla="*/ 1951 w 15"/>
                <a:gd name="T47" fmla="*/ 2545 h 24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5"/>
                <a:gd name="T73" fmla="*/ 0 h 24"/>
                <a:gd name="T74" fmla="*/ 15 w 15"/>
                <a:gd name="T75" fmla="*/ 24 h 24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5" h="24">
                  <a:moveTo>
                    <a:pt x="15" y="22"/>
                  </a:moveTo>
                  <a:lnTo>
                    <a:pt x="15" y="20"/>
                  </a:lnTo>
                  <a:lnTo>
                    <a:pt x="14" y="18"/>
                  </a:lnTo>
                  <a:lnTo>
                    <a:pt x="12" y="16"/>
                  </a:lnTo>
                  <a:lnTo>
                    <a:pt x="10" y="15"/>
                  </a:lnTo>
                  <a:lnTo>
                    <a:pt x="9" y="14"/>
                  </a:lnTo>
                  <a:lnTo>
                    <a:pt x="9" y="12"/>
                  </a:lnTo>
                  <a:lnTo>
                    <a:pt x="7" y="9"/>
                  </a:lnTo>
                  <a:lnTo>
                    <a:pt x="6" y="8"/>
                  </a:lnTo>
                  <a:lnTo>
                    <a:pt x="5" y="6"/>
                  </a:lnTo>
                  <a:lnTo>
                    <a:pt x="4" y="5"/>
                  </a:lnTo>
                  <a:lnTo>
                    <a:pt x="4" y="4"/>
                  </a:lnTo>
                  <a:lnTo>
                    <a:pt x="4" y="3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1" y="2"/>
                  </a:lnTo>
                  <a:lnTo>
                    <a:pt x="1" y="3"/>
                  </a:lnTo>
                  <a:lnTo>
                    <a:pt x="0" y="3"/>
                  </a:lnTo>
                  <a:lnTo>
                    <a:pt x="7" y="24"/>
                  </a:lnTo>
                  <a:lnTo>
                    <a:pt x="15" y="22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2" name="Freeform 66"/>
            <p:cNvSpPr>
              <a:spLocks/>
            </p:cNvSpPr>
            <p:nvPr/>
          </p:nvSpPr>
          <p:spPr bwMode="auto">
            <a:xfrm>
              <a:off x="4689" y="1765"/>
              <a:ext cx="98" cy="205"/>
            </a:xfrm>
            <a:custGeom>
              <a:avLst/>
              <a:gdLst>
                <a:gd name="T0" fmla="*/ 0 w 19"/>
                <a:gd name="T1" fmla="*/ 3597 h 42"/>
                <a:gd name="T2" fmla="*/ 0 w 19"/>
                <a:gd name="T3" fmla="*/ 3714 h 42"/>
                <a:gd name="T4" fmla="*/ 268 w 19"/>
                <a:gd name="T5" fmla="*/ 3954 h 42"/>
                <a:gd name="T6" fmla="*/ 825 w 19"/>
                <a:gd name="T7" fmla="*/ 4310 h 42"/>
                <a:gd name="T8" fmla="*/ 1222 w 19"/>
                <a:gd name="T9" fmla="*/ 4408 h 42"/>
                <a:gd name="T10" fmla="*/ 1382 w 19"/>
                <a:gd name="T11" fmla="*/ 4647 h 42"/>
                <a:gd name="T12" fmla="*/ 1516 w 19"/>
                <a:gd name="T13" fmla="*/ 4886 h 42"/>
                <a:gd name="T14" fmla="*/ 1785 w 19"/>
                <a:gd name="T15" fmla="*/ 4525 h 42"/>
                <a:gd name="T16" fmla="*/ 1914 w 19"/>
                <a:gd name="T17" fmla="*/ 4076 h 42"/>
                <a:gd name="T18" fmla="*/ 2342 w 19"/>
                <a:gd name="T19" fmla="*/ 3480 h 42"/>
                <a:gd name="T20" fmla="*/ 2605 w 19"/>
                <a:gd name="T21" fmla="*/ 3026 h 42"/>
                <a:gd name="T22" fmla="*/ 2476 w 19"/>
                <a:gd name="T23" fmla="*/ 2216 h 42"/>
                <a:gd name="T24" fmla="*/ 2342 w 19"/>
                <a:gd name="T25" fmla="*/ 1498 h 42"/>
                <a:gd name="T26" fmla="*/ 1914 w 19"/>
                <a:gd name="T27" fmla="*/ 1620 h 42"/>
                <a:gd name="T28" fmla="*/ 1785 w 19"/>
                <a:gd name="T29" fmla="*/ 1620 h 42"/>
                <a:gd name="T30" fmla="*/ 1651 w 19"/>
                <a:gd name="T31" fmla="*/ 1620 h 42"/>
                <a:gd name="T32" fmla="*/ 1785 w 19"/>
                <a:gd name="T33" fmla="*/ 1289 h 42"/>
                <a:gd name="T34" fmla="*/ 1914 w 19"/>
                <a:gd name="T35" fmla="*/ 1289 h 42"/>
                <a:gd name="T36" fmla="*/ 2048 w 19"/>
                <a:gd name="T37" fmla="*/ 927 h 42"/>
                <a:gd name="T38" fmla="*/ 2208 w 19"/>
                <a:gd name="T39" fmla="*/ 693 h 42"/>
                <a:gd name="T40" fmla="*/ 557 w 19"/>
                <a:gd name="T41" fmla="*/ 0 h 42"/>
                <a:gd name="T42" fmla="*/ 397 w 19"/>
                <a:gd name="T43" fmla="*/ 239 h 42"/>
                <a:gd name="T44" fmla="*/ 268 w 19"/>
                <a:gd name="T45" fmla="*/ 693 h 42"/>
                <a:gd name="T46" fmla="*/ 0 w 19"/>
                <a:gd name="T47" fmla="*/ 927 h 42"/>
                <a:gd name="T48" fmla="*/ 134 w 19"/>
                <a:gd name="T49" fmla="*/ 1049 h 42"/>
                <a:gd name="T50" fmla="*/ 134 w 19"/>
                <a:gd name="T51" fmla="*/ 1289 h 42"/>
                <a:gd name="T52" fmla="*/ 134 w 19"/>
                <a:gd name="T53" fmla="*/ 1738 h 42"/>
                <a:gd name="T54" fmla="*/ 397 w 19"/>
                <a:gd name="T55" fmla="*/ 1977 h 42"/>
                <a:gd name="T56" fmla="*/ 691 w 19"/>
                <a:gd name="T57" fmla="*/ 2099 h 42"/>
                <a:gd name="T58" fmla="*/ 959 w 19"/>
                <a:gd name="T59" fmla="*/ 2216 h 42"/>
                <a:gd name="T60" fmla="*/ 1222 w 19"/>
                <a:gd name="T61" fmla="*/ 2455 h 42"/>
                <a:gd name="T62" fmla="*/ 557 w 19"/>
                <a:gd name="T63" fmla="*/ 2787 h 42"/>
                <a:gd name="T64" fmla="*/ 134 w 19"/>
                <a:gd name="T65" fmla="*/ 3265 h 4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"/>
                <a:gd name="T100" fmla="*/ 0 h 42"/>
                <a:gd name="T101" fmla="*/ 19 w 19"/>
                <a:gd name="T102" fmla="*/ 42 h 4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" h="42">
                  <a:moveTo>
                    <a:pt x="1" y="28"/>
                  </a:moveTo>
                  <a:lnTo>
                    <a:pt x="0" y="31"/>
                  </a:lnTo>
                  <a:lnTo>
                    <a:pt x="0" y="32"/>
                  </a:lnTo>
                  <a:lnTo>
                    <a:pt x="1" y="33"/>
                  </a:lnTo>
                  <a:lnTo>
                    <a:pt x="2" y="34"/>
                  </a:lnTo>
                  <a:lnTo>
                    <a:pt x="3" y="35"/>
                  </a:lnTo>
                  <a:lnTo>
                    <a:pt x="6" y="37"/>
                  </a:lnTo>
                  <a:lnTo>
                    <a:pt x="7" y="37"/>
                  </a:lnTo>
                  <a:lnTo>
                    <a:pt x="9" y="38"/>
                  </a:lnTo>
                  <a:lnTo>
                    <a:pt x="10" y="38"/>
                  </a:lnTo>
                  <a:lnTo>
                    <a:pt x="10" y="40"/>
                  </a:lnTo>
                  <a:lnTo>
                    <a:pt x="10" y="41"/>
                  </a:lnTo>
                  <a:lnTo>
                    <a:pt x="11" y="42"/>
                  </a:lnTo>
                  <a:lnTo>
                    <a:pt x="12" y="41"/>
                  </a:lnTo>
                  <a:lnTo>
                    <a:pt x="13" y="39"/>
                  </a:lnTo>
                  <a:lnTo>
                    <a:pt x="13" y="37"/>
                  </a:lnTo>
                  <a:lnTo>
                    <a:pt x="14" y="35"/>
                  </a:lnTo>
                  <a:lnTo>
                    <a:pt x="15" y="33"/>
                  </a:lnTo>
                  <a:lnTo>
                    <a:pt x="17" y="30"/>
                  </a:lnTo>
                  <a:lnTo>
                    <a:pt x="18" y="28"/>
                  </a:lnTo>
                  <a:lnTo>
                    <a:pt x="19" y="26"/>
                  </a:lnTo>
                  <a:lnTo>
                    <a:pt x="18" y="25"/>
                  </a:lnTo>
                  <a:lnTo>
                    <a:pt x="18" y="19"/>
                  </a:lnTo>
                  <a:lnTo>
                    <a:pt x="18" y="15"/>
                  </a:lnTo>
                  <a:lnTo>
                    <a:pt x="17" y="13"/>
                  </a:lnTo>
                  <a:lnTo>
                    <a:pt x="15" y="14"/>
                  </a:lnTo>
                  <a:lnTo>
                    <a:pt x="14" y="14"/>
                  </a:lnTo>
                  <a:lnTo>
                    <a:pt x="13" y="14"/>
                  </a:lnTo>
                  <a:lnTo>
                    <a:pt x="12" y="14"/>
                  </a:lnTo>
                  <a:lnTo>
                    <a:pt x="12" y="13"/>
                  </a:lnTo>
                  <a:lnTo>
                    <a:pt x="13" y="11"/>
                  </a:lnTo>
                  <a:lnTo>
                    <a:pt x="14" y="11"/>
                  </a:lnTo>
                  <a:lnTo>
                    <a:pt x="14" y="9"/>
                  </a:lnTo>
                  <a:lnTo>
                    <a:pt x="15" y="8"/>
                  </a:lnTo>
                  <a:lnTo>
                    <a:pt x="15" y="7"/>
                  </a:lnTo>
                  <a:lnTo>
                    <a:pt x="16" y="6"/>
                  </a:lnTo>
                  <a:lnTo>
                    <a:pt x="15" y="4"/>
                  </a:lnTo>
                  <a:lnTo>
                    <a:pt x="4" y="0"/>
                  </a:lnTo>
                  <a:lnTo>
                    <a:pt x="4" y="1"/>
                  </a:lnTo>
                  <a:lnTo>
                    <a:pt x="3" y="2"/>
                  </a:lnTo>
                  <a:lnTo>
                    <a:pt x="3" y="3"/>
                  </a:lnTo>
                  <a:lnTo>
                    <a:pt x="2" y="6"/>
                  </a:lnTo>
                  <a:lnTo>
                    <a:pt x="1" y="7"/>
                  </a:lnTo>
                  <a:lnTo>
                    <a:pt x="0" y="8"/>
                  </a:lnTo>
                  <a:lnTo>
                    <a:pt x="1" y="9"/>
                  </a:lnTo>
                  <a:lnTo>
                    <a:pt x="2" y="11"/>
                  </a:lnTo>
                  <a:lnTo>
                    <a:pt x="1" y="11"/>
                  </a:lnTo>
                  <a:lnTo>
                    <a:pt x="1" y="14"/>
                  </a:lnTo>
                  <a:lnTo>
                    <a:pt x="1" y="15"/>
                  </a:lnTo>
                  <a:lnTo>
                    <a:pt x="3" y="15"/>
                  </a:lnTo>
                  <a:lnTo>
                    <a:pt x="3" y="17"/>
                  </a:lnTo>
                  <a:lnTo>
                    <a:pt x="5" y="17"/>
                  </a:lnTo>
                  <a:lnTo>
                    <a:pt x="5" y="18"/>
                  </a:lnTo>
                  <a:lnTo>
                    <a:pt x="6" y="18"/>
                  </a:lnTo>
                  <a:lnTo>
                    <a:pt x="7" y="19"/>
                  </a:lnTo>
                  <a:lnTo>
                    <a:pt x="9" y="20"/>
                  </a:lnTo>
                  <a:lnTo>
                    <a:pt x="9" y="21"/>
                  </a:lnTo>
                  <a:lnTo>
                    <a:pt x="7" y="22"/>
                  </a:lnTo>
                  <a:lnTo>
                    <a:pt x="4" y="24"/>
                  </a:lnTo>
                  <a:lnTo>
                    <a:pt x="4" y="26"/>
                  </a:lnTo>
                  <a:lnTo>
                    <a:pt x="1" y="28"/>
                  </a:lnTo>
                  <a:close/>
                </a:path>
              </a:pathLst>
            </a:custGeom>
            <a:solidFill>
              <a:schemeClr val="bg1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3" name="Freeform 67"/>
            <p:cNvSpPr>
              <a:spLocks/>
            </p:cNvSpPr>
            <p:nvPr/>
          </p:nvSpPr>
          <p:spPr bwMode="auto">
            <a:xfrm>
              <a:off x="4776" y="1672"/>
              <a:ext cx="118" cy="107"/>
            </a:xfrm>
            <a:custGeom>
              <a:avLst/>
              <a:gdLst>
                <a:gd name="T0" fmla="*/ 0 w 23"/>
                <a:gd name="T1" fmla="*/ 447 h 22"/>
                <a:gd name="T2" fmla="*/ 1077 w 23"/>
                <a:gd name="T3" fmla="*/ 238 h 22"/>
                <a:gd name="T4" fmla="*/ 1077 w 23"/>
                <a:gd name="T5" fmla="*/ 355 h 22"/>
                <a:gd name="T6" fmla="*/ 1211 w 23"/>
                <a:gd name="T7" fmla="*/ 355 h 22"/>
                <a:gd name="T8" fmla="*/ 1211 w 23"/>
                <a:gd name="T9" fmla="*/ 355 h 22"/>
                <a:gd name="T10" fmla="*/ 2709 w 23"/>
                <a:gd name="T11" fmla="*/ 0 h 22"/>
                <a:gd name="T12" fmla="*/ 3104 w 23"/>
                <a:gd name="T13" fmla="*/ 1041 h 22"/>
                <a:gd name="T14" fmla="*/ 3104 w 23"/>
                <a:gd name="T15" fmla="*/ 1158 h 22"/>
                <a:gd name="T16" fmla="*/ 2976 w 23"/>
                <a:gd name="T17" fmla="*/ 1158 h 22"/>
                <a:gd name="T18" fmla="*/ 3104 w 23"/>
                <a:gd name="T19" fmla="*/ 1279 h 22"/>
                <a:gd name="T20" fmla="*/ 3104 w 23"/>
                <a:gd name="T21" fmla="*/ 1279 h 22"/>
                <a:gd name="T22" fmla="*/ 2842 w 23"/>
                <a:gd name="T23" fmla="*/ 1372 h 22"/>
                <a:gd name="T24" fmla="*/ 2288 w 23"/>
                <a:gd name="T25" fmla="*/ 1488 h 22"/>
                <a:gd name="T26" fmla="*/ 2160 w 23"/>
                <a:gd name="T27" fmla="*/ 1488 h 22"/>
                <a:gd name="T28" fmla="*/ 2160 w 23"/>
                <a:gd name="T29" fmla="*/ 1488 h 22"/>
                <a:gd name="T30" fmla="*/ 2160 w 23"/>
                <a:gd name="T31" fmla="*/ 1610 h 22"/>
                <a:gd name="T32" fmla="*/ 2160 w 23"/>
                <a:gd name="T33" fmla="*/ 1610 h 22"/>
                <a:gd name="T34" fmla="*/ 1765 w 23"/>
                <a:gd name="T35" fmla="*/ 1727 h 22"/>
                <a:gd name="T36" fmla="*/ 1344 w 23"/>
                <a:gd name="T37" fmla="*/ 1843 h 22"/>
                <a:gd name="T38" fmla="*/ 1344 w 23"/>
                <a:gd name="T39" fmla="*/ 1843 h 22"/>
                <a:gd name="T40" fmla="*/ 1077 w 23"/>
                <a:gd name="T41" fmla="*/ 2082 h 22"/>
                <a:gd name="T42" fmla="*/ 395 w 23"/>
                <a:gd name="T43" fmla="*/ 2412 h 22"/>
                <a:gd name="T44" fmla="*/ 262 w 23"/>
                <a:gd name="T45" fmla="*/ 2529 h 22"/>
                <a:gd name="T46" fmla="*/ 0 w 23"/>
                <a:gd name="T47" fmla="*/ 2412 h 22"/>
                <a:gd name="T48" fmla="*/ 262 w 23"/>
                <a:gd name="T49" fmla="*/ 2174 h 22"/>
                <a:gd name="T50" fmla="*/ 262 w 23"/>
                <a:gd name="T51" fmla="*/ 2082 h 22"/>
                <a:gd name="T52" fmla="*/ 262 w 23"/>
                <a:gd name="T53" fmla="*/ 1965 h 22"/>
                <a:gd name="T54" fmla="*/ 0 w 23"/>
                <a:gd name="T55" fmla="*/ 447 h 22"/>
                <a:gd name="T56" fmla="*/ 0 w 23"/>
                <a:gd name="T57" fmla="*/ 447 h 2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3"/>
                <a:gd name="T88" fmla="*/ 0 h 22"/>
                <a:gd name="T89" fmla="*/ 23 w 23"/>
                <a:gd name="T90" fmla="*/ 22 h 22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3" h="22">
                  <a:moveTo>
                    <a:pt x="0" y="4"/>
                  </a:moveTo>
                  <a:lnTo>
                    <a:pt x="8" y="2"/>
                  </a:lnTo>
                  <a:lnTo>
                    <a:pt x="8" y="3"/>
                  </a:lnTo>
                  <a:lnTo>
                    <a:pt x="9" y="3"/>
                  </a:lnTo>
                  <a:lnTo>
                    <a:pt x="20" y="0"/>
                  </a:lnTo>
                  <a:lnTo>
                    <a:pt x="23" y="9"/>
                  </a:lnTo>
                  <a:lnTo>
                    <a:pt x="23" y="10"/>
                  </a:lnTo>
                  <a:lnTo>
                    <a:pt x="22" y="10"/>
                  </a:lnTo>
                  <a:lnTo>
                    <a:pt x="23" y="11"/>
                  </a:lnTo>
                  <a:lnTo>
                    <a:pt x="21" y="12"/>
                  </a:lnTo>
                  <a:lnTo>
                    <a:pt x="17" y="13"/>
                  </a:lnTo>
                  <a:lnTo>
                    <a:pt x="16" y="13"/>
                  </a:lnTo>
                  <a:lnTo>
                    <a:pt x="16" y="14"/>
                  </a:lnTo>
                  <a:lnTo>
                    <a:pt x="13" y="15"/>
                  </a:lnTo>
                  <a:lnTo>
                    <a:pt x="10" y="16"/>
                  </a:lnTo>
                  <a:lnTo>
                    <a:pt x="8" y="18"/>
                  </a:lnTo>
                  <a:lnTo>
                    <a:pt x="3" y="21"/>
                  </a:lnTo>
                  <a:lnTo>
                    <a:pt x="2" y="22"/>
                  </a:lnTo>
                  <a:lnTo>
                    <a:pt x="0" y="21"/>
                  </a:lnTo>
                  <a:lnTo>
                    <a:pt x="2" y="19"/>
                  </a:lnTo>
                  <a:lnTo>
                    <a:pt x="2" y="18"/>
                  </a:lnTo>
                  <a:lnTo>
                    <a:pt x="2" y="17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4" name="Freeform 68"/>
            <p:cNvSpPr>
              <a:spLocks/>
            </p:cNvSpPr>
            <p:nvPr/>
          </p:nvSpPr>
          <p:spPr bwMode="auto">
            <a:xfrm>
              <a:off x="4771" y="1589"/>
              <a:ext cx="232" cy="112"/>
            </a:xfrm>
            <a:custGeom>
              <a:avLst/>
              <a:gdLst>
                <a:gd name="T0" fmla="*/ 1382 w 45"/>
                <a:gd name="T1" fmla="*/ 808 h 23"/>
                <a:gd name="T2" fmla="*/ 3294 w 45"/>
                <a:gd name="T3" fmla="*/ 355 h 23"/>
                <a:gd name="T4" fmla="*/ 3428 w 45"/>
                <a:gd name="T5" fmla="*/ 355 h 23"/>
                <a:gd name="T6" fmla="*/ 3428 w 45"/>
                <a:gd name="T7" fmla="*/ 239 h 23"/>
                <a:gd name="T8" fmla="*/ 3697 w 45"/>
                <a:gd name="T9" fmla="*/ 0 h 23"/>
                <a:gd name="T10" fmla="*/ 3985 w 45"/>
                <a:gd name="T11" fmla="*/ 0 h 23"/>
                <a:gd name="T12" fmla="*/ 4253 w 45"/>
                <a:gd name="T13" fmla="*/ 355 h 23"/>
                <a:gd name="T14" fmla="*/ 4387 w 45"/>
                <a:gd name="T15" fmla="*/ 570 h 23"/>
                <a:gd name="T16" fmla="*/ 4119 w 45"/>
                <a:gd name="T17" fmla="*/ 808 h 23"/>
                <a:gd name="T18" fmla="*/ 3985 w 45"/>
                <a:gd name="T19" fmla="*/ 1164 h 23"/>
                <a:gd name="T20" fmla="*/ 4516 w 45"/>
                <a:gd name="T21" fmla="*/ 1164 h 23"/>
                <a:gd name="T22" fmla="*/ 4944 w 45"/>
                <a:gd name="T23" fmla="*/ 1729 h 23"/>
                <a:gd name="T24" fmla="*/ 5609 w 45"/>
                <a:gd name="T25" fmla="*/ 1850 h 23"/>
                <a:gd name="T26" fmla="*/ 5903 w 45"/>
                <a:gd name="T27" fmla="*/ 1612 h 23"/>
                <a:gd name="T28" fmla="*/ 5769 w 45"/>
                <a:gd name="T29" fmla="*/ 1373 h 23"/>
                <a:gd name="T30" fmla="*/ 5475 w 45"/>
                <a:gd name="T31" fmla="*/ 1164 h 23"/>
                <a:gd name="T32" fmla="*/ 5769 w 45"/>
                <a:gd name="T33" fmla="*/ 1281 h 23"/>
                <a:gd name="T34" fmla="*/ 6166 w 45"/>
                <a:gd name="T35" fmla="*/ 1850 h 23"/>
                <a:gd name="T36" fmla="*/ 6032 w 45"/>
                <a:gd name="T37" fmla="*/ 1967 h 23"/>
                <a:gd name="T38" fmla="*/ 5475 w 45"/>
                <a:gd name="T39" fmla="*/ 2206 h 23"/>
                <a:gd name="T40" fmla="*/ 5078 w 45"/>
                <a:gd name="T41" fmla="*/ 2420 h 23"/>
                <a:gd name="T42" fmla="*/ 5078 w 45"/>
                <a:gd name="T43" fmla="*/ 2298 h 23"/>
                <a:gd name="T44" fmla="*/ 4944 w 45"/>
                <a:gd name="T45" fmla="*/ 2089 h 23"/>
                <a:gd name="T46" fmla="*/ 4650 w 45"/>
                <a:gd name="T47" fmla="*/ 2537 h 23"/>
                <a:gd name="T48" fmla="*/ 4387 w 45"/>
                <a:gd name="T49" fmla="*/ 2537 h 23"/>
                <a:gd name="T50" fmla="*/ 4387 w 45"/>
                <a:gd name="T51" fmla="*/ 2420 h 23"/>
                <a:gd name="T52" fmla="*/ 4119 w 45"/>
                <a:gd name="T53" fmla="*/ 2298 h 23"/>
                <a:gd name="T54" fmla="*/ 3825 w 45"/>
                <a:gd name="T55" fmla="*/ 2206 h 23"/>
                <a:gd name="T56" fmla="*/ 3697 w 45"/>
                <a:gd name="T57" fmla="*/ 1967 h 23"/>
                <a:gd name="T58" fmla="*/ 2872 w 45"/>
                <a:gd name="T59" fmla="*/ 1967 h 23"/>
                <a:gd name="T60" fmla="*/ 1382 w 45"/>
                <a:gd name="T61" fmla="*/ 2298 h 23"/>
                <a:gd name="T62" fmla="*/ 1222 w 45"/>
                <a:gd name="T63" fmla="*/ 2206 h 23"/>
                <a:gd name="T64" fmla="*/ 0 w 45"/>
                <a:gd name="T65" fmla="*/ 2420 h 23"/>
                <a:gd name="T66" fmla="*/ 0 w 45"/>
                <a:gd name="T67" fmla="*/ 1042 h 2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5"/>
                <a:gd name="T103" fmla="*/ 0 h 23"/>
                <a:gd name="T104" fmla="*/ 45 w 45"/>
                <a:gd name="T105" fmla="*/ 23 h 23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5" h="23">
                  <a:moveTo>
                    <a:pt x="0" y="9"/>
                  </a:moveTo>
                  <a:lnTo>
                    <a:pt x="10" y="7"/>
                  </a:lnTo>
                  <a:lnTo>
                    <a:pt x="24" y="4"/>
                  </a:lnTo>
                  <a:lnTo>
                    <a:pt x="24" y="3"/>
                  </a:lnTo>
                  <a:lnTo>
                    <a:pt x="25" y="3"/>
                  </a:lnTo>
                  <a:lnTo>
                    <a:pt x="25" y="2"/>
                  </a:lnTo>
                  <a:lnTo>
                    <a:pt x="26" y="2"/>
                  </a:lnTo>
                  <a:lnTo>
                    <a:pt x="27" y="0"/>
                  </a:lnTo>
                  <a:lnTo>
                    <a:pt x="28" y="0"/>
                  </a:lnTo>
                  <a:lnTo>
                    <a:pt x="29" y="0"/>
                  </a:lnTo>
                  <a:lnTo>
                    <a:pt x="30" y="2"/>
                  </a:lnTo>
                  <a:lnTo>
                    <a:pt x="31" y="3"/>
                  </a:lnTo>
                  <a:lnTo>
                    <a:pt x="32" y="4"/>
                  </a:lnTo>
                  <a:lnTo>
                    <a:pt x="32" y="5"/>
                  </a:lnTo>
                  <a:lnTo>
                    <a:pt x="31" y="5"/>
                  </a:lnTo>
                  <a:lnTo>
                    <a:pt x="30" y="7"/>
                  </a:lnTo>
                  <a:lnTo>
                    <a:pt x="29" y="9"/>
                  </a:lnTo>
                  <a:lnTo>
                    <a:pt x="29" y="10"/>
                  </a:lnTo>
                  <a:lnTo>
                    <a:pt x="31" y="9"/>
                  </a:lnTo>
                  <a:lnTo>
                    <a:pt x="33" y="10"/>
                  </a:lnTo>
                  <a:lnTo>
                    <a:pt x="36" y="13"/>
                  </a:lnTo>
                  <a:lnTo>
                    <a:pt x="36" y="15"/>
                  </a:lnTo>
                  <a:lnTo>
                    <a:pt x="38" y="16"/>
                  </a:lnTo>
                  <a:lnTo>
                    <a:pt x="41" y="16"/>
                  </a:lnTo>
                  <a:lnTo>
                    <a:pt x="42" y="16"/>
                  </a:lnTo>
                  <a:lnTo>
                    <a:pt x="43" y="14"/>
                  </a:lnTo>
                  <a:lnTo>
                    <a:pt x="43" y="13"/>
                  </a:lnTo>
                  <a:lnTo>
                    <a:pt x="42" y="12"/>
                  </a:lnTo>
                  <a:lnTo>
                    <a:pt x="40" y="11"/>
                  </a:lnTo>
                  <a:lnTo>
                    <a:pt x="40" y="10"/>
                  </a:lnTo>
                  <a:lnTo>
                    <a:pt x="41" y="11"/>
                  </a:lnTo>
                  <a:lnTo>
                    <a:pt x="42" y="11"/>
                  </a:lnTo>
                  <a:lnTo>
                    <a:pt x="44" y="14"/>
                  </a:lnTo>
                  <a:lnTo>
                    <a:pt x="45" y="16"/>
                  </a:lnTo>
                  <a:lnTo>
                    <a:pt x="45" y="18"/>
                  </a:lnTo>
                  <a:lnTo>
                    <a:pt x="44" y="17"/>
                  </a:lnTo>
                  <a:lnTo>
                    <a:pt x="42" y="18"/>
                  </a:lnTo>
                  <a:lnTo>
                    <a:pt x="40" y="19"/>
                  </a:lnTo>
                  <a:lnTo>
                    <a:pt x="38" y="21"/>
                  </a:lnTo>
                  <a:lnTo>
                    <a:pt x="37" y="21"/>
                  </a:lnTo>
                  <a:lnTo>
                    <a:pt x="37" y="20"/>
                  </a:lnTo>
                  <a:lnTo>
                    <a:pt x="37" y="18"/>
                  </a:lnTo>
                  <a:lnTo>
                    <a:pt x="36" y="18"/>
                  </a:lnTo>
                  <a:lnTo>
                    <a:pt x="35" y="20"/>
                  </a:lnTo>
                  <a:lnTo>
                    <a:pt x="34" y="22"/>
                  </a:lnTo>
                  <a:lnTo>
                    <a:pt x="33" y="23"/>
                  </a:lnTo>
                  <a:lnTo>
                    <a:pt x="32" y="22"/>
                  </a:lnTo>
                  <a:lnTo>
                    <a:pt x="32" y="21"/>
                  </a:lnTo>
                  <a:lnTo>
                    <a:pt x="31" y="21"/>
                  </a:lnTo>
                  <a:lnTo>
                    <a:pt x="30" y="20"/>
                  </a:lnTo>
                  <a:lnTo>
                    <a:pt x="28" y="19"/>
                  </a:lnTo>
                  <a:lnTo>
                    <a:pt x="27" y="17"/>
                  </a:lnTo>
                  <a:lnTo>
                    <a:pt x="26" y="15"/>
                  </a:lnTo>
                  <a:lnTo>
                    <a:pt x="21" y="17"/>
                  </a:lnTo>
                  <a:lnTo>
                    <a:pt x="10" y="20"/>
                  </a:lnTo>
                  <a:lnTo>
                    <a:pt x="9" y="20"/>
                  </a:lnTo>
                  <a:lnTo>
                    <a:pt x="9" y="19"/>
                  </a:lnTo>
                  <a:lnTo>
                    <a:pt x="1" y="21"/>
                  </a:lnTo>
                  <a:lnTo>
                    <a:pt x="0" y="21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AAC8F5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5" name="Freeform 69"/>
            <p:cNvSpPr>
              <a:spLocks/>
            </p:cNvSpPr>
            <p:nvPr/>
          </p:nvSpPr>
          <p:spPr bwMode="auto">
            <a:xfrm>
              <a:off x="4879" y="1662"/>
              <a:ext cx="61" cy="64"/>
            </a:xfrm>
            <a:custGeom>
              <a:avLst/>
              <a:gdLst>
                <a:gd name="T0" fmla="*/ 0 w 12"/>
                <a:gd name="T1" fmla="*/ 241 h 13"/>
                <a:gd name="T2" fmla="*/ 386 w 12"/>
                <a:gd name="T3" fmla="*/ 1310 h 13"/>
                <a:gd name="T4" fmla="*/ 386 w 12"/>
                <a:gd name="T5" fmla="*/ 1428 h 13"/>
                <a:gd name="T6" fmla="*/ 259 w 12"/>
                <a:gd name="T7" fmla="*/ 1428 h 13"/>
                <a:gd name="T8" fmla="*/ 386 w 12"/>
                <a:gd name="T9" fmla="*/ 1551 h 13"/>
                <a:gd name="T10" fmla="*/ 386 w 12"/>
                <a:gd name="T11" fmla="*/ 1551 h 13"/>
                <a:gd name="T12" fmla="*/ 386 w 12"/>
                <a:gd name="T13" fmla="*/ 1551 h 13"/>
                <a:gd name="T14" fmla="*/ 803 w 12"/>
                <a:gd name="T15" fmla="*/ 1428 h 13"/>
                <a:gd name="T16" fmla="*/ 930 w 12"/>
                <a:gd name="T17" fmla="*/ 1310 h 13"/>
                <a:gd name="T18" fmla="*/ 930 w 12"/>
                <a:gd name="T19" fmla="*/ 1186 h 13"/>
                <a:gd name="T20" fmla="*/ 930 w 12"/>
                <a:gd name="T21" fmla="*/ 1068 h 13"/>
                <a:gd name="T22" fmla="*/ 930 w 12"/>
                <a:gd name="T23" fmla="*/ 822 h 13"/>
                <a:gd name="T24" fmla="*/ 1057 w 12"/>
                <a:gd name="T25" fmla="*/ 729 h 13"/>
                <a:gd name="T26" fmla="*/ 1057 w 12"/>
                <a:gd name="T27" fmla="*/ 822 h 13"/>
                <a:gd name="T28" fmla="*/ 1057 w 12"/>
                <a:gd name="T29" fmla="*/ 945 h 13"/>
                <a:gd name="T30" fmla="*/ 1057 w 12"/>
                <a:gd name="T31" fmla="*/ 1186 h 13"/>
                <a:gd name="T32" fmla="*/ 1190 w 12"/>
                <a:gd name="T33" fmla="*/ 1186 h 13"/>
                <a:gd name="T34" fmla="*/ 1190 w 12"/>
                <a:gd name="T35" fmla="*/ 1186 h 13"/>
                <a:gd name="T36" fmla="*/ 1190 w 12"/>
                <a:gd name="T37" fmla="*/ 1068 h 13"/>
                <a:gd name="T38" fmla="*/ 1317 w 12"/>
                <a:gd name="T39" fmla="*/ 1068 h 13"/>
                <a:gd name="T40" fmla="*/ 1449 w 12"/>
                <a:gd name="T41" fmla="*/ 945 h 13"/>
                <a:gd name="T42" fmla="*/ 1576 w 12"/>
                <a:gd name="T43" fmla="*/ 945 h 13"/>
                <a:gd name="T44" fmla="*/ 1576 w 12"/>
                <a:gd name="T45" fmla="*/ 945 h 13"/>
                <a:gd name="T46" fmla="*/ 1449 w 12"/>
                <a:gd name="T47" fmla="*/ 822 h 13"/>
                <a:gd name="T48" fmla="*/ 1449 w 12"/>
                <a:gd name="T49" fmla="*/ 729 h 13"/>
                <a:gd name="T50" fmla="*/ 1449 w 12"/>
                <a:gd name="T51" fmla="*/ 729 h 13"/>
                <a:gd name="T52" fmla="*/ 1317 w 12"/>
                <a:gd name="T53" fmla="*/ 729 h 13"/>
                <a:gd name="T54" fmla="*/ 1190 w 12"/>
                <a:gd name="T55" fmla="*/ 606 h 13"/>
                <a:gd name="T56" fmla="*/ 1190 w 12"/>
                <a:gd name="T57" fmla="*/ 606 h 13"/>
                <a:gd name="T58" fmla="*/ 930 w 12"/>
                <a:gd name="T59" fmla="*/ 482 h 13"/>
                <a:gd name="T60" fmla="*/ 803 w 12"/>
                <a:gd name="T61" fmla="*/ 241 h 13"/>
                <a:gd name="T62" fmla="*/ 803 w 12"/>
                <a:gd name="T63" fmla="*/ 241 h 13"/>
                <a:gd name="T64" fmla="*/ 646 w 12"/>
                <a:gd name="T65" fmla="*/ 0 h 13"/>
                <a:gd name="T66" fmla="*/ 0 w 12"/>
                <a:gd name="T67" fmla="*/ 241 h 13"/>
                <a:gd name="T68" fmla="*/ 0 w 12"/>
                <a:gd name="T69" fmla="*/ 241 h 1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2"/>
                <a:gd name="T106" fmla="*/ 0 h 13"/>
                <a:gd name="T107" fmla="*/ 12 w 12"/>
                <a:gd name="T108" fmla="*/ 13 h 1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2" h="13">
                  <a:moveTo>
                    <a:pt x="0" y="2"/>
                  </a:moveTo>
                  <a:lnTo>
                    <a:pt x="3" y="11"/>
                  </a:lnTo>
                  <a:lnTo>
                    <a:pt x="3" y="12"/>
                  </a:lnTo>
                  <a:lnTo>
                    <a:pt x="2" y="12"/>
                  </a:lnTo>
                  <a:lnTo>
                    <a:pt x="3" y="13"/>
                  </a:lnTo>
                  <a:lnTo>
                    <a:pt x="6" y="12"/>
                  </a:lnTo>
                  <a:lnTo>
                    <a:pt x="7" y="11"/>
                  </a:lnTo>
                  <a:lnTo>
                    <a:pt x="7" y="10"/>
                  </a:lnTo>
                  <a:lnTo>
                    <a:pt x="7" y="9"/>
                  </a:lnTo>
                  <a:lnTo>
                    <a:pt x="7" y="7"/>
                  </a:lnTo>
                  <a:lnTo>
                    <a:pt x="8" y="6"/>
                  </a:lnTo>
                  <a:lnTo>
                    <a:pt x="8" y="7"/>
                  </a:lnTo>
                  <a:lnTo>
                    <a:pt x="8" y="8"/>
                  </a:lnTo>
                  <a:lnTo>
                    <a:pt x="8" y="10"/>
                  </a:lnTo>
                  <a:lnTo>
                    <a:pt x="9" y="10"/>
                  </a:lnTo>
                  <a:lnTo>
                    <a:pt x="9" y="9"/>
                  </a:lnTo>
                  <a:lnTo>
                    <a:pt x="10" y="9"/>
                  </a:lnTo>
                  <a:lnTo>
                    <a:pt x="11" y="8"/>
                  </a:lnTo>
                  <a:lnTo>
                    <a:pt x="12" y="8"/>
                  </a:lnTo>
                  <a:lnTo>
                    <a:pt x="11" y="7"/>
                  </a:lnTo>
                  <a:lnTo>
                    <a:pt x="11" y="6"/>
                  </a:lnTo>
                  <a:lnTo>
                    <a:pt x="10" y="6"/>
                  </a:lnTo>
                  <a:lnTo>
                    <a:pt x="9" y="5"/>
                  </a:lnTo>
                  <a:lnTo>
                    <a:pt x="7" y="4"/>
                  </a:lnTo>
                  <a:lnTo>
                    <a:pt x="6" y="2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6" name="Freeform 70"/>
            <p:cNvSpPr>
              <a:spLocks/>
            </p:cNvSpPr>
            <p:nvPr/>
          </p:nvSpPr>
          <p:spPr bwMode="auto">
            <a:xfrm>
              <a:off x="4812" y="1394"/>
              <a:ext cx="108" cy="229"/>
            </a:xfrm>
            <a:custGeom>
              <a:avLst/>
              <a:gdLst>
                <a:gd name="T0" fmla="*/ 2854 w 21"/>
                <a:gd name="T1" fmla="*/ 4629 h 47"/>
                <a:gd name="T2" fmla="*/ 2726 w 21"/>
                <a:gd name="T3" fmla="*/ 4629 h 47"/>
                <a:gd name="T4" fmla="*/ 2592 w 21"/>
                <a:gd name="T5" fmla="*/ 4629 h 47"/>
                <a:gd name="T6" fmla="*/ 2458 w 21"/>
                <a:gd name="T7" fmla="*/ 4867 h 47"/>
                <a:gd name="T8" fmla="*/ 2299 w 21"/>
                <a:gd name="T9" fmla="*/ 4867 h 47"/>
                <a:gd name="T10" fmla="*/ 2299 w 21"/>
                <a:gd name="T11" fmla="*/ 4984 h 47"/>
                <a:gd name="T12" fmla="*/ 2299 w 21"/>
                <a:gd name="T13" fmla="*/ 4984 h 47"/>
                <a:gd name="T14" fmla="*/ 2299 w 21"/>
                <a:gd name="T15" fmla="*/ 4984 h 47"/>
                <a:gd name="T16" fmla="*/ 2170 w 21"/>
                <a:gd name="T17" fmla="*/ 4984 h 47"/>
                <a:gd name="T18" fmla="*/ 2170 w 21"/>
                <a:gd name="T19" fmla="*/ 5082 h 47"/>
                <a:gd name="T20" fmla="*/ 262 w 21"/>
                <a:gd name="T21" fmla="*/ 5438 h 47"/>
                <a:gd name="T22" fmla="*/ 134 w 21"/>
                <a:gd name="T23" fmla="*/ 5316 h 47"/>
                <a:gd name="T24" fmla="*/ 0 w 21"/>
                <a:gd name="T25" fmla="*/ 5199 h 47"/>
                <a:gd name="T26" fmla="*/ 0 w 21"/>
                <a:gd name="T27" fmla="*/ 5082 h 47"/>
                <a:gd name="T28" fmla="*/ 134 w 21"/>
                <a:gd name="T29" fmla="*/ 4984 h 47"/>
                <a:gd name="T30" fmla="*/ 0 w 21"/>
                <a:gd name="T31" fmla="*/ 4746 h 47"/>
                <a:gd name="T32" fmla="*/ 0 w 21"/>
                <a:gd name="T33" fmla="*/ 3942 h 47"/>
                <a:gd name="T34" fmla="*/ 0 w 21"/>
                <a:gd name="T35" fmla="*/ 3703 h 47"/>
                <a:gd name="T36" fmla="*/ 134 w 21"/>
                <a:gd name="T37" fmla="*/ 3230 h 47"/>
                <a:gd name="T38" fmla="*/ 134 w 21"/>
                <a:gd name="T39" fmla="*/ 3016 h 47"/>
                <a:gd name="T40" fmla="*/ 134 w 21"/>
                <a:gd name="T41" fmla="*/ 2777 h 47"/>
                <a:gd name="T42" fmla="*/ 134 w 21"/>
                <a:gd name="T43" fmla="*/ 2538 h 47"/>
                <a:gd name="T44" fmla="*/ 134 w 21"/>
                <a:gd name="T45" fmla="*/ 2422 h 47"/>
                <a:gd name="T46" fmla="*/ 134 w 21"/>
                <a:gd name="T47" fmla="*/ 2305 h 47"/>
                <a:gd name="T48" fmla="*/ 555 w 21"/>
                <a:gd name="T49" fmla="*/ 2090 h 47"/>
                <a:gd name="T50" fmla="*/ 689 w 21"/>
                <a:gd name="T51" fmla="*/ 1613 h 47"/>
                <a:gd name="T52" fmla="*/ 555 w 21"/>
                <a:gd name="T53" fmla="*/ 1379 h 47"/>
                <a:gd name="T54" fmla="*/ 555 w 21"/>
                <a:gd name="T55" fmla="*/ 1164 h 47"/>
                <a:gd name="T56" fmla="*/ 555 w 21"/>
                <a:gd name="T57" fmla="*/ 1164 h 47"/>
                <a:gd name="T58" fmla="*/ 555 w 21"/>
                <a:gd name="T59" fmla="*/ 1043 h 47"/>
                <a:gd name="T60" fmla="*/ 396 w 21"/>
                <a:gd name="T61" fmla="*/ 809 h 47"/>
                <a:gd name="T62" fmla="*/ 555 w 21"/>
                <a:gd name="T63" fmla="*/ 453 h 47"/>
                <a:gd name="T64" fmla="*/ 396 w 21"/>
                <a:gd name="T65" fmla="*/ 356 h 47"/>
                <a:gd name="T66" fmla="*/ 396 w 21"/>
                <a:gd name="T67" fmla="*/ 239 h 47"/>
                <a:gd name="T68" fmla="*/ 555 w 21"/>
                <a:gd name="T69" fmla="*/ 239 h 47"/>
                <a:gd name="T70" fmla="*/ 689 w 21"/>
                <a:gd name="T71" fmla="*/ 117 h 47"/>
                <a:gd name="T72" fmla="*/ 818 w 21"/>
                <a:gd name="T73" fmla="*/ 117 h 47"/>
                <a:gd name="T74" fmla="*/ 818 w 21"/>
                <a:gd name="T75" fmla="*/ 117 h 47"/>
                <a:gd name="T76" fmla="*/ 951 w 21"/>
                <a:gd name="T77" fmla="*/ 0 h 47"/>
                <a:gd name="T78" fmla="*/ 2299 w 21"/>
                <a:gd name="T79" fmla="*/ 3347 h 47"/>
                <a:gd name="T80" fmla="*/ 2299 w 21"/>
                <a:gd name="T81" fmla="*/ 3464 h 47"/>
                <a:gd name="T82" fmla="*/ 2299 w 21"/>
                <a:gd name="T83" fmla="*/ 3586 h 47"/>
                <a:gd name="T84" fmla="*/ 2299 w 21"/>
                <a:gd name="T85" fmla="*/ 3586 h 47"/>
                <a:gd name="T86" fmla="*/ 2592 w 21"/>
                <a:gd name="T87" fmla="*/ 3820 h 47"/>
                <a:gd name="T88" fmla="*/ 2726 w 21"/>
                <a:gd name="T89" fmla="*/ 3820 h 47"/>
                <a:gd name="T90" fmla="*/ 2726 w 21"/>
                <a:gd name="T91" fmla="*/ 3942 h 47"/>
                <a:gd name="T92" fmla="*/ 2726 w 21"/>
                <a:gd name="T93" fmla="*/ 4059 h 47"/>
                <a:gd name="T94" fmla="*/ 2854 w 21"/>
                <a:gd name="T95" fmla="*/ 4273 h 47"/>
                <a:gd name="T96" fmla="*/ 2854 w 21"/>
                <a:gd name="T97" fmla="*/ 4390 h 47"/>
                <a:gd name="T98" fmla="*/ 2854 w 21"/>
                <a:gd name="T99" fmla="*/ 4512 h 47"/>
                <a:gd name="T100" fmla="*/ 2854 w 21"/>
                <a:gd name="T101" fmla="*/ 4629 h 47"/>
                <a:gd name="T102" fmla="*/ 2854 w 21"/>
                <a:gd name="T103" fmla="*/ 4629 h 47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21"/>
                <a:gd name="T157" fmla="*/ 0 h 47"/>
                <a:gd name="T158" fmla="*/ 21 w 21"/>
                <a:gd name="T159" fmla="*/ 47 h 47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21" h="47">
                  <a:moveTo>
                    <a:pt x="21" y="40"/>
                  </a:moveTo>
                  <a:lnTo>
                    <a:pt x="20" y="40"/>
                  </a:lnTo>
                  <a:lnTo>
                    <a:pt x="19" y="40"/>
                  </a:lnTo>
                  <a:lnTo>
                    <a:pt x="18" y="42"/>
                  </a:lnTo>
                  <a:lnTo>
                    <a:pt x="17" y="42"/>
                  </a:lnTo>
                  <a:lnTo>
                    <a:pt x="17" y="43"/>
                  </a:lnTo>
                  <a:lnTo>
                    <a:pt x="16" y="43"/>
                  </a:lnTo>
                  <a:lnTo>
                    <a:pt x="16" y="44"/>
                  </a:lnTo>
                  <a:lnTo>
                    <a:pt x="2" y="47"/>
                  </a:lnTo>
                  <a:lnTo>
                    <a:pt x="1" y="46"/>
                  </a:lnTo>
                  <a:lnTo>
                    <a:pt x="0" y="45"/>
                  </a:lnTo>
                  <a:lnTo>
                    <a:pt x="0" y="44"/>
                  </a:lnTo>
                  <a:lnTo>
                    <a:pt x="1" y="43"/>
                  </a:lnTo>
                  <a:lnTo>
                    <a:pt x="0" y="41"/>
                  </a:lnTo>
                  <a:lnTo>
                    <a:pt x="0" y="34"/>
                  </a:lnTo>
                  <a:lnTo>
                    <a:pt x="0" y="32"/>
                  </a:lnTo>
                  <a:lnTo>
                    <a:pt x="1" y="28"/>
                  </a:lnTo>
                  <a:lnTo>
                    <a:pt x="1" y="26"/>
                  </a:lnTo>
                  <a:lnTo>
                    <a:pt x="1" y="24"/>
                  </a:lnTo>
                  <a:lnTo>
                    <a:pt x="1" y="22"/>
                  </a:lnTo>
                  <a:lnTo>
                    <a:pt x="1" y="21"/>
                  </a:lnTo>
                  <a:lnTo>
                    <a:pt x="1" y="20"/>
                  </a:lnTo>
                  <a:lnTo>
                    <a:pt x="4" y="18"/>
                  </a:lnTo>
                  <a:lnTo>
                    <a:pt x="5" y="14"/>
                  </a:lnTo>
                  <a:lnTo>
                    <a:pt x="4" y="12"/>
                  </a:lnTo>
                  <a:lnTo>
                    <a:pt x="4" y="10"/>
                  </a:lnTo>
                  <a:lnTo>
                    <a:pt x="4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3" y="3"/>
                  </a:lnTo>
                  <a:lnTo>
                    <a:pt x="3" y="2"/>
                  </a:lnTo>
                  <a:lnTo>
                    <a:pt x="4" y="2"/>
                  </a:lnTo>
                  <a:lnTo>
                    <a:pt x="5" y="1"/>
                  </a:lnTo>
                  <a:lnTo>
                    <a:pt x="6" y="1"/>
                  </a:lnTo>
                  <a:lnTo>
                    <a:pt x="7" y="0"/>
                  </a:lnTo>
                  <a:lnTo>
                    <a:pt x="17" y="29"/>
                  </a:lnTo>
                  <a:lnTo>
                    <a:pt x="17" y="30"/>
                  </a:lnTo>
                  <a:lnTo>
                    <a:pt x="17" y="31"/>
                  </a:lnTo>
                  <a:lnTo>
                    <a:pt x="19" y="33"/>
                  </a:lnTo>
                  <a:lnTo>
                    <a:pt x="20" y="33"/>
                  </a:lnTo>
                  <a:lnTo>
                    <a:pt x="20" y="34"/>
                  </a:lnTo>
                  <a:lnTo>
                    <a:pt x="20" y="35"/>
                  </a:lnTo>
                  <a:lnTo>
                    <a:pt x="21" y="37"/>
                  </a:lnTo>
                  <a:lnTo>
                    <a:pt x="21" y="38"/>
                  </a:lnTo>
                  <a:lnTo>
                    <a:pt x="21" y="39"/>
                  </a:lnTo>
                  <a:lnTo>
                    <a:pt x="21" y="40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7" name="Freeform 71"/>
            <p:cNvSpPr>
              <a:spLocks/>
            </p:cNvSpPr>
            <p:nvPr/>
          </p:nvSpPr>
          <p:spPr bwMode="auto">
            <a:xfrm>
              <a:off x="4848" y="1189"/>
              <a:ext cx="251" cy="385"/>
            </a:xfrm>
            <a:custGeom>
              <a:avLst/>
              <a:gdLst>
                <a:gd name="T0" fmla="*/ 1337 w 49"/>
                <a:gd name="T1" fmla="*/ 8217 h 79"/>
                <a:gd name="T2" fmla="*/ 1337 w 49"/>
                <a:gd name="T3" fmla="*/ 8455 h 79"/>
                <a:gd name="T4" fmla="*/ 1598 w 49"/>
                <a:gd name="T5" fmla="*/ 8694 h 79"/>
                <a:gd name="T6" fmla="*/ 1757 w 49"/>
                <a:gd name="T7" fmla="*/ 8787 h 79"/>
                <a:gd name="T8" fmla="*/ 1890 w 49"/>
                <a:gd name="T9" fmla="*/ 9143 h 79"/>
                <a:gd name="T10" fmla="*/ 2018 w 49"/>
                <a:gd name="T11" fmla="*/ 8909 h 79"/>
                <a:gd name="T12" fmla="*/ 2151 w 49"/>
                <a:gd name="T13" fmla="*/ 8455 h 79"/>
                <a:gd name="T14" fmla="*/ 2413 w 49"/>
                <a:gd name="T15" fmla="*/ 7861 h 79"/>
                <a:gd name="T16" fmla="*/ 2413 w 49"/>
                <a:gd name="T17" fmla="*/ 7768 h 79"/>
                <a:gd name="T18" fmla="*/ 2674 w 49"/>
                <a:gd name="T19" fmla="*/ 7291 h 79"/>
                <a:gd name="T20" fmla="*/ 2833 w 49"/>
                <a:gd name="T21" fmla="*/ 7412 h 79"/>
                <a:gd name="T22" fmla="*/ 2966 w 49"/>
                <a:gd name="T23" fmla="*/ 7412 h 79"/>
                <a:gd name="T24" fmla="*/ 2966 w 49"/>
                <a:gd name="T25" fmla="*/ 7174 h 79"/>
                <a:gd name="T26" fmla="*/ 3488 w 49"/>
                <a:gd name="T27" fmla="*/ 7052 h 79"/>
                <a:gd name="T28" fmla="*/ 3488 w 49"/>
                <a:gd name="T29" fmla="*/ 6842 h 79"/>
                <a:gd name="T30" fmla="*/ 3755 w 49"/>
                <a:gd name="T31" fmla="*/ 6720 h 79"/>
                <a:gd name="T32" fmla="*/ 3908 w 49"/>
                <a:gd name="T33" fmla="*/ 6482 h 79"/>
                <a:gd name="T34" fmla="*/ 4170 w 49"/>
                <a:gd name="T35" fmla="*/ 6009 h 79"/>
                <a:gd name="T36" fmla="*/ 4170 w 49"/>
                <a:gd name="T37" fmla="*/ 5911 h 79"/>
                <a:gd name="T38" fmla="*/ 4564 w 49"/>
                <a:gd name="T39" fmla="*/ 5911 h 79"/>
                <a:gd name="T40" fmla="*/ 4697 w 49"/>
                <a:gd name="T41" fmla="*/ 5678 h 79"/>
                <a:gd name="T42" fmla="*/ 4984 w 49"/>
                <a:gd name="T43" fmla="*/ 5439 h 79"/>
                <a:gd name="T44" fmla="*/ 5379 w 49"/>
                <a:gd name="T45" fmla="*/ 5556 h 79"/>
                <a:gd name="T46" fmla="*/ 5773 w 49"/>
                <a:gd name="T47" fmla="*/ 5083 h 79"/>
                <a:gd name="T48" fmla="*/ 6193 w 49"/>
                <a:gd name="T49" fmla="*/ 4752 h 79"/>
                <a:gd name="T50" fmla="*/ 6454 w 49"/>
                <a:gd name="T51" fmla="*/ 4630 h 79"/>
                <a:gd name="T52" fmla="*/ 6587 w 49"/>
                <a:gd name="T53" fmla="*/ 4396 h 79"/>
                <a:gd name="T54" fmla="*/ 6454 w 49"/>
                <a:gd name="T55" fmla="*/ 4274 h 79"/>
                <a:gd name="T56" fmla="*/ 6326 w 49"/>
                <a:gd name="T57" fmla="*/ 4157 h 79"/>
                <a:gd name="T58" fmla="*/ 6454 w 49"/>
                <a:gd name="T59" fmla="*/ 4060 h 79"/>
                <a:gd name="T60" fmla="*/ 6326 w 49"/>
                <a:gd name="T61" fmla="*/ 3704 h 79"/>
                <a:gd name="T62" fmla="*/ 6060 w 49"/>
                <a:gd name="T63" fmla="*/ 3587 h 79"/>
                <a:gd name="T64" fmla="*/ 5773 w 49"/>
                <a:gd name="T65" fmla="*/ 3704 h 79"/>
                <a:gd name="T66" fmla="*/ 5512 w 49"/>
                <a:gd name="T67" fmla="*/ 3231 h 79"/>
                <a:gd name="T68" fmla="*/ 5512 w 49"/>
                <a:gd name="T69" fmla="*/ 3017 h 79"/>
                <a:gd name="T70" fmla="*/ 5379 w 49"/>
                <a:gd name="T71" fmla="*/ 3017 h 79"/>
                <a:gd name="T72" fmla="*/ 5117 w 49"/>
                <a:gd name="T73" fmla="*/ 3017 h 79"/>
                <a:gd name="T74" fmla="*/ 4830 w 49"/>
                <a:gd name="T75" fmla="*/ 2900 h 79"/>
                <a:gd name="T76" fmla="*/ 4697 w 49"/>
                <a:gd name="T77" fmla="*/ 2539 h 79"/>
                <a:gd name="T78" fmla="*/ 3227 w 49"/>
                <a:gd name="T79" fmla="*/ 0 h 79"/>
                <a:gd name="T80" fmla="*/ 2966 w 49"/>
                <a:gd name="T81" fmla="*/ 0 h 79"/>
                <a:gd name="T82" fmla="*/ 2833 w 49"/>
                <a:gd name="T83" fmla="*/ 239 h 79"/>
                <a:gd name="T84" fmla="*/ 2413 w 49"/>
                <a:gd name="T85" fmla="*/ 239 h 79"/>
                <a:gd name="T86" fmla="*/ 2018 w 49"/>
                <a:gd name="T87" fmla="*/ 570 h 79"/>
                <a:gd name="T88" fmla="*/ 1890 w 49"/>
                <a:gd name="T89" fmla="*/ 239 h 79"/>
                <a:gd name="T90" fmla="*/ 1757 w 49"/>
                <a:gd name="T91" fmla="*/ 117 h 79"/>
                <a:gd name="T92" fmla="*/ 814 w 49"/>
                <a:gd name="T93" fmla="*/ 1852 h 79"/>
                <a:gd name="T94" fmla="*/ 943 w 49"/>
                <a:gd name="T95" fmla="*/ 2208 h 79"/>
                <a:gd name="T96" fmla="*/ 943 w 49"/>
                <a:gd name="T97" fmla="*/ 2539 h 79"/>
                <a:gd name="T98" fmla="*/ 681 w 49"/>
                <a:gd name="T99" fmla="*/ 2778 h 79"/>
                <a:gd name="T100" fmla="*/ 814 w 49"/>
                <a:gd name="T101" fmla="*/ 3704 h 79"/>
                <a:gd name="T102" fmla="*/ 522 w 49"/>
                <a:gd name="T103" fmla="*/ 4157 h 79"/>
                <a:gd name="T104" fmla="*/ 522 w 49"/>
                <a:gd name="T105" fmla="*/ 4513 h 79"/>
                <a:gd name="T106" fmla="*/ 394 w 49"/>
                <a:gd name="T107" fmla="*/ 4630 h 79"/>
                <a:gd name="T108" fmla="*/ 394 w 49"/>
                <a:gd name="T109" fmla="*/ 4869 h 79"/>
                <a:gd name="T110" fmla="*/ 133 w 49"/>
                <a:gd name="T111" fmla="*/ 4752 h 79"/>
                <a:gd name="T112" fmla="*/ 0 w 49"/>
                <a:gd name="T113" fmla="*/ 4869 h 7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49"/>
                <a:gd name="T172" fmla="*/ 0 h 79"/>
                <a:gd name="T173" fmla="*/ 49 w 49"/>
                <a:gd name="T174" fmla="*/ 79 h 79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49" h="79">
                  <a:moveTo>
                    <a:pt x="0" y="42"/>
                  </a:moveTo>
                  <a:lnTo>
                    <a:pt x="10" y="71"/>
                  </a:lnTo>
                  <a:lnTo>
                    <a:pt x="10" y="72"/>
                  </a:lnTo>
                  <a:lnTo>
                    <a:pt x="10" y="73"/>
                  </a:lnTo>
                  <a:lnTo>
                    <a:pt x="12" y="75"/>
                  </a:lnTo>
                  <a:lnTo>
                    <a:pt x="13" y="75"/>
                  </a:lnTo>
                  <a:lnTo>
                    <a:pt x="13" y="76"/>
                  </a:lnTo>
                  <a:lnTo>
                    <a:pt x="13" y="77"/>
                  </a:lnTo>
                  <a:lnTo>
                    <a:pt x="14" y="79"/>
                  </a:lnTo>
                  <a:lnTo>
                    <a:pt x="15" y="79"/>
                  </a:lnTo>
                  <a:lnTo>
                    <a:pt x="15" y="77"/>
                  </a:lnTo>
                  <a:lnTo>
                    <a:pt x="15" y="75"/>
                  </a:lnTo>
                  <a:lnTo>
                    <a:pt x="16" y="73"/>
                  </a:lnTo>
                  <a:lnTo>
                    <a:pt x="17" y="70"/>
                  </a:lnTo>
                  <a:lnTo>
                    <a:pt x="18" y="68"/>
                  </a:lnTo>
                  <a:lnTo>
                    <a:pt x="18" y="67"/>
                  </a:lnTo>
                  <a:lnTo>
                    <a:pt x="17" y="65"/>
                  </a:lnTo>
                  <a:lnTo>
                    <a:pt x="20" y="63"/>
                  </a:lnTo>
                  <a:lnTo>
                    <a:pt x="21" y="63"/>
                  </a:lnTo>
                  <a:lnTo>
                    <a:pt x="21" y="64"/>
                  </a:lnTo>
                  <a:lnTo>
                    <a:pt x="22" y="65"/>
                  </a:lnTo>
                  <a:lnTo>
                    <a:pt x="22" y="64"/>
                  </a:lnTo>
                  <a:lnTo>
                    <a:pt x="22" y="63"/>
                  </a:lnTo>
                  <a:lnTo>
                    <a:pt x="22" y="62"/>
                  </a:lnTo>
                  <a:lnTo>
                    <a:pt x="25" y="62"/>
                  </a:lnTo>
                  <a:lnTo>
                    <a:pt x="26" y="61"/>
                  </a:lnTo>
                  <a:lnTo>
                    <a:pt x="26" y="60"/>
                  </a:lnTo>
                  <a:lnTo>
                    <a:pt x="26" y="59"/>
                  </a:lnTo>
                  <a:lnTo>
                    <a:pt x="27" y="59"/>
                  </a:lnTo>
                  <a:lnTo>
                    <a:pt x="28" y="58"/>
                  </a:lnTo>
                  <a:lnTo>
                    <a:pt x="29" y="58"/>
                  </a:lnTo>
                  <a:lnTo>
                    <a:pt x="29" y="56"/>
                  </a:lnTo>
                  <a:lnTo>
                    <a:pt x="29" y="54"/>
                  </a:lnTo>
                  <a:lnTo>
                    <a:pt x="31" y="52"/>
                  </a:lnTo>
                  <a:lnTo>
                    <a:pt x="31" y="51"/>
                  </a:lnTo>
                  <a:lnTo>
                    <a:pt x="33" y="52"/>
                  </a:lnTo>
                  <a:lnTo>
                    <a:pt x="34" y="51"/>
                  </a:lnTo>
                  <a:lnTo>
                    <a:pt x="34" y="50"/>
                  </a:lnTo>
                  <a:lnTo>
                    <a:pt x="35" y="49"/>
                  </a:lnTo>
                  <a:lnTo>
                    <a:pt x="36" y="49"/>
                  </a:lnTo>
                  <a:lnTo>
                    <a:pt x="37" y="47"/>
                  </a:lnTo>
                  <a:lnTo>
                    <a:pt x="39" y="47"/>
                  </a:lnTo>
                  <a:lnTo>
                    <a:pt x="40" y="48"/>
                  </a:lnTo>
                  <a:lnTo>
                    <a:pt x="42" y="45"/>
                  </a:lnTo>
                  <a:lnTo>
                    <a:pt x="43" y="44"/>
                  </a:lnTo>
                  <a:lnTo>
                    <a:pt x="46" y="42"/>
                  </a:lnTo>
                  <a:lnTo>
                    <a:pt x="46" y="41"/>
                  </a:lnTo>
                  <a:lnTo>
                    <a:pt x="47" y="40"/>
                  </a:lnTo>
                  <a:lnTo>
                    <a:pt x="48" y="40"/>
                  </a:lnTo>
                  <a:lnTo>
                    <a:pt x="49" y="40"/>
                  </a:lnTo>
                  <a:lnTo>
                    <a:pt x="49" y="38"/>
                  </a:lnTo>
                  <a:lnTo>
                    <a:pt x="49" y="37"/>
                  </a:lnTo>
                  <a:lnTo>
                    <a:pt x="48" y="37"/>
                  </a:lnTo>
                  <a:lnTo>
                    <a:pt x="47" y="36"/>
                  </a:lnTo>
                  <a:lnTo>
                    <a:pt x="48" y="35"/>
                  </a:lnTo>
                  <a:lnTo>
                    <a:pt x="48" y="34"/>
                  </a:lnTo>
                  <a:lnTo>
                    <a:pt x="47" y="32"/>
                  </a:lnTo>
                  <a:lnTo>
                    <a:pt x="46" y="31"/>
                  </a:lnTo>
                  <a:lnTo>
                    <a:pt x="45" y="31"/>
                  </a:lnTo>
                  <a:lnTo>
                    <a:pt x="45" y="32"/>
                  </a:lnTo>
                  <a:lnTo>
                    <a:pt x="43" y="32"/>
                  </a:lnTo>
                  <a:lnTo>
                    <a:pt x="42" y="32"/>
                  </a:lnTo>
                  <a:lnTo>
                    <a:pt x="41" y="28"/>
                  </a:lnTo>
                  <a:lnTo>
                    <a:pt x="42" y="27"/>
                  </a:lnTo>
                  <a:lnTo>
                    <a:pt x="41" y="26"/>
                  </a:lnTo>
                  <a:lnTo>
                    <a:pt x="40" y="26"/>
                  </a:lnTo>
                  <a:lnTo>
                    <a:pt x="38" y="26"/>
                  </a:lnTo>
                  <a:lnTo>
                    <a:pt x="37" y="26"/>
                  </a:lnTo>
                  <a:lnTo>
                    <a:pt x="36" y="25"/>
                  </a:lnTo>
                  <a:lnTo>
                    <a:pt x="36" y="23"/>
                  </a:lnTo>
                  <a:lnTo>
                    <a:pt x="35" y="22"/>
                  </a:lnTo>
                  <a:lnTo>
                    <a:pt x="29" y="3"/>
                  </a:lnTo>
                  <a:lnTo>
                    <a:pt x="24" y="0"/>
                  </a:lnTo>
                  <a:lnTo>
                    <a:pt x="23" y="0"/>
                  </a:lnTo>
                  <a:lnTo>
                    <a:pt x="22" y="0"/>
                  </a:lnTo>
                  <a:lnTo>
                    <a:pt x="21" y="1"/>
                  </a:lnTo>
                  <a:lnTo>
                    <a:pt x="21" y="2"/>
                  </a:lnTo>
                  <a:lnTo>
                    <a:pt x="20" y="2"/>
                  </a:lnTo>
                  <a:lnTo>
                    <a:pt x="18" y="2"/>
                  </a:lnTo>
                  <a:lnTo>
                    <a:pt x="16" y="5"/>
                  </a:lnTo>
                  <a:lnTo>
                    <a:pt x="15" y="5"/>
                  </a:lnTo>
                  <a:lnTo>
                    <a:pt x="14" y="4"/>
                  </a:lnTo>
                  <a:lnTo>
                    <a:pt x="14" y="2"/>
                  </a:lnTo>
                  <a:lnTo>
                    <a:pt x="14" y="1"/>
                  </a:lnTo>
                  <a:lnTo>
                    <a:pt x="13" y="1"/>
                  </a:lnTo>
                  <a:lnTo>
                    <a:pt x="11" y="2"/>
                  </a:lnTo>
                  <a:lnTo>
                    <a:pt x="6" y="16"/>
                  </a:lnTo>
                  <a:lnTo>
                    <a:pt x="6" y="19"/>
                  </a:lnTo>
                  <a:lnTo>
                    <a:pt x="7" y="19"/>
                  </a:lnTo>
                  <a:lnTo>
                    <a:pt x="7" y="21"/>
                  </a:lnTo>
                  <a:lnTo>
                    <a:pt x="7" y="22"/>
                  </a:lnTo>
                  <a:lnTo>
                    <a:pt x="6" y="23"/>
                  </a:lnTo>
                  <a:lnTo>
                    <a:pt x="5" y="24"/>
                  </a:lnTo>
                  <a:lnTo>
                    <a:pt x="7" y="30"/>
                  </a:lnTo>
                  <a:lnTo>
                    <a:pt x="6" y="32"/>
                  </a:lnTo>
                  <a:lnTo>
                    <a:pt x="6" y="33"/>
                  </a:lnTo>
                  <a:lnTo>
                    <a:pt x="4" y="36"/>
                  </a:lnTo>
                  <a:lnTo>
                    <a:pt x="4" y="37"/>
                  </a:lnTo>
                  <a:lnTo>
                    <a:pt x="4" y="39"/>
                  </a:lnTo>
                  <a:lnTo>
                    <a:pt x="4" y="40"/>
                  </a:lnTo>
                  <a:lnTo>
                    <a:pt x="3" y="40"/>
                  </a:lnTo>
                  <a:lnTo>
                    <a:pt x="3" y="41"/>
                  </a:lnTo>
                  <a:lnTo>
                    <a:pt x="3" y="42"/>
                  </a:lnTo>
                  <a:lnTo>
                    <a:pt x="2" y="42"/>
                  </a:lnTo>
                  <a:lnTo>
                    <a:pt x="1" y="41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2988" name="Group 72"/>
            <p:cNvGrpSpPr>
              <a:grpSpLocks/>
            </p:cNvGrpSpPr>
            <p:nvPr/>
          </p:nvGrpSpPr>
          <p:grpSpPr bwMode="auto">
            <a:xfrm>
              <a:off x="2038" y="2920"/>
              <a:ext cx="609" cy="371"/>
              <a:chOff x="1991" y="3321"/>
              <a:chExt cx="361" cy="231"/>
            </a:xfrm>
          </p:grpSpPr>
          <p:sp>
            <p:nvSpPr>
              <p:cNvPr id="32989" name="Freeform 73"/>
              <p:cNvSpPr>
                <a:spLocks/>
              </p:cNvSpPr>
              <p:nvPr/>
            </p:nvSpPr>
            <p:spPr bwMode="auto">
              <a:xfrm>
                <a:off x="2274" y="3459"/>
                <a:ext cx="78" cy="93"/>
              </a:xfrm>
              <a:custGeom>
                <a:avLst/>
                <a:gdLst>
                  <a:gd name="T0" fmla="*/ 0 w 16"/>
                  <a:gd name="T1" fmla="*/ 813 h 19"/>
                  <a:gd name="T2" fmla="*/ 117 w 16"/>
                  <a:gd name="T3" fmla="*/ 1532 h 19"/>
                  <a:gd name="T4" fmla="*/ 117 w 16"/>
                  <a:gd name="T5" fmla="*/ 1870 h 19"/>
                  <a:gd name="T6" fmla="*/ 687 w 16"/>
                  <a:gd name="T7" fmla="*/ 2227 h 19"/>
                  <a:gd name="T8" fmla="*/ 926 w 16"/>
                  <a:gd name="T9" fmla="*/ 1870 h 19"/>
                  <a:gd name="T10" fmla="*/ 1853 w 16"/>
                  <a:gd name="T11" fmla="*/ 1292 h 19"/>
                  <a:gd name="T12" fmla="*/ 1497 w 16"/>
                  <a:gd name="T13" fmla="*/ 573 h 19"/>
                  <a:gd name="T14" fmla="*/ 356 w 16"/>
                  <a:gd name="T15" fmla="*/ 0 h 19"/>
                  <a:gd name="T16" fmla="*/ 356 w 16"/>
                  <a:gd name="T17" fmla="*/ 573 h 19"/>
                  <a:gd name="T18" fmla="*/ 0 w 16"/>
                  <a:gd name="T19" fmla="*/ 813 h 19"/>
                  <a:gd name="T20" fmla="*/ 0 w 16"/>
                  <a:gd name="T21" fmla="*/ 813 h 1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6"/>
                  <a:gd name="T34" fmla="*/ 0 h 19"/>
                  <a:gd name="T35" fmla="*/ 16 w 16"/>
                  <a:gd name="T36" fmla="*/ 19 h 19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6" h="19">
                    <a:moveTo>
                      <a:pt x="0" y="7"/>
                    </a:moveTo>
                    <a:lnTo>
                      <a:pt x="1" y="13"/>
                    </a:lnTo>
                    <a:lnTo>
                      <a:pt x="1" y="16"/>
                    </a:lnTo>
                    <a:lnTo>
                      <a:pt x="6" y="19"/>
                    </a:lnTo>
                    <a:lnTo>
                      <a:pt x="8" y="16"/>
                    </a:lnTo>
                    <a:lnTo>
                      <a:pt x="16" y="11"/>
                    </a:lnTo>
                    <a:lnTo>
                      <a:pt x="13" y="5"/>
                    </a:lnTo>
                    <a:lnTo>
                      <a:pt x="3" y="0"/>
                    </a:lnTo>
                    <a:lnTo>
                      <a:pt x="3" y="5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6487EB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90" name="Freeform 74"/>
              <p:cNvSpPr>
                <a:spLocks/>
              </p:cNvSpPr>
              <p:nvPr/>
            </p:nvSpPr>
            <p:spPr bwMode="auto">
              <a:xfrm>
                <a:off x="2235" y="3409"/>
                <a:ext cx="44" cy="29"/>
              </a:xfrm>
              <a:custGeom>
                <a:avLst/>
                <a:gdLst>
                  <a:gd name="T0" fmla="*/ 357 w 9"/>
                  <a:gd name="T1" fmla="*/ 677 h 6"/>
                  <a:gd name="T2" fmla="*/ 934 w 9"/>
                  <a:gd name="T3" fmla="*/ 677 h 6"/>
                  <a:gd name="T4" fmla="*/ 1051 w 9"/>
                  <a:gd name="T5" fmla="*/ 348 h 6"/>
                  <a:gd name="T6" fmla="*/ 572 w 9"/>
                  <a:gd name="T7" fmla="*/ 232 h 6"/>
                  <a:gd name="T8" fmla="*/ 357 w 9"/>
                  <a:gd name="T9" fmla="*/ 232 h 6"/>
                  <a:gd name="T10" fmla="*/ 240 w 9"/>
                  <a:gd name="T11" fmla="*/ 0 h 6"/>
                  <a:gd name="T12" fmla="*/ 0 w 9"/>
                  <a:gd name="T13" fmla="*/ 232 h 6"/>
                  <a:gd name="T14" fmla="*/ 240 w 9"/>
                  <a:gd name="T15" fmla="*/ 561 h 6"/>
                  <a:gd name="T16" fmla="*/ 357 w 9"/>
                  <a:gd name="T17" fmla="*/ 677 h 6"/>
                  <a:gd name="T18" fmla="*/ 357 w 9"/>
                  <a:gd name="T19" fmla="*/ 677 h 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9"/>
                  <a:gd name="T31" fmla="*/ 0 h 6"/>
                  <a:gd name="T32" fmla="*/ 9 w 9"/>
                  <a:gd name="T33" fmla="*/ 6 h 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9" h="6">
                    <a:moveTo>
                      <a:pt x="3" y="6"/>
                    </a:moveTo>
                    <a:lnTo>
                      <a:pt x="8" y="6"/>
                    </a:lnTo>
                    <a:lnTo>
                      <a:pt x="9" y="3"/>
                    </a:lnTo>
                    <a:lnTo>
                      <a:pt x="5" y="2"/>
                    </a:lnTo>
                    <a:lnTo>
                      <a:pt x="3" y="2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2" y="5"/>
                    </a:lnTo>
                    <a:lnTo>
                      <a:pt x="3" y="6"/>
                    </a:lnTo>
                    <a:close/>
                  </a:path>
                </a:pathLst>
              </a:custGeom>
              <a:solidFill>
                <a:srgbClr val="6487EB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91" name="Freeform 75"/>
              <p:cNvSpPr>
                <a:spLocks/>
              </p:cNvSpPr>
              <p:nvPr/>
            </p:nvSpPr>
            <p:spPr bwMode="auto">
              <a:xfrm>
                <a:off x="2225" y="3438"/>
                <a:ext cx="20" cy="10"/>
              </a:xfrm>
              <a:custGeom>
                <a:avLst/>
                <a:gdLst>
                  <a:gd name="T0" fmla="*/ 0 w 4"/>
                  <a:gd name="T1" fmla="*/ 250 h 2"/>
                  <a:gd name="T2" fmla="*/ 500 w 4"/>
                  <a:gd name="T3" fmla="*/ 0 h 2"/>
                  <a:gd name="T4" fmla="*/ 500 w 4"/>
                  <a:gd name="T5" fmla="*/ 250 h 2"/>
                  <a:gd name="T6" fmla="*/ 0 w 4"/>
                  <a:gd name="T7" fmla="*/ 250 h 2"/>
                  <a:gd name="T8" fmla="*/ 0 w 4"/>
                  <a:gd name="T9" fmla="*/ 25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2"/>
                  <a:gd name="T17" fmla="*/ 4 w 4"/>
                  <a:gd name="T18" fmla="*/ 2 h 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2">
                    <a:moveTo>
                      <a:pt x="0" y="2"/>
                    </a:moveTo>
                    <a:lnTo>
                      <a:pt x="4" y="0"/>
                    </a:lnTo>
                    <a:lnTo>
                      <a:pt x="4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6487EB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92" name="Freeform 76"/>
              <p:cNvSpPr>
                <a:spLocks/>
              </p:cNvSpPr>
              <p:nvPr/>
            </p:nvSpPr>
            <p:spPr bwMode="auto">
              <a:xfrm>
                <a:off x="2211" y="3419"/>
                <a:ext cx="19" cy="14"/>
              </a:xfrm>
              <a:custGeom>
                <a:avLst/>
                <a:gdLst>
                  <a:gd name="T0" fmla="*/ 223 w 4"/>
                  <a:gd name="T1" fmla="*/ 0 h 3"/>
                  <a:gd name="T2" fmla="*/ 223 w 4"/>
                  <a:gd name="T3" fmla="*/ 0 h 3"/>
                  <a:gd name="T4" fmla="*/ 314 w 4"/>
                  <a:gd name="T5" fmla="*/ 0 h 3"/>
                  <a:gd name="T6" fmla="*/ 314 w 4"/>
                  <a:gd name="T7" fmla="*/ 0 h 3"/>
                  <a:gd name="T8" fmla="*/ 314 w 4"/>
                  <a:gd name="T9" fmla="*/ 0 h 3"/>
                  <a:gd name="T10" fmla="*/ 314 w 4"/>
                  <a:gd name="T11" fmla="*/ 107 h 3"/>
                  <a:gd name="T12" fmla="*/ 314 w 4"/>
                  <a:gd name="T13" fmla="*/ 107 h 3"/>
                  <a:gd name="T14" fmla="*/ 314 w 4"/>
                  <a:gd name="T15" fmla="*/ 107 h 3"/>
                  <a:gd name="T16" fmla="*/ 428 w 4"/>
                  <a:gd name="T17" fmla="*/ 107 h 3"/>
                  <a:gd name="T18" fmla="*/ 314 w 4"/>
                  <a:gd name="T19" fmla="*/ 196 h 3"/>
                  <a:gd name="T20" fmla="*/ 314 w 4"/>
                  <a:gd name="T21" fmla="*/ 196 h 3"/>
                  <a:gd name="T22" fmla="*/ 314 w 4"/>
                  <a:gd name="T23" fmla="*/ 196 h 3"/>
                  <a:gd name="T24" fmla="*/ 314 w 4"/>
                  <a:gd name="T25" fmla="*/ 303 h 3"/>
                  <a:gd name="T26" fmla="*/ 314 w 4"/>
                  <a:gd name="T27" fmla="*/ 303 h 3"/>
                  <a:gd name="T28" fmla="*/ 314 w 4"/>
                  <a:gd name="T29" fmla="*/ 303 h 3"/>
                  <a:gd name="T30" fmla="*/ 223 w 4"/>
                  <a:gd name="T31" fmla="*/ 303 h 3"/>
                  <a:gd name="T32" fmla="*/ 223 w 4"/>
                  <a:gd name="T33" fmla="*/ 303 h 3"/>
                  <a:gd name="T34" fmla="*/ 223 w 4"/>
                  <a:gd name="T35" fmla="*/ 303 h 3"/>
                  <a:gd name="T36" fmla="*/ 114 w 4"/>
                  <a:gd name="T37" fmla="*/ 303 h 3"/>
                  <a:gd name="T38" fmla="*/ 114 w 4"/>
                  <a:gd name="T39" fmla="*/ 303 h 3"/>
                  <a:gd name="T40" fmla="*/ 114 w 4"/>
                  <a:gd name="T41" fmla="*/ 303 h 3"/>
                  <a:gd name="T42" fmla="*/ 114 w 4"/>
                  <a:gd name="T43" fmla="*/ 196 h 3"/>
                  <a:gd name="T44" fmla="*/ 0 w 4"/>
                  <a:gd name="T45" fmla="*/ 196 h 3"/>
                  <a:gd name="T46" fmla="*/ 0 w 4"/>
                  <a:gd name="T47" fmla="*/ 196 h 3"/>
                  <a:gd name="T48" fmla="*/ 0 w 4"/>
                  <a:gd name="T49" fmla="*/ 107 h 3"/>
                  <a:gd name="T50" fmla="*/ 0 w 4"/>
                  <a:gd name="T51" fmla="*/ 107 h 3"/>
                  <a:gd name="T52" fmla="*/ 0 w 4"/>
                  <a:gd name="T53" fmla="*/ 107 h 3"/>
                  <a:gd name="T54" fmla="*/ 114 w 4"/>
                  <a:gd name="T55" fmla="*/ 107 h 3"/>
                  <a:gd name="T56" fmla="*/ 114 w 4"/>
                  <a:gd name="T57" fmla="*/ 0 h 3"/>
                  <a:gd name="T58" fmla="*/ 114 w 4"/>
                  <a:gd name="T59" fmla="*/ 0 h 3"/>
                  <a:gd name="T60" fmla="*/ 114 w 4"/>
                  <a:gd name="T61" fmla="*/ 0 h 3"/>
                  <a:gd name="T62" fmla="*/ 223 w 4"/>
                  <a:gd name="T63" fmla="*/ 0 h 3"/>
                  <a:gd name="T64" fmla="*/ 223 w 4"/>
                  <a:gd name="T65" fmla="*/ 0 h 3"/>
                  <a:gd name="T66" fmla="*/ 223 w 4"/>
                  <a:gd name="T67" fmla="*/ 0 h 3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4"/>
                  <a:gd name="T103" fmla="*/ 0 h 3"/>
                  <a:gd name="T104" fmla="*/ 4 w 4"/>
                  <a:gd name="T105" fmla="*/ 3 h 3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4" h="3">
                    <a:moveTo>
                      <a:pt x="2" y="0"/>
                    </a:move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6487EB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93" name="Freeform 77"/>
              <p:cNvSpPr>
                <a:spLocks/>
              </p:cNvSpPr>
              <p:nvPr/>
            </p:nvSpPr>
            <p:spPr bwMode="auto">
              <a:xfrm>
                <a:off x="2186" y="3394"/>
                <a:ext cx="39" cy="15"/>
              </a:xfrm>
              <a:custGeom>
                <a:avLst/>
                <a:gdLst>
                  <a:gd name="T0" fmla="*/ 0 w 8"/>
                  <a:gd name="T1" fmla="*/ 375 h 3"/>
                  <a:gd name="T2" fmla="*/ 809 w 8"/>
                  <a:gd name="T3" fmla="*/ 375 h 3"/>
                  <a:gd name="T4" fmla="*/ 926 w 8"/>
                  <a:gd name="T5" fmla="*/ 0 h 3"/>
                  <a:gd name="T6" fmla="*/ 239 w 8"/>
                  <a:gd name="T7" fmla="*/ 0 h 3"/>
                  <a:gd name="T8" fmla="*/ 0 w 8"/>
                  <a:gd name="T9" fmla="*/ 375 h 3"/>
                  <a:gd name="T10" fmla="*/ 0 w 8"/>
                  <a:gd name="T11" fmla="*/ 375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"/>
                  <a:gd name="T19" fmla="*/ 0 h 3"/>
                  <a:gd name="T20" fmla="*/ 8 w 8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" h="3">
                    <a:moveTo>
                      <a:pt x="0" y="3"/>
                    </a:moveTo>
                    <a:lnTo>
                      <a:pt x="7" y="3"/>
                    </a:lnTo>
                    <a:lnTo>
                      <a:pt x="8" y="0"/>
                    </a:lnTo>
                    <a:lnTo>
                      <a:pt x="2" y="0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6487EB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94" name="Freeform 78"/>
              <p:cNvSpPr>
                <a:spLocks/>
              </p:cNvSpPr>
              <p:nvPr/>
            </p:nvSpPr>
            <p:spPr bwMode="auto">
              <a:xfrm>
                <a:off x="2026" y="3321"/>
                <a:ext cx="38" cy="24"/>
              </a:xfrm>
              <a:custGeom>
                <a:avLst/>
                <a:gdLst>
                  <a:gd name="T0" fmla="*/ 0 w 8"/>
                  <a:gd name="T1" fmla="*/ 437 h 5"/>
                  <a:gd name="T2" fmla="*/ 314 w 8"/>
                  <a:gd name="T3" fmla="*/ 552 h 5"/>
                  <a:gd name="T4" fmla="*/ 632 w 8"/>
                  <a:gd name="T5" fmla="*/ 552 h 5"/>
                  <a:gd name="T6" fmla="*/ 855 w 8"/>
                  <a:gd name="T7" fmla="*/ 230 h 5"/>
                  <a:gd name="T8" fmla="*/ 542 w 8"/>
                  <a:gd name="T9" fmla="*/ 0 h 5"/>
                  <a:gd name="T10" fmla="*/ 114 w 8"/>
                  <a:gd name="T11" fmla="*/ 230 h 5"/>
                  <a:gd name="T12" fmla="*/ 0 w 8"/>
                  <a:gd name="T13" fmla="*/ 437 h 5"/>
                  <a:gd name="T14" fmla="*/ 0 w 8"/>
                  <a:gd name="T15" fmla="*/ 437 h 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"/>
                  <a:gd name="T26" fmla="*/ 8 w 8"/>
                  <a:gd name="T27" fmla="*/ 5 h 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">
                    <a:moveTo>
                      <a:pt x="0" y="4"/>
                    </a:moveTo>
                    <a:lnTo>
                      <a:pt x="3" y="5"/>
                    </a:lnTo>
                    <a:lnTo>
                      <a:pt x="6" y="5"/>
                    </a:lnTo>
                    <a:lnTo>
                      <a:pt x="8" y="2"/>
                    </a:lnTo>
                    <a:lnTo>
                      <a:pt x="5" y="0"/>
                    </a:lnTo>
                    <a:lnTo>
                      <a:pt x="1" y="2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6487EB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95" name="Freeform 79"/>
              <p:cNvSpPr>
                <a:spLocks/>
              </p:cNvSpPr>
              <p:nvPr/>
            </p:nvSpPr>
            <p:spPr bwMode="auto">
              <a:xfrm>
                <a:off x="1991" y="3321"/>
                <a:ext cx="20" cy="24"/>
              </a:xfrm>
              <a:custGeom>
                <a:avLst/>
                <a:gdLst>
                  <a:gd name="T0" fmla="*/ 0 w 4"/>
                  <a:gd name="T1" fmla="*/ 552 h 5"/>
                  <a:gd name="T2" fmla="*/ 500 w 4"/>
                  <a:gd name="T3" fmla="*/ 230 h 5"/>
                  <a:gd name="T4" fmla="*/ 500 w 4"/>
                  <a:gd name="T5" fmla="*/ 0 h 5"/>
                  <a:gd name="T6" fmla="*/ 0 w 4"/>
                  <a:gd name="T7" fmla="*/ 437 h 5"/>
                  <a:gd name="T8" fmla="*/ 0 w 4"/>
                  <a:gd name="T9" fmla="*/ 552 h 5"/>
                  <a:gd name="T10" fmla="*/ 0 w 4"/>
                  <a:gd name="T11" fmla="*/ 552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"/>
                  <a:gd name="T19" fmla="*/ 0 h 5"/>
                  <a:gd name="T20" fmla="*/ 4 w 4"/>
                  <a:gd name="T21" fmla="*/ 5 h 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" h="5">
                    <a:moveTo>
                      <a:pt x="0" y="5"/>
                    </a:moveTo>
                    <a:lnTo>
                      <a:pt x="4" y="2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6487EB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96" name="Freeform 80"/>
              <p:cNvSpPr>
                <a:spLocks/>
              </p:cNvSpPr>
              <p:nvPr/>
            </p:nvSpPr>
            <p:spPr bwMode="auto">
              <a:xfrm>
                <a:off x="2128" y="3360"/>
                <a:ext cx="39" cy="34"/>
              </a:xfrm>
              <a:custGeom>
                <a:avLst/>
                <a:gdLst>
                  <a:gd name="T0" fmla="*/ 356 w 8"/>
                  <a:gd name="T1" fmla="*/ 801 h 7"/>
                  <a:gd name="T2" fmla="*/ 926 w 8"/>
                  <a:gd name="T3" fmla="*/ 801 h 7"/>
                  <a:gd name="T4" fmla="*/ 926 w 8"/>
                  <a:gd name="T5" fmla="*/ 447 h 7"/>
                  <a:gd name="T6" fmla="*/ 473 w 8"/>
                  <a:gd name="T7" fmla="*/ 0 h 7"/>
                  <a:gd name="T8" fmla="*/ 0 w 8"/>
                  <a:gd name="T9" fmla="*/ 238 h 7"/>
                  <a:gd name="T10" fmla="*/ 356 w 8"/>
                  <a:gd name="T11" fmla="*/ 801 h 7"/>
                  <a:gd name="T12" fmla="*/ 356 w 8"/>
                  <a:gd name="T13" fmla="*/ 801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"/>
                  <a:gd name="T22" fmla="*/ 0 h 7"/>
                  <a:gd name="T23" fmla="*/ 8 w 8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" h="7">
                    <a:moveTo>
                      <a:pt x="3" y="7"/>
                    </a:moveTo>
                    <a:lnTo>
                      <a:pt x="8" y="7"/>
                    </a:lnTo>
                    <a:lnTo>
                      <a:pt x="8" y="4"/>
                    </a:lnTo>
                    <a:lnTo>
                      <a:pt x="4" y="0"/>
                    </a:lnTo>
                    <a:lnTo>
                      <a:pt x="0" y="2"/>
                    </a:lnTo>
                    <a:lnTo>
                      <a:pt x="3" y="7"/>
                    </a:lnTo>
                    <a:close/>
                  </a:path>
                </a:pathLst>
              </a:custGeom>
              <a:solidFill>
                <a:srgbClr val="6487EB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2775" name="Text Box 81"/>
          <p:cNvSpPr txBox="1">
            <a:spLocks noChangeArrowheads="1"/>
          </p:cNvSpPr>
          <p:nvPr/>
        </p:nvSpPr>
        <p:spPr bwMode="auto">
          <a:xfrm>
            <a:off x="1934634" y="1390651"/>
            <a:ext cx="69762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solidFill>
                  <a:srgbClr val="000000"/>
                </a:solidFill>
                <a:latin typeface="Verdana" pitchFamily="34" charset="0"/>
              </a:rPr>
              <a:t>1990</a:t>
            </a:r>
          </a:p>
        </p:txBody>
      </p:sp>
      <p:sp>
        <p:nvSpPr>
          <p:cNvPr id="32776" name="Text Box 82"/>
          <p:cNvSpPr txBox="1">
            <a:spLocks noChangeArrowheads="1"/>
          </p:cNvSpPr>
          <p:nvPr/>
        </p:nvSpPr>
        <p:spPr bwMode="auto">
          <a:xfrm>
            <a:off x="654756" y="5894388"/>
            <a:ext cx="7239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No Data          &lt;10%           10%–14%	    15%–19%           20%–24%          25%–29%           ≥30%</a:t>
            </a:r>
            <a:r>
              <a:rPr lang="en-US" sz="1400" dirty="0">
                <a:solidFill>
                  <a:srgbClr val="000000"/>
                </a:solidFill>
                <a:latin typeface="Arial Narrow" pitchFamily="34" charset="0"/>
              </a:rPr>
              <a:t>  </a:t>
            </a:r>
          </a:p>
        </p:txBody>
      </p:sp>
      <p:sp>
        <p:nvSpPr>
          <p:cNvPr id="32777" name="Rectangle 83"/>
          <p:cNvSpPr>
            <a:spLocks noChangeArrowheads="1"/>
          </p:cNvSpPr>
          <p:nvPr/>
        </p:nvSpPr>
        <p:spPr bwMode="auto">
          <a:xfrm>
            <a:off x="489656" y="5956300"/>
            <a:ext cx="207433" cy="2349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solidFill>
                <a:srgbClr val="000000"/>
              </a:solidFill>
            </a:endParaRPr>
          </a:p>
        </p:txBody>
      </p:sp>
      <p:sp>
        <p:nvSpPr>
          <p:cNvPr id="32778" name="Rectangle 84"/>
          <p:cNvSpPr>
            <a:spLocks noChangeArrowheads="1"/>
          </p:cNvSpPr>
          <p:nvPr/>
        </p:nvSpPr>
        <p:spPr bwMode="auto">
          <a:xfrm>
            <a:off x="1393328" y="5953125"/>
            <a:ext cx="208844" cy="23495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solidFill>
                <a:srgbClr val="000000"/>
              </a:solidFill>
            </a:endParaRPr>
          </a:p>
        </p:txBody>
      </p:sp>
      <p:sp>
        <p:nvSpPr>
          <p:cNvPr id="32779" name="Rectangle 85"/>
          <p:cNvSpPr>
            <a:spLocks noChangeArrowheads="1"/>
          </p:cNvSpPr>
          <p:nvPr/>
        </p:nvSpPr>
        <p:spPr bwMode="auto">
          <a:xfrm>
            <a:off x="2246931" y="5945188"/>
            <a:ext cx="208844" cy="234950"/>
          </a:xfrm>
          <a:prstGeom prst="rect">
            <a:avLst/>
          </a:prstGeom>
          <a:solidFill>
            <a:srgbClr val="66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solidFill>
                <a:srgbClr val="000000"/>
              </a:solidFill>
            </a:endParaRPr>
          </a:p>
        </p:txBody>
      </p:sp>
      <p:sp>
        <p:nvSpPr>
          <p:cNvPr id="32780" name="Rectangle 86"/>
          <p:cNvSpPr>
            <a:spLocks noChangeArrowheads="1"/>
          </p:cNvSpPr>
          <p:nvPr/>
        </p:nvSpPr>
        <p:spPr bwMode="auto">
          <a:xfrm>
            <a:off x="3358174" y="5945188"/>
            <a:ext cx="210255" cy="234950"/>
          </a:xfrm>
          <a:prstGeom prst="rect">
            <a:avLst/>
          </a:prstGeom>
          <a:solidFill>
            <a:srgbClr val="000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solidFill>
                <a:srgbClr val="000000"/>
              </a:solidFill>
            </a:endParaRPr>
          </a:p>
        </p:txBody>
      </p:sp>
      <p:sp>
        <p:nvSpPr>
          <p:cNvPr id="32781" name="Rectangle 87"/>
          <p:cNvSpPr>
            <a:spLocks noChangeArrowheads="1"/>
          </p:cNvSpPr>
          <p:nvPr/>
        </p:nvSpPr>
        <p:spPr bwMode="auto">
          <a:xfrm>
            <a:off x="5573461" y="5932234"/>
            <a:ext cx="207434" cy="234950"/>
          </a:xfrm>
          <a:prstGeom prst="rect">
            <a:avLst/>
          </a:prstGeom>
          <a:solidFill>
            <a:srgbClr val="ED421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solidFill>
                <a:srgbClr val="000000"/>
              </a:solidFill>
            </a:endParaRPr>
          </a:p>
        </p:txBody>
      </p:sp>
      <p:sp>
        <p:nvSpPr>
          <p:cNvPr id="32782" name="Rectangle 88"/>
          <p:cNvSpPr>
            <a:spLocks noChangeArrowheads="1"/>
          </p:cNvSpPr>
          <p:nvPr/>
        </p:nvSpPr>
        <p:spPr bwMode="auto">
          <a:xfrm>
            <a:off x="4452522" y="5929313"/>
            <a:ext cx="208844" cy="234950"/>
          </a:xfrm>
          <a:prstGeom prst="rect">
            <a:avLst/>
          </a:prstGeom>
          <a:solidFill>
            <a:srgbClr val="FFC66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solidFill>
                <a:srgbClr val="000000"/>
              </a:solidFill>
            </a:endParaRPr>
          </a:p>
        </p:txBody>
      </p:sp>
      <p:sp>
        <p:nvSpPr>
          <p:cNvPr id="32784" name="Rectangle 90" descr="20%"/>
          <p:cNvSpPr>
            <a:spLocks noChangeArrowheads="1"/>
          </p:cNvSpPr>
          <p:nvPr/>
        </p:nvSpPr>
        <p:spPr bwMode="auto">
          <a:xfrm>
            <a:off x="6692824" y="5929313"/>
            <a:ext cx="208844" cy="234950"/>
          </a:xfrm>
          <a:prstGeom prst="rect">
            <a:avLst/>
          </a:prstGeom>
          <a:pattFill prst="pct20">
            <a:fgClr>
              <a:schemeClr val="tx2"/>
            </a:fgClr>
            <a:bgClr>
              <a:srgbClr val="AA1202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32785" name="Group 319"/>
          <p:cNvGrpSpPr>
            <a:grpSpLocks/>
          </p:cNvGrpSpPr>
          <p:nvPr/>
        </p:nvGrpSpPr>
        <p:grpSpPr bwMode="auto">
          <a:xfrm>
            <a:off x="2713568" y="3511551"/>
            <a:ext cx="3316111" cy="1920875"/>
            <a:chOff x="1155700" y="1709738"/>
            <a:chExt cx="6940550" cy="3567112"/>
          </a:xfrm>
        </p:grpSpPr>
        <p:sp>
          <p:nvSpPr>
            <p:cNvPr id="32863" name="Freeform 2"/>
            <p:cNvSpPr>
              <a:spLocks/>
            </p:cNvSpPr>
            <p:nvPr/>
          </p:nvSpPr>
          <p:spPr bwMode="auto">
            <a:xfrm>
              <a:off x="7697788" y="1887538"/>
              <a:ext cx="398462" cy="611187"/>
            </a:xfrm>
            <a:custGeom>
              <a:avLst/>
              <a:gdLst>
                <a:gd name="T0" fmla="*/ 2147483647 w 49"/>
                <a:gd name="T1" fmla="*/ 2147483647 h 79"/>
                <a:gd name="T2" fmla="*/ 2147483647 w 49"/>
                <a:gd name="T3" fmla="*/ 2147483647 h 79"/>
                <a:gd name="T4" fmla="*/ 2147483647 w 49"/>
                <a:gd name="T5" fmla="*/ 2147483647 h 79"/>
                <a:gd name="T6" fmla="*/ 2147483647 w 49"/>
                <a:gd name="T7" fmla="*/ 2147483647 h 79"/>
                <a:gd name="T8" fmla="*/ 2147483647 w 49"/>
                <a:gd name="T9" fmla="*/ 2147483647 h 79"/>
                <a:gd name="T10" fmla="*/ 2147483647 w 49"/>
                <a:gd name="T11" fmla="*/ 2147483647 h 79"/>
                <a:gd name="T12" fmla="*/ 2147483647 w 49"/>
                <a:gd name="T13" fmla="*/ 2147483647 h 79"/>
                <a:gd name="T14" fmla="*/ 2147483647 w 49"/>
                <a:gd name="T15" fmla="*/ 2147483647 h 79"/>
                <a:gd name="T16" fmla="*/ 2147483647 w 49"/>
                <a:gd name="T17" fmla="*/ 2147483647 h 79"/>
                <a:gd name="T18" fmla="*/ 2147483647 w 49"/>
                <a:gd name="T19" fmla="*/ 2147483647 h 79"/>
                <a:gd name="T20" fmla="*/ 2147483647 w 49"/>
                <a:gd name="T21" fmla="*/ 2147483647 h 79"/>
                <a:gd name="T22" fmla="*/ 2147483647 w 49"/>
                <a:gd name="T23" fmla="*/ 2147483647 h 79"/>
                <a:gd name="T24" fmla="*/ 2147483647 w 49"/>
                <a:gd name="T25" fmla="*/ 2147483647 h 79"/>
                <a:gd name="T26" fmla="*/ 2147483647 w 49"/>
                <a:gd name="T27" fmla="*/ 2147483647 h 79"/>
                <a:gd name="T28" fmla="*/ 2147483647 w 49"/>
                <a:gd name="T29" fmla="*/ 2147483647 h 79"/>
                <a:gd name="T30" fmla="*/ 2147483647 w 49"/>
                <a:gd name="T31" fmla="*/ 2147483647 h 79"/>
                <a:gd name="T32" fmla="*/ 2147483647 w 49"/>
                <a:gd name="T33" fmla="*/ 2147483647 h 79"/>
                <a:gd name="T34" fmla="*/ 2147483647 w 49"/>
                <a:gd name="T35" fmla="*/ 2147483647 h 79"/>
                <a:gd name="T36" fmla="*/ 2147483647 w 49"/>
                <a:gd name="T37" fmla="*/ 2147483647 h 79"/>
                <a:gd name="T38" fmla="*/ 2147483647 w 49"/>
                <a:gd name="T39" fmla="*/ 2147483647 h 79"/>
                <a:gd name="T40" fmla="*/ 2147483647 w 49"/>
                <a:gd name="T41" fmla="*/ 2147483647 h 79"/>
                <a:gd name="T42" fmla="*/ 2147483647 w 49"/>
                <a:gd name="T43" fmla="*/ 2147483647 h 79"/>
                <a:gd name="T44" fmla="*/ 2147483647 w 49"/>
                <a:gd name="T45" fmla="*/ 2147483647 h 79"/>
                <a:gd name="T46" fmla="*/ 2147483647 w 49"/>
                <a:gd name="T47" fmla="*/ 2147483647 h 79"/>
                <a:gd name="T48" fmla="*/ 2147483647 w 49"/>
                <a:gd name="T49" fmla="*/ 2147483647 h 79"/>
                <a:gd name="T50" fmla="*/ 2147483647 w 49"/>
                <a:gd name="T51" fmla="*/ 2147483647 h 79"/>
                <a:gd name="T52" fmla="*/ 2147483647 w 49"/>
                <a:gd name="T53" fmla="*/ 2147483647 h 79"/>
                <a:gd name="T54" fmla="*/ 2147483647 w 49"/>
                <a:gd name="T55" fmla="*/ 2147483647 h 79"/>
                <a:gd name="T56" fmla="*/ 2147483647 w 49"/>
                <a:gd name="T57" fmla="*/ 2147483647 h 79"/>
                <a:gd name="T58" fmla="*/ 2147483647 w 49"/>
                <a:gd name="T59" fmla="*/ 2147483647 h 79"/>
                <a:gd name="T60" fmla="*/ 2147483647 w 49"/>
                <a:gd name="T61" fmla="*/ 2147483647 h 79"/>
                <a:gd name="T62" fmla="*/ 2147483647 w 49"/>
                <a:gd name="T63" fmla="*/ 2147483647 h 79"/>
                <a:gd name="T64" fmla="*/ 2147483647 w 49"/>
                <a:gd name="T65" fmla="*/ 2147483647 h 79"/>
                <a:gd name="T66" fmla="*/ 2147483647 w 49"/>
                <a:gd name="T67" fmla="*/ 2147483647 h 79"/>
                <a:gd name="T68" fmla="*/ 2147483647 w 49"/>
                <a:gd name="T69" fmla="*/ 2147483647 h 79"/>
                <a:gd name="T70" fmla="*/ 2147483647 w 49"/>
                <a:gd name="T71" fmla="*/ 2147483647 h 79"/>
                <a:gd name="T72" fmla="*/ 2147483647 w 49"/>
                <a:gd name="T73" fmla="*/ 2147483647 h 79"/>
                <a:gd name="T74" fmla="*/ 2147483647 w 49"/>
                <a:gd name="T75" fmla="*/ 2147483647 h 79"/>
                <a:gd name="T76" fmla="*/ 2147483647 w 49"/>
                <a:gd name="T77" fmla="*/ 2147483647 h 79"/>
                <a:gd name="T78" fmla="*/ 2147483647 w 49"/>
                <a:gd name="T79" fmla="*/ 0 h 79"/>
                <a:gd name="T80" fmla="*/ 2147483647 w 49"/>
                <a:gd name="T81" fmla="*/ 0 h 79"/>
                <a:gd name="T82" fmla="*/ 2147483647 w 49"/>
                <a:gd name="T83" fmla="*/ 2147483647 h 79"/>
                <a:gd name="T84" fmla="*/ 2147483647 w 49"/>
                <a:gd name="T85" fmla="*/ 2147483647 h 79"/>
                <a:gd name="T86" fmla="*/ 2147483647 w 49"/>
                <a:gd name="T87" fmla="*/ 2147483647 h 79"/>
                <a:gd name="T88" fmla="*/ 2147483647 w 49"/>
                <a:gd name="T89" fmla="*/ 2147483647 h 79"/>
                <a:gd name="T90" fmla="*/ 2147483647 w 49"/>
                <a:gd name="T91" fmla="*/ 2147483647 h 79"/>
                <a:gd name="T92" fmla="*/ 2147483647 w 49"/>
                <a:gd name="T93" fmla="*/ 2147483647 h 79"/>
                <a:gd name="T94" fmla="*/ 2147483647 w 49"/>
                <a:gd name="T95" fmla="*/ 2147483647 h 79"/>
                <a:gd name="T96" fmla="*/ 2147483647 w 49"/>
                <a:gd name="T97" fmla="*/ 2147483647 h 79"/>
                <a:gd name="T98" fmla="*/ 2147483647 w 49"/>
                <a:gd name="T99" fmla="*/ 2147483647 h 79"/>
                <a:gd name="T100" fmla="*/ 2147483647 w 49"/>
                <a:gd name="T101" fmla="*/ 2147483647 h 79"/>
                <a:gd name="T102" fmla="*/ 2147483647 w 49"/>
                <a:gd name="T103" fmla="*/ 2147483647 h 79"/>
                <a:gd name="T104" fmla="*/ 2147483647 w 49"/>
                <a:gd name="T105" fmla="*/ 2147483647 h 79"/>
                <a:gd name="T106" fmla="*/ 2147483647 w 49"/>
                <a:gd name="T107" fmla="*/ 2147483647 h 79"/>
                <a:gd name="T108" fmla="*/ 2147483647 w 49"/>
                <a:gd name="T109" fmla="*/ 2147483647 h 79"/>
                <a:gd name="T110" fmla="*/ 2147483647 w 49"/>
                <a:gd name="T111" fmla="*/ 2147483647 h 79"/>
                <a:gd name="T112" fmla="*/ 0 w 49"/>
                <a:gd name="T113" fmla="*/ 2147483647 h 7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49"/>
                <a:gd name="T172" fmla="*/ 0 h 79"/>
                <a:gd name="T173" fmla="*/ 49 w 49"/>
                <a:gd name="T174" fmla="*/ 79 h 79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49" h="79">
                  <a:moveTo>
                    <a:pt x="0" y="42"/>
                  </a:moveTo>
                  <a:lnTo>
                    <a:pt x="10" y="71"/>
                  </a:lnTo>
                  <a:lnTo>
                    <a:pt x="10" y="72"/>
                  </a:lnTo>
                  <a:lnTo>
                    <a:pt x="10" y="73"/>
                  </a:lnTo>
                  <a:lnTo>
                    <a:pt x="12" y="75"/>
                  </a:lnTo>
                  <a:lnTo>
                    <a:pt x="13" y="75"/>
                  </a:lnTo>
                  <a:lnTo>
                    <a:pt x="13" y="76"/>
                  </a:lnTo>
                  <a:lnTo>
                    <a:pt x="13" y="77"/>
                  </a:lnTo>
                  <a:lnTo>
                    <a:pt x="14" y="79"/>
                  </a:lnTo>
                  <a:lnTo>
                    <a:pt x="15" y="79"/>
                  </a:lnTo>
                  <a:lnTo>
                    <a:pt x="15" y="77"/>
                  </a:lnTo>
                  <a:lnTo>
                    <a:pt x="15" y="75"/>
                  </a:lnTo>
                  <a:lnTo>
                    <a:pt x="16" y="73"/>
                  </a:lnTo>
                  <a:lnTo>
                    <a:pt x="17" y="70"/>
                  </a:lnTo>
                  <a:lnTo>
                    <a:pt x="18" y="68"/>
                  </a:lnTo>
                  <a:lnTo>
                    <a:pt x="18" y="67"/>
                  </a:lnTo>
                  <a:lnTo>
                    <a:pt x="17" y="65"/>
                  </a:lnTo>
                  <a:lnTo>
                    <a:pt x="20" y="63"/>
                  </a:lnTo>
                  <a:lnTo>
                    <a:pt x="21" y="63"/>
                  </a:lnTo>
                  <a:lnTo>
                    <a:pt x="21" y="64"/>
                  </a:lnTo>
                  <a:lnTo>
                    <a:pt x="22" y="65"/>
                  </a:lnTo>
                  <a:lnTo>
                    <a:pt x="22" y="64"/>
                  </a:lnTo>
                  <a:lnTo>
                    <a:pt x="22" y="63"/>
                  </a:lnTo>
                  <a:lnTo>
                    <a:pt x="22" y="62"/>
                  </a:lnTo>
                  <a:lnTo>
                    <a:pt x="25" y="62"/>
                  </a:lnTo>
                  <a:lnTo>
                    <a:pt x="26" y="61"/>
                  </a:lnTo>
                  <a:lnTo>
                    <a:pt x="26" y="60"/>
                  </a:lnTo>
                  <a:lnTo>
                    <a:pt x="26" y="59"/>
                  </a:lnTo>
                  <a:lnTo>
                    <a:pt x="27" y="59"/>
                  </a:lnTo>
                  <a:lnTo>
                    <a:pt x="28" y="58"/>
                  </a:lnTo>
                  <a:lnTo>
                    <a:pt x="29" y="58"/>
                  </a:lnTo>
                  <a:lnTo>
                    <a:pt x="29" y="56"/>
                  </a:lnTo>
                  <a:lnTo>
                    <a:pt x="29" y="54"/>
                  </a:lnTo>
                  <a:lnTo>
                    <a:pt x="31" y="52"/>
                  </a:lnTo>
                  <a:lnTo>
                    <a:pt x="31" y="51"/>
                  </a:lnTo>
                  <a:lnTo>
                    <a:pt x="33" y="52"/>
                  </a:lnTo>
                  <a:lnTo>
                    <a:pt x="34" y="51"/>
                  </a:lnTo>
                  <a:lnTo>
                    <a:pt x="34" y="50"/>
                  </a:lnTo>
                  <a:lnTo>
                    <a:pt x="35" y="49"/>
                  </a:lnTo>
                  <a:lnTo>
                    <a:pt x="36" y="49"/>
                  </a:lnTo>
                  <a:lnTo>
                    <a:pt x="37" y="47"/>
                  </a:lnTo>
                  <a:lnTo>
                    <a:pt x="39" y="47"/>
                  </a:lnTo>
                  <a:lnTo>
                    <a:pt x="40" y="48"/>
                  </a:lnTo>
                  <a:lnTo>
                    <a:pt x="42" y="45"/>
                  </a:lnTo>
                  <a:lnTo>
                    <a:pt x="43" y="44"/>
                  </a:lnTo>
                  <a:lnTo>
                    <a:pt x="46" y="42"/>
                  </a:lnTo>
                  <a:lnTo>
                    <a:pt x="46" y="41"/>
                  </a:lnTo>
                  <a:lnTo>
                    <a:pt x="47" y="40"/>
                  </a:lnTo>
                  <a:lnTo>
                    <a:pt x="48" y="40"/>
                  </a:lnTo>
                  <a:lnTo>
                    <a:pt x="49" y="40"/>
                  </a:lnTo>
                  <a:lnTo>
                    <a:pt x="49" y="38"/>
                  </a:lnTo>
                  <a:lnTo>
                    <a:pt x="49" y="37"/>
                  </a:lnTo>
                  <a:lnTo>
                    <a:pt x="48" y="37"/>
                  </a:lnTo>
                  <a:lnTo>
                    <a:pt x="47" y="36"/>
                  </a:lnTo>
                  <a:lnTo>
                    <a:pt x="48" y="35"/>
                  </a:lnTo>
                  <a:lnTo>
                    <a:pt x="48" y="34"/>
                  </a:lnTo>
                  <a:lnTo>
                    <a:pt x="47" y="32"/>
                  </a:lnTo>
                  <a:lnTo>
                    <a:pt x="46" y="31"/>
                  </a:lnTo>
                  <a:lnTo>
                    <a:pt x="45" y="31"/>
                  </a:lnTo>
                  <a:lnTo>
                    <a:pt x="45" y="32"/>
                  </a:lnTo>
                  <a:lnTo>
                    <a:pt x="43" y="32"/>
                  </a:lnTo>
                  <a:lnTo>
                    <a:pt x="42" y="32"/>
                  </a:lnTo>
                  <a:lnTo>
                    <a:pt x="41" y="28"/>
                  </a:lnTo>
                  <a:lnTo>
                    <a:pt x="42" y="27"/>
                  </a:lnTo>
                  <a:lnTo>
                    <a:pt x="41" y="26"/>
                  </a:lnTo>
                  <a:lnTo>
                    <a:pt x="40" y="26"/>
                  </a:lnTo>
                  <a:lnTo>
                    <a:pt x="38" y="26"/>
                  </a:lnTo>
                  <a:lnTo>
                    <a:pt x="37" y="26"/>
                  </a:lnTo>
                  <a:lnTo>
                    <a:pt x="36" y="25"/>
                  </a:lnTo>
                  <a:lnTo>
                    <a:pt x="36" y="23"/>
                  </a:lnTo>
                  <a:lnTo>
                    <a:pt x="35" y="22"/>
                  </a:lnTo>
                  <a:lnTo>
                    <a:pt x="29" y="3"/>
                  </a:lnTo>
                  <a:lnTo>
                    <a:pt x="24" y="0"/>
                  </a:lnTo>
                  <a:lnTo>
                    <a:pt x="23" y="0"/>
                  </a:lnTo>
                  <a:lnTo>
                    <a:pt x="22" y="0"/>
                  </a:lnTo>
                  <a:lnTo>
                    <a:pt x="21" y="1"/>
                  </a:lnTo>
                  <a:lnTo>
                    <a:pt x="21" y="2"/>
                  </a:lnTo>
                  <a:lnTo>
                    <a:pt x="20" y="2"/>
                  </a:lnTo>
                  <a:lnTo>
                    <a:pt x="18" y="2"/>
                  </a:lnTo>
                  <a:lnTo>
                    <a:pt x="16" y="5"/>
                  </a:lnTo>
                  <a:lnTo>
                    <a:pt x="15" y="5"/>
                  </a:lnTo>
                  <a:lnTo>
                    <a:pt x="14" y="4"/>
                  </a:lnTo>
                  <a:lnTo>
                    <a:pt x="14" y="2"/>
                  </a:lnTo>
                  <a:lnTo>
                    <a:pt x="14" y="1"/>
                  </a:lnTo>
                  <a:lnTo>
                    <a:pt x="13" y="1"/>
                  </a:lnTo>
                  <a:lnTo>
                    <a:pt x="11" y="2"/>
                  </a:lnTo>
                  <a:lnTo>
                    <a:pt x="6" y="16"/>
                  </a:lnTo>
                  <a:lnTo>
                    <a:pt x="6" y="19"/>
                  </a:lnTo>
                  <a:lnTo>
                    <a:pt x="7" y="19"/>
                  </a:lnTo>
                  <a:lnTo>
                    <a:pt x="7" y="21"/>
                  </a:lnTo>
                  <a:lnTo>
                    <a:pt x="7" y="22"/>
                  </a:lnTo>
                  <a:lnTo>
                    <a:pt x="6" y="23"/>
                  </a:lnTo>
                  <a:lnTo>
                    <a:pt x="5" y="24"/>
                  </a:lnTo>
                  <a:lnTo>
                    <a:pt x="7" y="30"/>
                  </a:lnTo>
                  <a:lnTo>
                    <a:pt x="6" y="32"/>
                  </a:lnTo>
                  <a:lnTo>
                    <a:pt x="6" y="33"/>
                  </a:lnTo>
                  <a:lnTo>
                    <a:pt x="4" y="36"/>
                  </a:lnTo>
                  <a:lnTo>
                    <a:pt x="4" y="37"/>
                  </a:lnTo>
                  <a:lnTo>
                    <a:pt x="4" y="39"/>
                  </a:lnTo>
                  <a:lnTo>
                    <a:pt x="4" y="40"/>
                  </a:lnTo>
                  <a:lnTo>
                    <a:pt x="3" y="40"/>
                  </a:lnTo>
                  <a:lnTo>
                    <a:pt x="3" y="41"/>
                  </a:lnTo>
                  <a:lnTo>
                    <a:pt x="3" y="42"/>
                  </a:lnTo>
                  <a:lnTo>
                    <a:pt x="2" y="42"/>
                  </a:lnTo>
                  <a:lnTo>
                    <a:pt x="1" y="41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ED4213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64" name="Freeform 3"/>
            <p:cNvSpPr>
              <a:spLocks/>
            </p:cNvSpPr>
            <p:nvPr/>
          </p:nvSpPr>
          <p:spPr bwMode="auto">
            <a:xfrm>
              <a:off x="2636838" y="1709738"/>
              <a:ext cx="730250" cy="511175"/>
            </a:xfrm>
            <a:custGeom>
              <a:avLst/>
              <a:gdLst>
                <a:gd name="T0" fmla="*/ 2147483647 w 90"/>
                <a:gd name="T1" fmla="*/ 2147483647 h 66"/>
                <a:gd name="T2" fmla="*/ 0 w 90"/>
                <a:gd name="T3" fmla="*/ 2147483647 h 66"/>
                <a:gd name="T4" fmla="*/ 2147483647 w 90"/>
                <a:gd name="T5" fmla="*/ 2147483647 h 66"/>
                <a:gd name="T6" fmla="*/ 2147483647 w 90"/>
                <a:gd name="T7" fmla="*/ 2147483647 h 66"/>
                <a:gd name="T8" fmla="*/ 2147483647 w 90"/>
                <a:gd name="T9" fmla="*/ 2147483647 h 66"/>
                <a:gd name="T10" fmla="*/ 2147483647 w 90"/>
                <a:gd name="T11" fmla="*/ 2147483647 h 66"/>
                <a:gd name="T12" fmla="*/ 2147483647 w 90"/>
                <a:gd name="T13" fmla="*/ 2147483647 h 66"/>
                <a:gd name="T14" fmla="*/ 2147483647 w 90"/>
                <a:gd name="T15" fmla="*/ 2147483647 h 66"/>
                <a:gd name="T16" fmla="*/ 2147483647 w 90"/>
                <a:gd name="T17" fmla="*/ 2147483647 h 66"/>
                <a:gd name="T18" fmla="*/ 2147483647 w 90"/>
                <a:gd name="T19" fmla="*/ 2147483647 h 66"/>
                <a:gd name="T20" fmla="*/ 2147483647 w 90"/>
                <a:gd name="T21" fmla="*/ 2147483647 h 66"/>
                <a:gd name="T22" fmla="*/ 2147483647 w 90"/>
                <a:gd name="T23" fmla="*/ 2147483647 h 66"/>
                <a:gd name="T24" fmla="*/ 2147483647 w 90"/>
                <a:gd name="T25" fmla="*/ 2147483647 h 66"/>
                <a:gd name="T26" fmla="*/ 2147483647 w 90"/>
                <a:gd name="T27" fmla="*/ 2147483647 h 66"/>
                <a:gd name="T28" fmla="*/ 2147483647 w 90"/>
                <a:gd name="T29" fmla="*/ 2147483647 h 66"/>
                <a:gd name="T30" fmla="*/ 2147483647 w 90"/>
                <a:gd name="T31" fmla="*/ 2147483647 h 66"/>
                <a:gd name="T32" fmla="*/ 2147483647 w 90"/>
                <a:gd name="T33" fmla="*/ 2147483647 h 66"/>
                <a:gd name="T34" fmla="*/ 2147483647 w 90"/>
                <a:gd name="T35" fmla="*/ 2147483647 h 66"/>
                <a:gd name="T36" fmla="*/ 2147483647 w 90"/>
                <a:gd name="T37" fmla="*/ 2147483647 h 66"/>
                <a:gd name="T38" fmla="*/ 2147483647 w 90"/>
                <a:gd name="T39" fmla="*/ 2147483647 h 66"/>
                <a:gd name="T40" fmla="*/ 2147483647 w 90"/>
                <a:gd name="T41" fmla="*/ 2147483647 h 66"/>
                <a:gd name="T42" fmla="*/ 2147483647 w 90"/>
                <a:gd name="T43" fmla="*/ 2147483647 h 66"/>
                <a:gd name="T44" fmla="*/ 2147483647 w 90"/>
                <a:gd name="T45" fmla="*/ 2147483647 h 66"/>
                <a:gd name="T46" fmla="*/ 2147483647 w 90"/>
                <a:gd name="T47" fmla="*/ 2147483647 h 66"/>
                <a:gd name="T48" fmla="*/ 2147483647 w 90"/>
                <a:gd name="T49" fmla="*/ 2147483647 h 66"/>
                <a:gd name="T50" fmla="*/ 2147483647 w 90"/>
                <a:gd name="T51" fmla="*/ 2147483647 h 66"/>
                <a:gd name="T52" fmla="*/ 2147483647 w 90"/>
                <a:gd name="T53" fmla="*/ 2147483647 h 66"/>
                <a:gd name="T54" fmla="*/ 2147483647 w 90"/>
                <a:gd name="T55" fmla="*/ 2147483647 h 66"/>
                <a:gd name="T56" fmla="*/ 2147483647 w 90"/>
                <a:gd name="T57" fmla="*/ 2147483647 h 66"/>
                <a:gd name="T58" fmla="*/ 2147483647 w 90"/>
                <a:gd name="T59" fmla="*/ 2147483647 h 66"/>
                <a:gd name="T60" fmla="*/ 2147483647 w 90"/>
                <a:gd name="T61" fmla="*/ 2147483647 h 66"/>
                <a:gd name="T62" fmla="*/ 2147483647 w 90"/>
                <a:gd name="T63" fmla="*/ 2147483647 h 66"/>
                <a:gd name="T64" fmla="*/ 2147483647 w 90"/>
                <a:gd name="T65" fmla="*/ 2147483647 h 66"/>
                <a:gd name="T66" fmla="*/ 2147483647 w 90"/>
                <a:gd name="T67" fmla="*/ 2147483647 h 66"/>
                <a:gd name="T68" fmla="*/ 2147483647 w 90"/>
                <a:gd name="T69" fmla="*/ 2147483647 h 66"/>
                <a:gd name="T70" fmla="*/ 2147483647 w 90"/>
                <a:gd name="T71" fmla="*/ 2147483647 h 66"/>
                <a:gd name="T72" fmla="*/ 2147483647 w 90"/>
                <a:gd name="T73" fmla="*/ 0 h 66"/>
                <a:gd name="T74" fmla="*/ 2147483647 w 90"/>
                <a:gd name="T75" fmla="*/ 2147483647 h 66"/>
                <a:gd name="T76" fmla="*/ 2147483647 w 90"/>
                <a:gd name="T77" fmla="*/ 2147483647 h 66"/>
                <a:gd name="T78" fmla="*/ 2147483647 w 90"/>
                <a:gd name="T79" fmla="*/ 2147483647 h 66"/>
                <a:gd name="T80" fmla="*/ 2147483647 w 90"/>
                <a:gd name="T81" fmla="*/ 2147483647 h 66"/>
                <a:gd name="T82" fmla="*/ 2147483647 w 90"/>
                <a:gd name="T83" fmla="*/ 2147483647 h 66"/>
                <a:gd name="T84" fmla="*/ 2147483647 w 90"/>
                <a:gd name="T85" fmla="*/ 2147483647 h 66"/>
                <a:gd name="T86" fmla="*/ 2147483647 w 90"/>
                <a:gd name="T87" fmla="*/ 2147483647 h 66"/>
                <a:gd name="T88" fmla="*/ 2147483647 w 90"/>
                <a:gd name="T89" fmla="*/ 2147483647 h 66"/>
                <a:gd name="T90" fmla="*/ 2147483647 w 90"/>
                <a:gd name="T91" fmla="*/ 2147483647 h 66"/>
                <a:gd name="T92" fmla="*/ 2147483647 w 90"/>
                <a:gd name="T93" fmla="*/ 2147483647 h 66"/>
                <a:gd name="T94" fmla="*/ 2147483647 w 90"/>
                <a:gd name="T95" fmla="*/ 2147483647 h 66"/>
                <a:gd name="T96" fmla="*/ 2147483647 w 90"/>
                <a:gd name="T97" fmla="*/ 2147483647 h 66"/>
                <a:gd name="T98" fmla="*/ 2147483647 w 90"/>
                <a:gd name="T99" fmla="*/ 2147483647 h 66"/>
                <a:gd name="T100" fmla="*/ 2147483647 w 90"/>
                <a:gd name="T101" fmla="*/ 2147483647 h 66"/>
                <a:gd name="T102" fmla="*/ 2147483647 w 90"/>
                <a:gd name="T103" fmla="*/ 2147483647 h 66"/>
                <a:gd name="T104" fmla="*/ 2147483647 w 90"/>
                <a:gd name="T105" fmla="*/ 2147483647 h 66"/>
                <a:gd name="T106" fmla="*/ 2147483647 w 90"/>
                <a:gd name="T107" fmla="*/ 2147483647 h 66"/>
                <a:gd name="T108" fmla="*/ 2147483647 w 90"/>
                <a:gd name="T109" fmla="*/ 2147483647 h 66"/>
                <a:gd name="T110" fmla="*/ 2147483647 w 90"/>
                <a:gd name="T111" fmla="*/ 2147483647 h 66"/>
                <a:gd name="T112" fmla="*/ 2147483647 w 90"/>
                <a:gd name="T113" fmla="*/ 2147483647 h 66"/>
                <a:gd name="T114" fmla="*/ 2147483647 w 90"/>
                <a:gd name="T115" fmla="*/ 2147483647 h 66"/>
                <a:gd name="T116" fmla="*/ 2147483647 w 90"/>
                <a:gd name="T117" fmla="*/ 2147483647 h 66"/>
                <a:gd name="T118" fmla="*/ 2147483647 w 90"/>
                <a:gd name="T119" fmla="*/ 2147483647 h 66"/>
                <a:gd name="T120" fmla="*/ 2147483647 w 90"/>
                <a:gd name="T121" fmla="*/ 2147483647 h 6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90"/>
                <a:gd name="T184" fmla="*/ 0 h 66"/>
                <a:gd name="T185" fmla="*/ 90 w 90"/>
                <a:gd name="T186" fmla="*/ 66 h 6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90" h="66">
                  <a:moveTo>
                    <a:pt x="3" y="42"/>
                  </a:moveTo>
                  <a:lnTo>
                    <a:pt x="1" y="40"/>
                  </a:lnTo>
                  <a:lnTo>
                    <a:pt x="0" y="40"/>
                  </a:lnTo>
                  <a:lnTo>
                    <a:pt x="0" y="39"/>
                  </a:lnTo>
                  <a:lnTo>
                    <a:pt x="1" y="37"/>
                  </a:lnTo>
                  <a:lnTo>
                    <a:pt x="1" y="36"/>
                  </a:lnTo>
                  <a:lnTo>
                    <a:pt x="1" y="35"/>
                  </a:lnTo>
                  <a:lnTo>
                    <a:pt x="2" y="35"/>
                  </a:lnTo>
                  <a:lnTo>
                    <a:pt x="2" y="36"/>
                  </a:lnTo>
                  <a:lnTo>
                    <a:pt x="2" y="37"/>
                  </a:lnTo>
                  <a:lnTo>
                    <a:pt x="1" y="37"/>
                  </a:lnTo>
                  <a:lnTo>
                    <a:pt x="2" y="38"/>
                  </a:lnTo>
                  <a:lnTo>
                    <a:pt x="3" y="36"/>
                  </a:lnTo>
                  <a:lnTo>
                    <a:pt x="3" y="35"/>
                  </a:lnTo>
                  <a:lnTo>
                    <a:pt x="4" y="34"/>
                  </a:lnTo>
                  <a:lnTo>
                    <a:pt x="3" y="33"/>
                  </a:lnTo>
                  <a:lnTo>
                    <a:pt x="2" y="33"/>
                  </a:lnTo>
                  <a:lnTo>
                    <a:pt x="2" y="30"/>
                  </a:lnTo>
                  <a:lnTo>
                    <a:pt x="3" y="30"/>
                  </a:lnTo>
                  <a:lnTo>
                    <a:pt x="4" y="30"/>
                  </a:lnTo>
                  <a:lnTo>
                    <a:pt x="5" y="29"/>
                  </a:lnTo>
                  <a:lnTo>
                    <a:pt x="4" y="28"/>
                  </a:lnTo>
                  <a:lnTo>
                    <a:pt x="3" y="29"/>
                  </a:lnTo>
                  <a:lnTo>
                    <a:pt x="3" y="27"/>
                  </a:lnTo>
                  <a:lnTo>
                    <a:pt x="3" y="25"/>
                  </a:lnTo>
                  <a:lnTo>
                    <a:pt x="3" y="24"/>
                  </a:lnTo>
                  <a:lnTo>
                    <a:pt x="3" y="22"/>
                  </a:lnTo>
                  <a:lnTo>
                    <a:pt x="3" y="20"/>
                  </a:lnTo>
                  <a:lnTo>
                    <a:pt x="3" y="17"/>
                  </a:lnTo>
                  <a:lnTo>
                    <a:pt x="3" y="15"/>
                  </a:lnTo>
                  <a:lnTo>
                    <a:pt x="2" y="11"/>
                  </a:lnTo>
                  <a:lnTo>
                    <a:pt x="2" y="8"/>
                  </a:lnTo>
                  <a:lnTo>
                    <a:pt x="2" y="6"/>
                  </a:lnTo>
                  <a:lnTo>
                    <a:pt x="3" y="3"/>
                  </a:lnTo>
                  <a:lnTo>
                    <a:pt x="11" y="9"/>
                  </a:lnTo>
                  <a:lnTo>
                    <a:pt x="16" y="12"/>
                  </a:lnTo>
                  <a:lnTo>
                    <a:pt x="19" y="13"/>
                  </a:lnTo>
                  <a:lnTo>
                    <a:pt x="21" y="14"/>
                  </a:lnTo>
                  <a:lnTo>
                    <a:pt x="23" y="14"/>
                  </a:lnTo>
                  <a:lnTo>
                    <a:pt x="24" y="14"/>
                  </a:lnTo>
                  <a:lnTo>
                    <a:pt x="24" y="15"/>
                  </a:lnTo>
                  <a:lnTo>
                    <a:pt x="25" y="20"/>
                  </a:lnTo>
                  <a:lnTo>
                    <a:pt x="24" y="20"/>
                  </a:lnTo>
                  <a:lnTo>
                    <a:pt x="23" y="21"/>
                  </a:lnTo>
                  <a:lnTo>
                    <a:pt x="22" y="23"/>
                  </a:lnTo>
                  <a:lnTo>
                    <a:pt x="22" y="25"/>
                  </a:lnTo>
                  <a:lnTo>
                    <a:pt x="22" y="26"/>
                  </a:lnTo>
                  <a:lnTo>
                    <a:pt x="22" y="27"/>
                  </a:lnTo>
                  <a:lnTo>
                    <a:pt x="22" y="28"/>
                  </a:lnTo>
                  <a:lnTo>
                    <a:pt x="23" y="28"/>
                  </a:lnTo>
                  <a:lnTo>
                    <a:pt x="24" y="27"/>
                  </a:lnTo>
                  <a:lnTo>
                    <a:pt x="25" y="24"/>
                  </a:lnTo>
                  <a:lnTo>
                    <a:pt x="26" y="23"/>
                  </a:lnTo>
                  <a:lnTo>
                    <a:pt x="27" y="21"/>
                  </a:lnTo>
                  <a:lnTo>
                    <a:pt x="29" y="19"/>
                  </a:lnTo>
                  <a:lnTo>
                    <a:pt x="29" y="18"/>
                  </a:lnTo>
                  <a:lnTo>
                    <a:pt x="28" y="15"/>
                  </a:lnTo>
                  <a:lnTo>
                    <a:pt x="26" y="10"/>
                  </a:lnTo>
                  <a:lnTo>
                    <a:pt x="26" y="9"/>
                  </a:lnTo>
                  <a:lnTo>
                    <a:pt x="27" y="9"/>
                  </a:lnTo>
                  <a:lnTo>
                    <a:pt x="28" y="9"/>
                  </a:lnTo>
                  <a:lnTo>
                    <a:pt x="29" y="7"/>
                  </a:lnTo>
                  <a:lnTo>
                    <a:pt x="29" y="5"/>
                  </a:lnTo>
                  <a:lnTo>
                    <a:pt x="27" y="5"/>
                  </a:lnTo>
                  <a:lnTo>
                    <a:pt x="27" y="3"/>
                  </a:lnTo>
                  <a:lnTo>
                    <a:pt x="27" y="0"/>
                  </a:lnTo>
                  <a:lnTo>
                    <a:pt x="45" y="5"/>
                  </a:lnTo>
                  <a:lnTo>
                    <a:pt x="62" y="9"/>
                  </a:lnTo>
                  <a:lnTo>
                    <a:pt x="90" y="16"/>
                  </a:lnTo>
                  <a:lnTo>
                    <a:pt x="80" y="59"/>
                  </a:lnTo>
                  <a:lnTo>
                    <a:pt x="80" y="60"/>
                  </a:lnTo>
                  <a:lnTo>
                    <a:pt x="80" y="61"/>
                  </a:lnTo>
                  <a:lnTo>
                    <a:pt x="81" y="62"/>
                  </a:lnTo>
                  <a:lnTo>
                    <a:pt x="81" y="63"/>
                  </a:lnTo>
                  <a:lnTo>
                    <a:pt x="80" y="63"/>
                  </a:lnTo>
                  <a:lnTo>
                    <a:pt x="80" y="64"/>
                  </a:lnTo>
                  <a:lnTo>
                    <a:pt x="80" y="65"/>
                  </a:lnTo>
                  <a:lnTo>
                    <a:pt x="80" y="66"/>
                  </a:lnTo>
                  <a:lnTo>
                    <a:pt x="56" y="60"/>
                  </a:lnTo>
                  <a:lnTo>
                    <a:pt x="55" y="61"/>
                  </a:lnTo>
                  <a:lnTo>
                    <a:pt x="53" y="61"/>
                  </a:lnTo>
                  <a:lnTo>
                    <a:pt x="52" y="61"/>
                  </a:lnTo>
                  <a:lnTo>
                    <a:pt x="51" y="61"/>
                  </a:lnTo>
                  <a:lnTo>
                    <a:pt x="50" y="60"/>
                  </a:lnTo>
                  <a:lnTo>
                    <a:pt x="48" y="60"/>
                  </a:lnTo>
                  <a:lnTo>
                    <a:pt x="47" y="61"/>
                  </a:lnTo>
                  <a:lnTo>
                    <a:pt x="45" y="60"/>
                  </a:lnTo>
                  <a:lnTo>
                    <a:pt x="44" y="60"/>
                  </a:lnTo>
                  <a:lnTo>
                    <a:pt x="42" y="61"/>
                  </a:lnTo>
                  <a:lnTo>
                    <a:pt x="41" y="61"/>
                  </a:lnTo>
                  <a:lnTo>
                    <a:pt x="38" y="61"/>
                  </a:lnTo>
                  <a:lnTo>
                    <a:pt x="37" y="60"/>
                  </a:lnTo>
                  <a:lnTo>
                    <a:pt x="35" y="60"/>
                  </a:lnTo>
                  <a:lnTo>
                    <a:pt x="30" y="60"/>
                  </a:lnTo>
                  <a:lnTo>
                    <a:pt x="29" y="59"/>
                  </a:lnTo>
                  <a:lnTo>
                    <a:pt x="24" y="58"/>
                  </a:lnTo>
                  <a:lnTo>
                    <a:pt x="22" y="57"/>
                  </a:lnTo>
                  <a:lnTo>
                    <a:pt x="19" y="58"/>
                  </a:lnTo>
                  <a:lnTo>
                    <a:pt x="15" y="57"/>
                  </a:lnTo>
                  <a:lnTo>
                    <a:pt x="12" y="56"/>
                  </a:lnTo>
                  <a:lnTo>
                    <a:pt x="11" y="54"/>
                  </a:lnTo>
                  <a:lnTo>
                    <a:pt x="11" y="50"/>
                  </a:lnTo>
                  <a:lnTo>
                    <a:pt x="12" y="49"/>
                  </a:lnTo>
                  <a:lnTo>
                    <a:pt x="11" y="47"/>
                  </a:lnTo>
                  <a:lnTo>
                    <a:pt x="9" y="44"/>
                  </a:lnTo>
                  <a:lnTo>
                    <a:pt x="7" y="44"/>
                  </a:lnTo>
                  <a:lnTo>
                    <a:pt x="6" y="43"/>
                  </a:lnTo>
                  <a:lnTo>
                    <a:pt x="3" y="42"/>
                  </a:lnTo>
                  <a:close/>
                </a:path>
              </a:pathLst>
            </a:custGeom>
            <a:solidFill>
              <a:srgbClr val="ED4213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65" name="Freeform 4"/>
            <p:cNvSpPr>
              <a:spLocks/>
            </p:cNvSpPr>
            <p:nvPr/>
          </p:nvSpPr>
          <p:spPr bwMode="auto">
            <a:xfrm>
              <a:off x="3157538" y="1833563"/>
              <a:ext cx="658812" cy="1006475"/>
            </a:xfrm>
            <a:custGeom>
              <a:avLst/>
              <a:gdLst>
                <a:gd name="T0" fmla="*/ 2147483647 w 81"/>
                <a:gd name="T1" fmla="*/ 2147483647 h 130"/>
                <a:gd name="T2" fmla="*/ 2147483647 w 81"/>
                <a:gd name="T3" fmla="*/ 2147483647 h 130"/>
                <a:gd name="T4" fmla="*/ 2147483647 w 81"/>
                <a:gd name="T5" fmla="*/ 2147483647 h 130"/>
                <a:gd name="T6" fmla="*/ 2147483647 w 81"/>
                <a:gd name="T7" fmla="*/ 2147483647 h 130"/>
                <a:gd name="T8" fmla="*/ 2147483647 w 81"/>
                <a:gd name="T9" fmla="*/ 2147483647 h 130"/>
                <a:gd name="T10" fmla="*/ 2147483647 w 81"/>
                <a:gd name="T11" fmla="*/ 2147483647 h 130"/>
                <a:gd name="T12" fmla="*/ 2147483647 w 81"/>
                <a:gd name="T13" fmla="*/ 2147483647 h 130"/>
                <a:gd name="T14" fmla="*/ 2147483647 w 81"/>
                <a:gd name="T15" fmla="*/ 2147483647 h 130"/>
                <a:gd name="T16" fmla="*/ 2147483647 w 81"/>
                <a:gd name="T17" fmla="*/ 2147483647 h 130"/>
                <a:gd name="T18" fmla="*/ 2147483647 w 81"/>
                <a:gd name="T19" fmla="*/ 2147483647 h 130"/>
                <a:gd name="T20" fmla="*/ 2147483647 w 81"/>
                <a:gd name="T21" fmla="*/ 2147483647 h 130"/>
                <a:gd name="T22" fmla="*/ 2147483647 w 81"/>
                <a:gd name="T23" fmla="*/ 2147483647 h 130"/>
                <a:gd name="T24" fmla="*/ 2147483647 w 81"/>
                <a:gd name="T25" fmla="*/ 2147483647 h 130"/>
                <a:gd name="T26" fmla="*/ 2147483647 w 81"/>
                <a:gd name="T27" fmla="*/ 2147483647 h 130"/>
                <a:gd name="T28" fmla="*/ 2147483647 w 81"/>
                <a:gd name="T29" fmla="*/ 0 h 130"/>
                <a:gd name="T30" fmla="*/ 2147483647 w 81"/>
                <a:gd name="T31" fmla="*/ 2147483647 h 130"/>
                <a:gd name="T32" fmla="*/ 2147483647 w 81"/>
                <a:gd name="T33" fmla="*/ 2147483647 h 130"/>
                <a:gd name="T34" fmla="*/ 2147483647 w 81"/>
                <a:gd name="T35" fmla="*/ 2147483647 h 130"/>
                <a:gd name="T36" fmla="*/ 2147483647 w 81"/>
                <a:gd name="T37" fmla="*/ 2147483647 h 130"/>
                <a:gd name="T38" fmla="*/ 2147483647 w 81"/>
                <a:gd name="T39" fmla="*/ 2147483647 h 130"/>
                <a:gd name="T40" fmla="*/ 2147483647 w 81"/>
                <a:gd name="T41" fmla="*/ 2147483647 h 130"/>
                <a:gd name="T42" fmla="*/ 2147483647 w 81"/>
                <a:gd name="T43" fmla="*/ 2147483647 h 130"/>
                <a:gd name="T44" fmla="*/ 2147483647 w 81"/>
                <a:gd name="T45" fmla="*/ 2147483647 h 130"/>
                <a:gd name="T46" fmla="*/ 2147483647 w 81"/>
                <a:gd name="T47" fmla="*/ 2147483647 h 130"/>
                <a:gd name="T48" fmla="*/ 2147483647 w 81"/>
                <a:gd name="T49" fmla="*/ 2147483647 h 130"/>
                <a:gd name="T50" fmla="*/ 2147483647 w 81"/>
                <a:gd name="T51" fmla="*/ 2147483647 h 130"/>
                <a:gd name="T52" fmla="*/ 2147483647 w 81"/>
                <a:gd name="T53" fmla="*/ 2147483647 h 130"/>
                <a:gd name="T54" fmla="*/ 2147483647 w 81"/>
                <a:gd name="T55" fmla="*/ 2147483647 h 130"/>
                <a:gd name="T56" fmla="*/ 2147483647 w 81"/>
                <a:gd name="T57" fmla="*/ 2147483647 h 130"/>
                <a:gd name="T58" fmla="*/ 2147483647 w 81"/>
                <a:gd name="T59" fmla="*/ 2147483647 h 130"/>
                <a:gd name="T60" fmla="*/ 2147483647 w 81"/>
                <a:gd name="T61" fmla="*/ 2147483647 h 130"/>
                <a:gd name="T62" fmla="*/ 2147483647 w 81"/>
                <a:gd name="T63" fmla="*/ 2147483647 h 130"/>
                <a:gd name="T64" fmla="*/ 2147483647 w 81"/>
                <a:gd name="T65" fmla="*/ 2147483647 h 130"/>
                <a:gd name="T66" fmla="*/ 2147483647 w 81"/>
                <a:gd name="T67" fmla="*/ 2147483647 h 130"/>
                <a:gd name="T68" fmla="*/ 2147483647 w 81"/>
                <a:gd name="T69" fmla="*/ 2147483647 h 130"/>
                <a:gd name="T70" fmla="*/ 2147483647 w 81"/>
                <a:gd name="T71" fmla="*/ 2147483647 h 130"/>
                <a:gd name="T72" fmla="*/ 2147483647 w 81"/>
                <a:gd name="T73" fmla="*/ 2147483647 h 130"/>
                <a:gd name="T74" fmla="*/ 2147483647 w 81"/>
                <a:gd name="T75" fmla="*/ 2147483647 h 130"/>
                <a:gd name="T76" fmla="*/ 2147483647 w 81"/>
                <a:gd name="T77" fmla="*/ 2147483647 h 130"/>
                <a:gd name="T78" fmla="*/ 2147483647 w 81"/>
                <a:gd name="T79" fmla="*/ 2147483647 h 130"/>
                <a:gd name="T80" fmla="*/ 2147483647 w 81"/>
                <a:gd name="T81" fmla="*/ 2147483647 h 130"/>
                <a:gd name="T82" fmla="*/ 2147483647 w 81"/>
                <a:gd name="T83" fmla="*/ 2147483647 h 130"/>
                <a:gd name="T84" fmla="*/ 2147483647 w 81"/>
                <a:gd name="T85" fmla="*/ 2147483647 h 130"/>
                <a:gd name="T86" fmla="*/ 2147483647 w 81"/>
                <a:gd name="T87" fmla="*/ 2147483647 h 130"/>
                <a:gd name="T88" fmla="*/ 2147483647 w 81"/>
                <a:gd name="T89" fmla="*/ 2147483647 h 130"/>
                <a:gd name="T90" fmla="*/ 2147483647 w 81"/>
                <a:gd name="T91" fmla="*/ 2147483647 h 130"/>
                <a:gd name="T92" fmla="*/ 2147483647 w 81"/>
                <a:gd name="T93" fmla="*/ 2147483647 h 130"/>
                <a:gd name="T94" fmla="*/ 2147483647 w 81"/>
                <a:gd name="T95" fmla="*/ 2147483647 h 130"/>
                <a:gd name="T96" fmla="*/ 0 w 81"/>
                <a:gd name="T97" fmla="*/ 2147483647 h 13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81"/>
                <a:gd name="T148" fmla="*/ 0 h 130"/>
                <a:gd name="T149" fmla="*/ 81 w 81"/>
                <a:gd name="T150" fmla="*/ 130 h 13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81" h="130">
                  <a:moveTo>
                    <a:pt x="0" y="116"/>
                  </a:moveTo>
                  <a:lnTo>
                    <a:pt x="7" y="86"/>
                  </a:lnTo>
                  <a:lnTo>
                    <a:pt x="8" y="84"/>
                  </a:lnTo>
                  <a:lnTo>
                    <a:pt x="8" y="82"/>
                  </a:lnTo>
                  <a:lnTo>
                    <a:pt x="9" y="82"/>
                  </a:lnTo>
                  <a:lnTo>
                    <a:pt x="9" y="81"/>
                  </a:lnTo>
                  <a:lnTo>
                    <a:pt x="10" y="80"/>
                  </a:lnTo>
                  <a:lnTo>
                    <a:pt x="9" y="79"/>
                  </a:lnTo>
                  <a:lnTo>
                    <a:pt x="7" y="78"/>
                  </a:lnTo>
                  <a:lnTo>
                    <a:pt x="6" y="77"/>
                  </a:lnTo>
                  <a:lnTo>
                    <a:pt x="7" y="75"/>
                  </a:lnTo>
                  <a:lnTo>
                    <a:pt x="10" y="70"/>
                  </a:lnTo>
                  <a:lnTo>
                    <a:pt x="12" y="69"/>
                  </a:lnTo>
                  <a:lnTo>
                    <a:pt x="13" y="68"/>
                  </a:lnTo>
                  <a:lnTo>
                    <a:pt x="13" y="67"/>
                  </a:lnTo>
                  <a:lnTo>
                    <a:pt x="14" y="66"/>
                  </a:lnTo>
                  <a:lnTo>
                    <a:pt x="20" y="57"/>
                  </a:lnTo>
                  <a:lnTo>
                    <a:pt x="20" y="54"/>
                  </a:lnTo>
                  <a:lnTo>
                    <a:pt x="19" y="53"/>
                  </a:lnTo>
                  <a:lnTo>
                    <a:pt x="17" y="53"/>
                  </a:lnTo>
                  <a:lnTo>
                    <a:pt x="16" y="51"/>
                  </a:lnTo>
                  <a:lnTo>
                    <a:pt x="16" y="50"/>
                  </a:lnTo>
                  <a:lnTo>
                    <a:pt x="16" y="48"/>
                  </a:lnTo>
                  <a:lnTo>
                    <a:pt x="16" y="47"/>
                  </a:lnTo>
                  <a:lnTo>
                    <a:pt x="17" y="46"/>
                  </a:lnTo>
                  <a:lnTo>
                    <a:pt x="16" y="45"/>
                  </a:lnTo>
                  <a:lnTo>
                    <a:pt x="16" y="43"/>
                  </a:lnTo>
                  <a:lnTo>
                    <a:pt x="26" y="0"/>
                  </a:lnTo>
                  <a:lnTo>
                    <a:pt x="37" y="3"/>
                  </a:lnTo>
                  <a:lnTo>
                    <a:pt x="34" y="19"/>
                  </a:lnTo>
                  <a:lnTo>
                    <a:pt x="36" y="23"/>
                  </a:lnTo>
                  <a:lnTo>
                    <a:pt x="36" y="26"/>
                  </a:lnTo>
                  <a:lnTo>
                    <a:pt x="36" y="28"/>
                  </a:lnTo>
                  <a:lnTo>
                    <a:pt x="35" y="29"/>
                  </a:lnTo>
                  <a:lnTo>
                    <a:pt x="36" y="30"/>
                  </a:lnTo>
                  <a:lnTo>
                    <a:pt x="37" y="31"/>
                  </a:lnTo>
                  <a:lnTo>
                    <a:pt x="40" y="34"/>
                  </a:lnTo>
                  <a:lnTo>
                    <a:pt x="42" y="39"/>
                  </a:lnTo>
                  <a:lnTo>
                    <a:pt x="42" y="41"/>
                  </a:lnTo>
                  <a:lnTo>
                    <a:pt x="43" y="43"/>
                  </a:lnTo>
                  <a:lnTo>
                    <a:pt x="45" y="43"/>
                  </a:lnTo>
                  <a:lnTo>
                    <a:pt x="45" y="45"/>
                  </a:lnTo>
                  <a:lnTo>
                    <a:pt x="48" y="45"/>
                  </a:lnTo>
                  <a:lnTo>
                    <a:pt x="49" y="46"/>
                  </a:lnTo>
                  <a:lnTo>
                    <a:pt x="46" y="51"/>
                  </a:lnTo>
                  <a:lnTo>
                    <a:pt x="46" y="52"/>
                  </a:lnTo>
                  <a:lnTo>
                    <a:pt x="45" y="53"/>
                  </a:lnTo>
                  <a:lnTo>
                    <a:pt x="45" y="56"/>
                  </a:lnTo>
                  <a:lnTo>
                    <a:pt x="45" y="57"/>
                  </a:lnTo>
                  <a:lnTo>
                    <a:pt x="43" y="59"/>
                  </a:lnTo>
                  <a:lnTo>
                    <a:pt x="43" y="60"/>
                  </a:lnTo>
                  <a:lnTo>
                    <a:pt x="43" y="61"/>
                  </a:lnTo>
                  <a:lnTo>
                    <a:pt x="43" y="62"/>
                  </a:lnTo>
                  <a:lnTo>
                    <a:pt x="45" y="65"/>
                  </a:lnTo>
                  <a:lnTo>
                    <a:pt x="46" y="65"/>
                  </a:lnTo>
                  <a:lnTo>
                    <a:pt x="49" y="62"/>
                  </a:lnTo>
                  <a:lnTo>
                    <a:pt x="50" y="61"/>
                  </a:lnTo>
                  <a:lnTo>
                    <a:pt x="50" y="62"/>
                  </a:lnTo>
                  <a:lnTo>
                    <a:pt x="51" y="63"/>
                  </a:lnTo>
                  <a:lnTo>
                    <a:pt x="52" y="64"/>
                  </a:lnTo>
                  <a:lnTo>
                    <a:pt x="52" y="66"/>
                  </a:lnTo>
                  <a:lnTo>
                    <a:pt x="52" y="69"/>
                  </a:lnTo>
                  <a:lnTo>
                    <a:pt x="52" y="72"/>
                  </a:lnTo>
                  <a:lnTo>
                    <a:pt x="54" y="74"/>
                  </a:lnTo>
                  <a:lnTo>
                    <a:pt x="54" y="75"/>
                  </a:lnTo>
                  <a:lnTo>
                    <a:pt x="53" y="76"/>
                  </a:lnTo>
                  <a:lnTo>
                    <a:pt x="54" y="78"/>
                  </a:lnTo>
                  <a:lnTo>
                    <a:pt x="56" y="78"/>
                  </a:lnTo>
                  <a:lnTo>
                    <a:pt x="57" y="80"/>
                  </a:lnTo>
                  <a:lnTo>
                    <a:pt x="57" y="81"/>
                  </a:lnTo>
                  <a:lnTo>
                    <a:pt x="57" y="83"/>
                  </a:lnTo>
                  <a:lnTo>
                    <a:pt x="57" y="84"/>
                  </a:lnTo>
                  <a:lnTo>
                    <a:pt x="58" y="86"/>
                  </a:lnTo>
                  <a:lnTo>
                    <a:pt x="59" y="87"/>
                  </a:lnTo>
                  <a:lnTo>
                    <a:pt x="60" y="85"/>
                  </a:lnTo>
                  <a:lnTo>
                    <a:pt x="61" y="84"/>
                  </a:lnTo>
                  <a:lnTo>
                    <a:pt x="63" y="85"/>
                  </a:lnTo>
                  <a:lnTo>
                    <a:pt x="65" y="86"/>
                  </a:lnTo>
                  <a:lnTo>
                    <a:pt x="66" y="85"/>
                  </a:lnTo>
                  <a:lnTo>
                    <a:pt x="67" y="84"/>
                  </a:lnTo>
                  <a:lnTo>
                    <a:pt x="67" y="85"/>
                  </a:lnTo>
                  <a:lnTo>
                    <a:pt x="71" y="85"/>
                  </a:lnTo>
                  <a:lnTo>
                    <a:pt x="72" y="86"/>
                  </a:lnTo>
                  <a:lnTo>
                    <a:pt x="73" y="86"/>
                  </a:lnTo>
                  <a:lnTo>
                    <a:pt x="76" y="86"/>
                  </a:lnTo>
                  <a:lnTo>
                    <a:pt x="76" y="84"/>
                  </a:lnTo>
                  <a:lnTo>
                    <a:pt x="77" y="83"/>
                  </a:lnTo>
                  <a:lnTo>
                    <a:pt x="79" y="85"/>
                  </a:lnTo>
                  <a:lnTo>
                    <a:pt x="79" y="87"/>
                  </a:lnTo>
                  <a:lnTo>
                    <a:pt x="81" y="88"/>
                  </a:lnTo>
                  <a:lnTo>
                    <a:pt x="75" y="130"/>
                  </a:lnTo>
                  <a:lnTo>
                    <a:pt x="74" y="130"/>
                  </a:lnTo>
                  <a:lnTo>
                    <a:pt x="37" y="124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ED4213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66" name="Freeform 5"/>
            <p:cNvSpPr>
              <a:spLocks/>
            </p:cNvSpPr>
            <p:nvPr/>
          </p:nvSpPr>
          <p:spPr bwMode="auto">
            <a:xfrm>
              <a:off x="3435350" y="1857375"/>
              <a:ext cx="1120775" cy="673100"/>
            </a:xfrm>
            <a:custGeom>
              <a:avLst/>
              <a:gdLst>
                <a:gd name="T0" fmla="*/ 2147483647 w 138"/>
                <a:gd name="T1" fmla="*/ 2147483647 h 87"/>
                <a:gd name="T2" fmla="*/ 2147483647 w 138"/>
                <a:gd name="T3" fmla="*/ 2147483647 h 87"/>
                <a:gd name="T4" fmla="*/ 2147483647 w 138"/>
                <a:gd name="T5" fmla="*/ 2147483647 h 87"/>
                <a:gd name="T6" fmla="*/ 2147483647 w 138"/>
                <a:gd name="T7" fmla="*/ 2147483647 h 87"/>
                <a:gd name="T8" fmla="*/ 2147483647 w 138"/>
                <a:gd name="T9" fmla="*/ 2147483647 h 87"/>
                <a:gd name="T10" fmla="*/ 2147483647 w 138"/>
                <a:gd name="T11" fmla="*/ 2147483647 h 87"/>
                <a:gd name="T12" fmla="*/ 2147483647 w 138"/>
                <a:gd name="T13" fmla="*/ 2147483647 h 87"/>
                <a:gd name="T14" fmla="*/ 2147483647 w 138"/>
                <a:gd name="T15" fmla="*/ 2147483647 h 87"/>
                <a:gd name="T16" fmla="*/ 2147483647 w 138"/>
                <a:gd name="T17" fmla="*/ 2147483647 h 87"/>
                <a:gd name="T18" fmla="*/ 2147483647 w 138"/>
                <a:gd name="T19" fmla="*/ 2147483647 h 87"/>
                <a:gd name="T20" fmla="*/ 2147483647 w 138"/>
                <a:gd name="T21" fmla="*/ 2147483647 h 87"/>
                <a:gd name="T22" fmla="*/ 2147483647 w 138"/>
                <a:gd name="T23" fmla="*/ 2147483647 h 87"/>
                <a:gd name="T24" fmla="*/ 2147483647 w 138"/>
                <a:gd name="T25" fmla="*/ 2147483647 h 87"/>
                <a:gd name="T26" fmla="*/ 2147483647 w 138"/>
                <a:gd name="T27" fmla="*/ 2147483647 h 87"/>
                <a:gd name="T28" fmla="*/ 2147483647 w 138"/>
                <a:gd name="T29" fmla="*/ 2147483647 h 87"/>
                <a:gd name="T30" fmla="*/ 2147483647 w 138"/>
                <a:gd name="T31" fmla="*/ 2147483647 h 87"/>
                <a:gd name="T32" fmla="*/ 2147483647 w 138"/>
                <a:gd name="T33" fmla="*/ 2147483647 h 87"/>
                <a:gd name="T34" fmla="*/ 2147483647 w 138"/>
                <a:gd name="T35" fmla="*/ 2147483647 h 87"/>
                <a:gd name="T36" fmla="*/ 2147483647 w 138"/>
                <a:gd name="T37" fmla="*/ 2147483647 h 87"/>
                <a:gd name="T38" fmla="*/ 2147483647 w 138"/>
                <a:gd name="T39" fmla="*/ 2147483647 h 87"/>
                <a:gd name="T40" fmla="*/ 2147483647 w 138"/>
                <a:gd name="T41" fmla="*/ 2147483647 h 87"/>
                <a:gd name="T42" fmla="*/ 2147483647 w 138"/>
                <a:gd name="T43" fmla="*/ 2147483647 h 87"/>
                <a:gd name="T44" fmla="*/ 2147483647 w 138"/>
                <a:gd name="T45" fmla="*/ 2147483647 h 87"/>
                <a:gd name="T46" fmla="*/ 2147483647 w 138"/>
                <a:gd name="T47" fmla="*/ 2147483647 h 87"/>
                <a:gd name="T48" fmla="*/ 2147483647 w 138"/>
                <a:gd name="T49" fmla="*/ 2147483647 h 87"/>
                <a:gd name="T50" fmla="*/ 2147483647 w 138"/>
                <a:gd name="T51" fmla="*/ 2147483647 h 87"/>
                <a:gd name="T52" fmla="*/ 2147483647 w 138"/>
                <a:gd name="T53" fmla="*/ 2147483647 h 87"/>
                <a:gd name="T54" fmla="*/ 2147483647 w 138"/>
                <a:gd name="T55" fmla="*/ 2147483647 h 87"/>
                <a:gd name="T56" fmla="*/ 2147483647 w 138"/>
                <a:gd name="T57" fmla="*/ 2147483647 h 87"/>
                <a:gd name="T58" fmla="*/ 2147483647 w 138"/>
                <a:gd name="T59" fmla="*/ 2147483647 h 87"/>
                <a:gd name="T60" fmla="*/ 2147483647 w 138"/>
                <a:gd name="T61" fmla="*/ 2147483647 h 87"/>
                <a:gd name="T62" fmla="*/ 2147483647 w 138"/>
                <a:gd name="T63" fmla="*/ 2147483647 h 87"/>
                <a:gd name="T64" fmla="*/ 2147483647 w 138"/>
                <a:gd name="T65" fmla="*/ 0 h 87"/>
                <a:gd name="T66" fmla="*/ 2147483647 w 138"/>
                <a:gd name="T67" fmla="*/ 2147483647 h 87"/>
                <a:gd name="T68" fmla="*/ 2147483647 w 138"/>
                <a:gd name="T69" fmla="*/ 2147483647 h 87"/>
                <a:gd name="T70" fmla="*/ 2147483647 w 138"/>
                <a:gd name="T71" fmla="*/ 2147483647 h 8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38"/>
                <a:gd name="T109" fmla="*/ 0 h 87"/>
                <a:gd name="T110" fmla="*/ 138 w 138"/>
                <a:gd name="T111" fmla="*/ 87 h 87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38" h="87">
                  <a:moveTo>
                    <a:pt x="132" y="87"/>
                  </a:moveTo>
                  <a:lnTo>
                    <a:pt x="48" y="77"/>
                  </a:lnTo>
                  <a:lnTo>
                    <a:pt x="47" y="85"/>
                  </a:lnTo>
                  <a:lnTo>
                    <a:pt x="45" y="84"/>
                  </a:lnTo>
                  <a:lnTo>
                    <a:pt x="45" y="82"/>
                  </a:lnTo>
                  <a:lnTo>
                    <a:pt x="43" y="80"/>
                  </a:lnTo>
                  <a:lnTo>
                    <a:pt x="42" y="81"/>
                  </a:lnTo>
                  <a:lnTo>
                    <a:pt x="42" y="83"/>
                  </a:lnTo>
                  <a:lnTo>
                    <a:pt x="39" y="83"/>
                  </a:lnTo>
                  <a:lnTo>
                    <a:pt x="38" y="83"/>
                  </a:lnTo>
                  <a:lnTo>
                    <a:pt x="37" y="82"/>
                  </a:lnTo>
                  <a:lnTo>
                    <a:pt x="33" y="82"/>
                  </a:lnTo>
                  <a:lnTo>
                    <a:pt x="33" y="81"/>
                  </a:lnTo>
                  <a:lnTo>
                    <a:pt x="32" y="82"/>
                  </a:lnTo>
                  <a:lnTo>
                    <a:pt x="31" y="83"/>
                  </a:lnTo>
                  <a:lnTo>
                    <a:pt x="29" y="82"/>
                  </a:lnTo>
                  <a:lnTo>
                    <a:pt x="27" y="81"/>
                  </a:lnTo>
                  <a:lnTo>
                    <a:pt x="26" y="82"/>
                  </a:lnTo>
                  <a:lnTo>
                    <a:pt x="25" y="84"/>
                  </a:lnTo>
                  <a:lnTo>
                    <a:pt x="24" y="83"/>
                  </a:lnTo>
                  <a:lnTo>
                    <a:pt x="23" y="81"/>
                  </a:lnTo>
                  <a:lnTo>
                    <a:pt x="23" y="80"/>
                  </a:lnTo>
                  <a:lnTo>
                    <a:pt x="23" y="78"/>
                  </a:lnTo>
                  <a:lnTo>
                    <a:pt x="23" y="77"/>
                  </a:lnTo>
                  <a:lnTo>
                    <a:pt x="22" y="75"/>
                  </a:lnTo>
                  <a:lnTo>
                    <a:pt x="20" y="75"/>
                  </a:lnTo>
                  <a:lnTo>
                    <a:pt x="19" y="73"/>
                  </a:lnTo>
                  <a:lnTo>
                    <a:pt x="20" y="72"/>
                  </a:lnTo>
                  <a:lnTo>
                    <a:pt x="20" y="71"/>
                  </a:lnTo>
                  <a:lnTo>
                    <a:pt x="18" y="69"/>
                  </a:lnTo>
                  <a:lnTo>
                    <a:pt x="18" y="66"/>
                  </a:lnTo>
                  <a:lnTo>
                    <a:pt x="18" y="63"/>
                  </a:lnTo>
                  <a:lnTo>
                    <a:pt x="18" y="61"/>
                  </a:lnTo>
                  <a:lnTo>
                    <a:pt x="17" y="60"/>
                  </a:lnTo>
                  <a:lnTo>
                    <a:pt x="16" y="59"/>
                  </a:lnTo>
                  <a:lnTo>
                    <a:pt x="16" y="58"/>
                  </a:lnTo>
                  <a:lnTo>
                    <a:pt x="15" y="59"/>
                  </a:lnTo>
                  <a:lnTo>
                    <a:pt x="12" y="62"/>
                  </a:lnTo>
                  <a:lnTo>
                    <a:pt x="11" y="62"/>
                  </a:lnTo>
                  <a:lnTo>
                    <a:pt x="9" y="59"/>
                  </a:lnTo>
                  <a:lnTo>
                    <a:pt x="9" y="58"/>
                  </a:lnTo>
                  <a:lnTo>
                    <a:pt x="9" y="57"/>
                  </a:lnTo>
                  <a:lnTo>
                    <a:pt x="9" y="56"/>
                  </a:lnTo>
                  <a:lnTo>
                    <a:pt x="11" y="54"/>
                  </a:lnTo>
                  <a:lnTo>
                    <a:pt x="11" y="53"/>
                  </a:lnTo>
                  <a:lnTo>
                    <a:pt x="11" y="50"/>
                  </a:lnTo>
                  <a:lnTo>
                    <a:pt x="12" y="49"/>
                  </a:lnTo>
                  <a:lnTo>
                    <a:pt x="12" y="48"/>
                  </a:lnTo>
                  <a:lnTo>
                    <a:pt x="15" y="43"/>
                  </a:lnTo>
                  <a:lnTo>
                    <a:pt x="14" y="42"/>
                  </a:lnTo>
                  <a:lnTo>
                    <a:pt x="11" y="42"/>
                  </a:lnTo>
                  <a:lnTo>
                    <a:pt x="11" y="40"/>
                  </a:lnTo>
                  <a:lnTo>
                    <a:pt x="9" y="40"/>
                  </a:lnTo>
                  <a:lnTo>
                    <a:pt x="8" y="38"/>
                  </a:lnTo>
                  <a:lnTo>
                    <a:pt x="8" y="36"/>
                  </a:lnTo>
                  <a:lnTo>
                    <a:pt x="6" y="31"/>
                  </a:lnTo>
                  <a:lnTo>
                    <a:pt x="3" y="28"/>
                  </a:lnTo>
                  <a:lnTo>
                    <a:pt x="2" y="27"/>
                  </a:lnTo>
                  <a:lnTo>
                    <a:pt x="1" y="26"/>
                  </a:lnTo>
                  <a:lnTo>
                    <a:pt x="2" y="25"/>
                  </a:lnTo>
                  <a:lnTo>
                    <a:pt x="2" y="23"/>
                  </a:lnTo>
                  <a:lnTo>
                    <a:pt x="2" y="20"/>
                  </a:lnTo>
                  <a:lnTo>
                    <a:pt x="0" y="16"/>
                  </a:lnTo>
                  <a:lnTo>
                    <a:pt x="3" y="0"/>
                  </a:lnTo>
                  <a:lnTo>
                    <a:pt x="15" y="2"/>
                  </a:lnTo>
                  <a:lnTo>
                    <a:pt x="49" y="8"/>
                  </a:lnTo>
                  <a:lnTo>
                    <a:pt x="84" y="13"/>
                  </a:lnTo>
                  <a:lnTo>
                    <a:pt x="138" y="19"/>
                  </a:lnTo>
                  <a:lnTo>
                    <a:pt x="133" y="70"/>
                  </a:lnTo>
                  <a:lnTo>
                    <a:pt x="132" y="87"/>
                  </a:lnTo>
                  <a:close/>
                </a:path>
              </a:pathLst>
            </a:custGeom>
            <a:solidFill>
              <a:srgbClr val="FFC66D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67" name="Freeform 6"/>
            <p:cNvSpPr>
              <a:spLocks/>
            </p:cNvSpPr>
            <p:nvPr/>
          </p:nvSpPr>
          <p:spPr bwMode="auto">
            <a:xfrm>
              <a:off x="4514850" y="2003425"/>
              <a:ext cx="723900" cy="427038"/>
            </a:xfrm>
            <a:custGeom>
              <a:avLst/>
              <a:gdLst>
                <a:gd name="T0" fmla="*/ 0 w 89"/>
                <a:gd name="T1" fmla="*/ 2147483647 h 55"/>
                <a:gd name="T2" fmla="*/ 2147483647 w 89"/>
                <a:gd name="T3" fmla="*/ 0 h 55"/>
                <a:gd name="T4" fmla="*/ 2147483647 w 89"/>
                <a:gd name="T5" fmla="*/ 2147483647 h 55"/>
                <a:gd name="T6" fmla="*/ 2147483647 w 89"/>
                <a:gd name="T7" fmla="*/ 2147483647 h 55"/>
                <a:gd name="T8" fmla="*/ 2147483647 w 89"/>
                <a:gd name="T9" fmla="*/ 2147483647 h 55"/>
                <a:gd name="T10" fmla="*/ 2147483647 w 89"/>
                <a:gd name="T11" fmla="*/ 2147483647 h 55"/>
                <a:gd name="T12" fmla="*/ 2147483647 w 89"/>
                <a:gd name="T13" fmla="*/ 2147483647 h 55"/>
                <a:gd name="T14" fmla="*/ 2147483647 w 89"/>
                <a:gd name="T15" fmla="*/ 2147483647 h 55"/>
                <a:gd name="T16" fmla="*/ 2147483647 w 89"/>
                <a:gd name="T17" fmla="*/ 2147483647 h 55"/>
                <a:gd name="T18" fmla="*/ 2147483647 w 89"/>
                <a:gd name="T19" fmla="*/ 2147483647 h 55"/>
                <a:gd name="T20" fmla="*/ 2147483647 w 89"/>
                <a:gd name="T21" fmla="*/ 2147483647 h 55"/>
                <a:gd name="T22" fmla="*/ 2147483647 w 89"/>
                <a:gd name="T23" fmla="*/ 2147483647 h 55"/>
                <a:gd name="T24" fmla="*/ 2147483647 w 89"/>
                <a:gd name="T25" fmla="*/ 2147483647 h 55"/>
                <a:gd name="T26" fmla="*/ 2147483647 w 89"/>
                <a:gd name="T27" fmla="*/ 2147483647 h 55"/>
                <a:gd name="T28" fmla="*/ 2147483647 w 89"/>
                <a:gd name="T29" fmla="*/ 2147483647 h 55"/>
                <a:gd name="T30" fmla="*/ 2147483647 w 89"/>
                <a:gd name="T31" fmla="*/ 2147483647 h 55"/>
                <a:gd name="T32" fmla="*/ 2147483647 w 89"/>
                <a:gd name="T33" fmla="*/ 2147483647 h 55"/>
                <a:gd name="T34" fmla="*/ 2147483647 w 89"/>
                <a:gd name="T35" fmla="*/ 2147483647 h 55"/>
                <a:gd name="T36" fmla="*/ 2147483647 w 89"/>
                <a:gd name="T37" fmla="*/ 2147483647 h 55"/>
                <a:gd name="T38" fmla="*/ 0 w 89"/>
                <a:gd name="T39" fmla="*/ 2147483647 h 55"/>
                <a:gd name="T40" fmla="*/ 0 w 89"/>
                <a:gd name="T41" fmla="*/ 2147483647 h 5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9"/>
                <a:gd name="T64" fmla="*/ 0 h 55"/>
                <a:gd name="T65" fmla="*/ 89 w 89"/>
                <a:gd name="T66" fmla="*/ 55 h 5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9" h="55">
                  <a:moveTo>
                    <a:pt x="0" y="51"/>
                  </a:moveTo>
                  <a:lnTo>
                    <a:pt x="5" y="0"/>
                  </a:lnTo>
                  <a:lnTo>
                    <a:pt x="44" y="3"/>
                  </a:lnTo>
                  <a:lnTo>
                    <a:pt x="82" y="4"/>
                  </a:lnTo>
                  <a:lnTo>
                    <a:pt x="82" y="5"/>
                  </a:lnTo>
                  <a:lnTo>
                    <a:pt x="83" y="9"/>
                  </a:lnTo>
                  <a:lnTo>
                    <a:pt x="83" y="10"/>
                  </a:lnTo>
                  <a:lnTo>
                    <a:pt x="82" y="13"/>
                  </a:lnTo>
                  <a:lnTo>
                    <a:pt x="82" y="18"/>
                  </a:lnTo>
                  <a:lnTo>
                    <a:pt x="84" y="23"/>
                  </a:lnTo>
                  <a:lnTo>
                    <a:pt x="85" y="25"/>
                  </a:lnTo>
                  <a:lnTo>
                    <a:pt x="86" y="30"/>
                  </a:lnTo>
                  <a:lnTo>
                    <a:pt x="86" y="38"/>
                  </a:lnTo>
                  <a:lnTo>
                    <a:pt x="87" y="40"/>
                  </a:lnTo>
                  <a:lnTo>
                    <a:pt x="87" y="43"/>
                  </a:lnTo>
                  <a:lnTo>
                    <a:pt x="87" y="44"/>
                  </a:lnTo>
                  <a:lnTo>
                    <a:pt x="89" y="51"/>
                  </a:lnTo>
                  <a:lnTo>
                    <a:pt x="89" y="53"/>
                  </a:lnTo>
                  <a:lnTo>
                    <a:pt x="89" y="55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ED4213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68" name="Freeform 7"/>
            <p:cNvSpPr>
              <a:spLocks/>
            </p:cNvSpPr>
            <p:nvPr/>
          </p:nvSpPr>
          <p:spPr bwMode="auto">
            <a:xfrm>
              <a:off x="4483100" y="2398713"/>
              <a:ext cx="766763" cy="495300"/>
            </a:xfrm>
            <a:custGeom>
              <a:avLst/>
              <a:gdLst>
                <a:gd name="T0" fmla="*/ 0 w 94"/>
                <a:gd name="T1" fmla="*/ 2147483647 h 64"/>
                <a:gd name="T2" fmla="*/ 2147483647 w 94"/>
                <a:gd name="T3" fmla="*/ 2147483647 h 64"/>
                <a:gd name="T4" fmla="*/ 2147483647 w 94"/>
                <a:gd name="T5" fmla="*/ 0 h 64"/>
                <a:gd name="T6" fmla="*/ 2147483647 w 94"/>
                <a:gd name="T7" fmla="*/ 2147483647 h 64"/>
                <a:gd name="T8" fmla="*/ 2147483647 w 94"/>
                <a:gd name="T9" fmla="*/ 2147483647 h 64"/>
                <a:gd name="T10" fmla="*/ 2147483647 w 94"/>
                <a:gd name="T11" fmla="*/ 2147483647 h 64"/>
                <a:gd name="T12" fmla="*/ 2147483647 w 94"/>
                <a:gd name="T13" fmla="*/ 2147483647 h 64"/>
                <a:gd name="T14" fmla="*/ 2147483647 w 94"/>
                <a:gd name="T15" fmla="*/ 2147483647 h 64"/>
                <a:gd name="T16" fmla="*/ 2147483647 w 94"/>
                <a:gd name="T17" fmla="*/ 2147483647 h 64"/>
                <a:gd name="T18" fmla="*/ 2147483647 w 94"/>
                <a:gd name="T19" fmla="*/ 2147483647 h 64"/>
                <a:gd name="T20" fmla="*/ 2147483647 w 94"/>
                <a:gd name="T21" fmla="*/ 2147483647 h 64"/>
                <a:gd name="T22" fmla="*/ 2147483647 w 94"/>
                <a:gd name="T23" fmla="*/ 2147483647 h 64"/>
                <a:gd name="T24" fmla="*/ 2147483647 w 94"/>
                <a:gd name="T25" fmla="*/ 2147483647 h 64"/>
                <a:gd name="T26" fmla="*/ 2147483647 w 94"/>
                <a:gd name="T27" fmla="*/ 2147483647 h 64"/>
                <a:gd name="T28" fmla="*/ 2147483647 w 94"/>
                <a:gd name="T29" fmla="*/ 2147483647 h 64"/>
                <a:gd name="T30" fmla="*/ 2147483647 w 94"/>
                <a:gd name="T31" fmla="*/ 2147483647 h 64"/>
                <a:gd name="T32" fmla="*/ 2147483647 w 94"/>
                <a:gd name="T33" fmla="*/ 2147483647 h 64"/>
                <a:gd name="T34" fmla="*/ 2147483647 w 94"/>
                <a:gd name="T35" fmla="*/ 2147483647 h 64"/>
                <a:gd name="T36" fmla="*/ 2147483647 w 94"/>
                <a:gd name="T37" fmla="*/ 2147483647 h 64"/>
                <a:gd name="T38" fmla="*/ 2147483647 w 94"/>
                <a:gd name="T39" fmla="*/ 2147483647 h 64"/>
                <a:gd name="T40" fmla="*/ 2147483647 w 94"/>
                <a:gd name="T41" fmla="*/ 2147483647 h 64"/>
                <a:gd name="T42" fmla="*/ 2147483647 w 94"/>
                <a:gd name="T43" fmla="*/ 2147483647 h 64"/>
                <a:gd name="T44" fmla="*/ 2147483647 w 94"/>
                <a:gd name="T45" fmla="*/ 2147483647 h 64"/>
                <a:gd name="T46" fmla="*/ 2147483647 w 94"/>
                <a:gd name="T47" fmla="*/ 2147483647 h 64"/>
                <a:gd name="T48" fmla="*/ 2147483647 w 94"/>
                <a:gd name="T49" fmla="*/ 2147483647 h 64"/>
                <a:gd name="T50" fmla="*/ 2147483647 w 94"/>
                <a:gd name="T51" fmla="*/ 2147483647 h 64"/>
                <a:gd name="T52" fmla="*/ 2147483647 w 94"/>
                <a:gd name="T53" fmla="*/ 2147483647 h 64"/>
                <a:gd name="T54" fmla="*/ 2147483647 w 94"/>
                <a:gd name="T55" fmla="*/ 2147483647 h 64"/>
                <a:gd name="T56" fmla="*/ 2147483647 w 94"/>
                <a:gd name="T57" fmla="*/ 2147483647 h 64"/>
                <a:gd name="T58" fmla="*/ 2147483647 w 94"/>
                <a:gd name="T59" fmla="*/ 2147483647 h 64"/>
                <a:gd name="T60" fmla="*/ 2147483647 w 94"/>
                <a:gd name="T61" fmla="*/ 2147483647 h 64"/>
                <a:gd name="T62" fmla="*/ 2147483647 w 94"/>
                <a:gd name="T63" fmla="*/ 2147483647 h 64"/>
                <a:gd name="T64" fmla="*/ 2147483647 w 94"/>
                <a:gd name="T65" fmla="*/ 2147483647 h 64"/>
                <a:gd name="T66" fmla="*/ 2147483647 w 94"/>
                <a:gd name="T67" fmla="*/ 2147483647 h 64"/>
                <a:gd name="T68" fmla="*/ 2147483647 w 94"/>
                <a:gd name="T69" fmla="*/ 2147483647 h 64"/>
                <a:gd name="T70" fmla="*/ 0 w 94"/>
                <a:gd name="T71" fmla="*/ 2147483647 h 64"/>
                <a:gd name="T72" fmla="*/ 0 w 94"/>
                <a:gd name="T73" fmla="*/ 2147483647 h 6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4"/>
                <a:gd name="T112" fmla="*/ 0 h 64"/>
                <a:gd name="T113" fmla="*/ 94 w 94"/>
                <a:gd name="T114" fmla="*/ 64 h 6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4" h="64">
                  <a:moveTo>
                    <a:pt x="0" y="51"/>
                  </a:moveTo>
                  <a:lnTo>
                    <a:pt x="3" y="17"/>
                  </a:lnTo>
                  <a:lnTo>
                    <a:pt x="4" y="0"/>
                  </a:lnTo>
                  <a:lnTo>
                    <a:pt x="93" y="4"/>
                  </a:lnTo>
                  <a:lnTo>
                    <a:pt x="93" y="6"/>
                  </a:lnTo>
                  <a:lnTo>
                    <a:pt x="92" y="7"/>
                  </a:lnTo>
                  <a:lnTo>
                    <a:pt x="90" y="10"/>
                  </a:lnTo>
                  <a:lnTo>
                    <a:pt x="90" y="11"/>
                  </a:lnTo>
                  <a:lnTo>
                    <a:pt x="94" y="15"/>
                  </a:lnTo>
                  <a:lnTo>
                    <a:pt x="94" y="46"/>
                  </a:lnTo>
                  <a:lnTo>
                    <a:pt x="92" y="46"/>
                  </a:lnTo>
                  <a:lnTo>
                    <a:pt x="93" y="47"/>
                  </a:lnTo>
                  <a:lnTo>
                    <a:pt x="94" y="48"/>
                  </a:lnTo>
                  <a:lnTo>
                    <a:pt x="93" y="50"/>
                  </a:lnTo>
                  <a:lnTo>
                    <a:pt x="94" y="51"/>
                  </a:lnTo>
                  <a:lnTo>
                    <a:pt x="94" y="54"/>
                  </a:lnTo>
                  <a:lnTo>
                    <a:pt x="93" y="54"/>
                  </a:lnTo>
                  <a:lnTo>
                    <a:pt x="94" y="56"/>
                  </a:lnTo>
                  <a:lnTo>
                    <a:pt x="92" y="59"/>
                  </a:lnTo>
                  <a:lnTo>
                    <a:pt x="94" y="62"/>
                  </a:lnTo>
                  <a:lnTo>
                    <a:pt x="94" y="64"/>
                  </a:lnTo>
                  <a:lnTo>
                    <a:pt x="91" y="62"/>
                  </a:lnTo>
                  <a:lnTo>
                    <a:pt x="86" y="59"/>
                  </a:lnTo>
                  <a:lnTo>
                    <a:pt x="84" y="58"/>
                  </a:lnTo>
                  <a:lnTo>
                    <a:pt x="82" y="58"/>
                  </a:lnTo>
                  <a:lnTo>
                    <a:pt x="80" y="60"/>
                  </a:lnTo>
                  <a:lnTo>
                    <a:pt x="79" y="60"/>
                  </a:lnTo>
                  <a:lnTo>
                    <a:pt x="77" y="60"/>
                  </a:lnTo>
                  <a:lnTo>
                    <a:pt x="76" y="57"/>
                  </a:lnTo>
                  <a:lnTo>
                    <a:pt x="75" y="56"/>
                  </a:lnTo>
                  <a:lnTo>
                    <a:pt x="73" y="57"/>
                  </a:lnTo>
                  <a:lnTo>
                    <a:pt x="71" y="57"/>
                  </a:lnTo>
                  <a:lnTo>
                    <a:pt x="69" y="54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ED4213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69" name="Freeform 8"/>
            <p:cNvSpPr>
              <a:spLocks/>
            </p:cNvSpPr>
            <p:nvPr/>
          </p:nvSpPr>
          <p:spPr bwMode="auto">
            <a:xfrm>
              <a:off x="4637088" y="3203575"/>
              <a:ext cx="812800" cy="411163"/>
            </a:xfrm>
            <a:custGeom>
              <a:avLst/>
              <a:gdLst>
                <a:gd name="T0" fmla="*/ 2147483647 w 100"/>
                <a:gd name="T1" fmla="*/ 0 h 53"/>
                <a:gd name="T2" fmla="*/ 2147483647 w 100"/>
                <a:gd name="T3" fmla="*/ 2147483647 h 53"/>
                <a:gd name="T4" fmla="*/ 2147483647 w 100"/>
                <a:gd name="T5" fmla="*/ 2147483647 h 53"/>
                <a:gd name="T6" fmla="*/ 2147483647 w 100"/>
                <a:gd name="T7" fmla="*/ 2147483647 h 53"/>
                <a:gd name="T8" fmla="*/ 2147483647 w 100"/>
                <a:gd name="T9" fmla="*/ 2147483647 h 53"/>
                <a:gd name="T10" fmla="*/ 2147483647 w 100"/>
                <a:gd name="T11" fmla="*/ 2147483647 h 53"/>
                <a:gd name="T12" fmla="*/ 2147483647 w 100"/>
                <a:gd name="T13" fmla="*/ 2147483647 h 53"/>
                <a:gd name="T14" fmla="*/ 2147483647 w 100"/>
                <a:gd name="T15" fmla="*/ 2147483647 h 53"/>
                <a:gd name="T16" fmla="*/ 2147483647 w 100"/>
                <a:gd name="T17" fmla="*/ 2147483647 h 53"/>
                <a:gd name="T18" fmla="*/ 2147483647 w 100"/>
                <a:gd name="T19" fmla="*/ 2147483647 h 53"/>
                <a:gd name="T20" fmla="*/ 2147483647 w 100"/>
                <a:gd name="T21" fmla="*/ 2147483647 h 53"/>
                <a:gd name="T22" fmla="*/ 2147483647 w 100"/>
                <a:gd name="T23" fmla="*/ 2147483647 h 53"/>
                <a:gd name="T24" fmla="*/ 0 w 100"/>
                <a:gd name="T25" fmla="*/ 2147483647 h 53"/>
                <a:gd name="T26" fmla="*/ 2147483647 w 100"/>
                <a:gd name="T27" fmla="*/ 0 h 53"/>
                <a:gd name="T28" fmla="*/ 2147483647 w 100"/>
                <a:gd name="T29" fmla="*/ 0 h 5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00"/>
                <a:gd name="T46" fmla="*/ 0 h 53"/>
                <a:gd name="T47" fmla="*/ 100 w 100"/>
                <a:gd name="T48" fmla="*/ 53 h 5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00" h="53">
                  <a:moveTo>
                    <a:pt x="3" y="0"/>
                  </a:moveTo>
                  <a:lnTo>
                    <a:pt x="89" y="2"/>
                  </a:lnTo>
                  <a:lnTo>
                    <a:pt x="95" y="6"/>
                  </a:lnTo>
                  <a:lnTo>
                    <a:pt x="93" y="8"/>
                  </a:lnTo>
                  <a:lnTo>
                    <a:pt x="93" y="10"/>
                  </a:lnTo>
                  <a:lnTo>
                    <a:pt x="94" y="12"/>
                  </a:lnTo>
                  <a:lnTo>
                    <a:pt x="95" y="12"/>
                  </a:lnTo>
                  <a:lnTo>
                    <a:pt x="96" y="15"/>
                  </a:lnTo>
                  <a:lnTo>
                    <a:pt x="97" y="16"/>
                  </a:lnTo>
                  <a:lnTo>
                    <a:pt x="99" y="16"/>
                  </a:lnTo>
                  <a:lnTo>
                    <a:pt x="99" y="17"/>
                  </a:lnTo>
                  <a:lnTo>
                    <a:pt x="100" y="53"/>
                  </a:lnTo>
                  <a:lnTo>
                    <a:pt x="0" y="5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ED4213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70" name="Freeform 9"/>
            <p:cNvSpPr>
              <a:spLocks/>
            </p:cNvSpPr>
            <p:nvPr/>
          </p:nvSpPr>
          <p:spPr bwMode="auto">
            <a:xfrm>
              <a:off x="5232400" y="2740025"/>
              <a:ext cx="666750" cy="417513"/>
            </a:xfrm>
            <a:custGeom>
              <a:avLst/>
              <a:gdLst>
                <a:gd name="T0" fmla="*/ 2147483647 w 82"/>
                <a:gd name="T1" fmla="*/ 0 h 54"/>
                <a:gd name="T2" fmla="*/ 2147483647 w 82"/>
                <a:gd name="T3" fmla="*/ 2147483647 h 54"/>
                <a:gd name="T4" fmla="*/ 2147483647 w 82"/>
                <a:gd name="T5" fmla="*/ 2147483647 h 54"/>
                <a:gd name="T6" fmla="*/ 2147483647 w 82"/>
                <a:gd name="T7" fmla="*/ 2147483647 h 54"/>
                <a:gd name="T8" fmla="*/ 2147483647 w 82"/>
                <a:gd name="T9" fmla="*/ 2147483647 h 54"/>
                <a:gd name="T10" fmla="*/ 2147483647 w 82"/>
                <a:gd name="T11" fmla="*/ 2147483647 h 54"/>
                <a:gd name="T12" fmla="*/ 2147483647 w 82"/>
                <a:gd name="T13" fmla="*/ 2147483647 h 54"/>
                <a:gd name="T14" fmla="*/ 2147483647 w 82"/>
                <a:gd name="T15" fmla="*/ 2147483647 h 54"/>
                <a:gd name="T16" fmla="*/ 2147483647 w 82"/>
                <a:gd name="T17" fmla="*/ 2147483647 h 54"/>
                <a:gd name="T18" fmla="*/ 2147483647 w 82"/>
                <a:gd name="T19" fmla="*/ 2147483647 h 54"/>
                <a:gd name="T20" fmla="*/ 2147483647 w 82"/>
                <a:gd name="T21" fmla="*/ 2147483647 h 54"/>
                <a:gd name="T22" fmla="*/ 2147483647 w 82"/>
                <a:gd name="T23" fmla="*/ 2147483647 h 54"/>
                <a:gd name="T24" fmla="*/ 2147483647 w 82"/>
                <a:gd name="T25" fmla="*/ 2147483647 h 54"/>
                <a:gd name="T26" fmla="*/ 2147483647 w 82"/>
                <a:gd name="T27" fmla="*/ 2147483647 h 54"/>
                <a:gd name="T28" fmla="*/ 2147483647 w 82"/>
                <a:gd name="T29" fmla="*/ 2147483647 h 54"/>
                <a:gd name="T30" fmla="*/ 2147483647 w 82"/>
                <a:gd name="T31" fmla="*/ 2147483647 h 54"/>
                <a:gd name="T32" fmla="*/ 2147483647 w 82"/>
                <a:gd name="T33" fmla="*/ 2147483647 h 54"/>
                <a:gd name="T34" fmla="*/ 2147483647 w 82"/>
                <a:gd name="T35" fmla="*/ 2147483647 h 54"/>
                <a:gd name="T36" fmla="*/ 2147483647 w 82"/>
                <a:gd name="T37" fmla="*/ 2147483647 h 54"/>
                <a:gd name="T38" fmla="*/ 2147483647 w 82"/>
                <a:gd name="T39" fmla="*/ 2147483647 h 54"/>
                <a:gd name="T40" fmla="*/ 2147483647 w 82"/>
                <a:gd name="T41" fmla="*/ 2147483647 h 54"/>
                <a:gd name="T42" fmla="*/ 2147483647 w 82"/>
                <a:gd name="T43" fmla="*/ 2147483647 h 54"/>
                <a:gd name="T44" fmla="*/ 2147483647 w 82"/>
                <a:gd name="T45" fmla="*/ 2147483647 h 54"/>
                <a:gd name="T46" fmla="*/ 2147483647 w 82"/>
                <a:gd name="T47" fmla="*/ 2147483647 h 54"/>
                <a:gd name="T48" fmla="*/ 2147483647 w 82"/>
                <a:gd name="T49" fmla="*/ 2147483647 h 54"/>
                <a:gd name="T50" fmla="*/ 2147483647 w 82"/>
                <a:gd name="T51" fmla="*/ 2147483647 h 54"/>
                <a:gd name="T52" fmla="*/ 2147483647 w 82"/>
                <a:gd name="T53" fmla="*/ 2147483647 h 54"/>
                <a:gd name="T54" fmla="*/ 2147483647 w 82"/>
                <a:gd name="T55" fmla="*/ 2147483647 h 54"/>
                <a:gd name="T56" fmla="*/ 2147483647 w 82"/>
                <a:gd name="T57" fmla="*/ 2147483647 h 54"/>
                <a:gd name="T58" fmla="*/ 2147483647 w 82"/>
                <a:gd name="T59" fmla="*/ 2147483647 h 54"/>
                <a:gd name="T60" fmla="*/ 2147483647 w 82"/>
                <a:gd name="T61" fmla="*/ 2147483647 h 54"/>
                <a:gd name="T62" fmla="*/ 2147483647 w 82"/>
                <a:gd name="T63" fmla="*/ 2147483647 h 54"/>
                <a:gd name="T64" fmla="*/ 2147483647 w 82"/>
                <a:gd name="T65" fmla="*/ 2147483647 h 54"/>
                <a:gd name="T66" fmla="*/ 2147483647 w 82"/>
                <a:gd name="T67" fmla="*/ 2147483647 h 54"/>
                <a:gd name="T68" fmla="*/ 2147483647 w 82"/>
                <a:gd name="T69" fmla="*/ 2147483647 h 54"/>
                <a:gd name="T70" fmla="*/ 2147483647 w 82"/>
                <a:gd name="T71" fmla="*/ 2147483647 h 5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82"/>
                <a:gd name="T109" fmla="*/ 0 h 54"/>
                <a:gd name="T110" fmla="*/ 82 w 82"/>
                <a:gd name="T111" fmla="*/ 54 h 5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82" h="54">
                  <a:moveTo>
                    <a:pt x="2" y="2"/>
                  </a:moveTo>
                  <a:lnTo>
                    <a:pt x="66" y="0"/>
                  </a:lnTo>
                  <a:lnTo>
                    <a:pt x="67" y="2"/>
                  </a:lnTo>
                  <a:lnTo>
                    <a:pt x="68" y="4"/>
                  </a:lnTo>
                  <a:lnTo>
                    <a:pt x="68" y="5"/>
                  </a:lnTo>
                  <a:lnTo>
                    <a:pt x="67" y="6"/>
                  </a:lnTo>
                  <a:lnTo>
                    <a:pt x="68" y="8"/>
                  </a:lnTo>
                  <a:lnTo>
                    <a:pt x="69" y="13"/>
                  </a:lnTo>
                  <a:lnTo>
                    <a:pt x="73" y="14"/>
                  </a:lnTo>
                  <a:lnTo>
                    <a:pt x="74" y="16"/>
                  </a:lnTo>
                  <a:lnTo>
                    <a:pt x="75" y="17"/>
                  </a:lnTo>
                  <a:lnTo>
                    <a:pt x="75" y="18"/>
                  </a:lnTo>
                  <a:lnTo>
                    <a:pt x="78" y="20"/>
                  </a:lnTo>
                  <a:lnTo>
                    <a:pt x="78" y="21"/>
                  </a:lnTo>
                  <a:lnTo>
                    <a:pt x="81" y="23"/>
                  </a:lnTo>
                  <a:lnTo>
                    <a:pt x="82" y="26"/>
                  </a:lnTo>
                  <a:lnTo>
                    <a:pt x="81" y="27"/>
                  </a:lnTo>
                  <a:lnTo>
                    <a:pt x="80" y="29"/>
                  </a:lnTo>
                  <a:lnTo>
                    <a:pt x="80" y="30"/>
                  </a:lnTo>
                  <a:lnTo>
                    <a:pt x="80" y="31"/>
                  </a:lnTo>
                  <a:lnTo>
                    <a:pt x="77" y="34"/>
                  </a:lnTo>
                  <a:lnTo>
                    <a:pt x="75" y="34"/>
                  </a:lnTo>
                  <a:lnTo>
                    <a:pt x="75" y="35"/>
                  </a:lnTo>
                  <a:lnTo>
                    <a:pt x="72" y="35"/>
                  </a:lnTo>
                  <a:lnTo>
                    <a:pt x="71" y="36"/>
                  </a:lnTo>
                  <a:lnTo>
                    <a:pt x="70" y="38"/>
                  </a:lnTo>
                  <a:lnTo>
                    <a:pt x="70" y="39"/>
                  </a:lnTo>
                  <a:lnTo>
                    <a:pt x="72" y="41"/>
                  </a:lnTo>
                  <a:lnTo>
                    <a:pt x="72" y="42"/>
                  </a:lnTo>
                  <a:lnTo>
                    <a:pt x="72" y="44"/>
                  </a:lnTo>
                  <a:lnTo>
                    <a:pt x="70" y="49"/>
                  </a:lnTo>
                  <a:lnTo>
                    <a:pt x="68" y="50"/>
                  </a:lnTo>
                  <a:lnTo>
                    <a:pt x="67" y="51"/>
                  </a:lnTo>
                  <a:lnTo>
                    <a:pt x="67" y="53"/>
                  </a:lnTo>
                  <a:lnTo>
                    <a:pt x="66" y="54"/>
                  </a:lnTo>
                  <a:lnTo>
                    <a:pt x="63" y="50"/>
                  </a:lnTo>
                  <a:lnTo>
                    <a:pt x="11" y="52"/>
                  </a:lnTo>
                  <a:lnTo>
                    <a:pt x="11" y="51"/>
                  </a:lnTo>
                  <a:lnTo>
                    <a:pt x="10" y="49"/>
                  </a:lnTo>
                  <a:lnTo>
                    <a:pt x="11" y="48"/>
                  </a:lnTo>
                  <a:lnTo>
                    <a:pt x="10" y="46"/>
                  </a:lnTo>
                  <a:lnTo>
                    <a:pt x="9" y="45"/>
                  </a:lnTo>
                  <a:lnTo>
                    <a:pt x="10" y="44"/>
                  </a:lnTo>
                  <a:lnTo>
                    <a:pt x="10" y="42"/>
                  </a:lnTo>
                  <a:lnTo>
                    <a:pt x="8" y="41"/>
                  </a:lnTo>
                  <a:lnTo>
                    <a:pt x="8" y="39"/>
                  </a:lnTo>
                  <a:lnTo>
                    <a:pt x="9" y="37"/>
                  </a:lnTo>
                  <a:lnTo>
                    <a:pt x="8" y="36"/>
                  </a:lnTo>
                  <a:lnTo>
                    <a:pt x="6" y="35"/>
                  </a:lnTo>
                  <a:lnTo>
                    <a:pt x="6" y="33"/>
                  </a:lnTo>
                  <a:lnTo>
                    <a:pt x="6" y="32"/>
                  </a:lnTo>
                  <a:lnTo>
                    <a:pt x="5" y="31"/>
                  </a:lnTo>
                  <a:lnTo>
                    <a:pt x="4" y="28"/>
                  </a:lnTo>
                  <a:lnTo>
                    <a:pt x="3" y="26"/>
                  </a:lnTo>
                  <a:lnTo>
                    <a:pt x="4" y="24"/>
                  </a:lnTo>
                  <a:lnTo>
                    <a:pt x="4" y="23"/>
                  </a:lnTo>
                  <a:lnTo>
                    <a:pt x="2" y="22"/>
                  </a:lnTo>
                  <a:lnTo>
                    <a:pt x="2" y="20"/>
                  </a:lnTo>
                  <a:lnTo>
                    <a:pt x="2" y="18"/>
                  </a:lnTo>
                  <a:lnTo>
                    <a:pt x="0" y="15"/>
                  </a:lnTo>
                  <a:lnTo>
                    <a:pt x="2" y="12"/>
                  </a:lnTo>
                  <a:lnTo>
                    <a:pt x="1" y="10"/>
                  </a:lnTo>
                  <a:lnTo>
                    <a:pt x="2" y="10"/>
                  </a:lnTo>
                  <a:lnTo>
                    <a:pt x="2" y="7"/>
                  </a:lnTo>
                  <a:lnTo>
                    <a:pt x="1" y="6"/>
                  </a:lnTo>
                  <a:lnTo>
                    <a:pt x="2" y="4"/>
                  </a:lnTo>
                  <a:lnTo>
                    <a:pt x="1" y="3"/>
                  </a:lnTo>
                  <a:lnTo>
                    <a:pt x="0" y="2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ED4213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71" name="Freeform 10"/>
            <p:cNvSpPr>
              <a:spLocks/>
            </p:cNvSpPr>
            <p:nvPr/>
          </p:nvSpPr>
          <p:spPr bwMode="auto">
            <a:xfrm>
              <a:off x="5597525" y="2282825"/>
              <a:ext cx="577850" cy="588963"/>
            </a:xfrm>
            <a:custGeom>
              <a:avLst/>
              <a:gdLst>
                <a:gd name="T0" fmla="*/ 2147483647 w 71"/>
                <a:gd name="T1" fmla="*/ 2147483647 h 76"/>
                <a:gd name="T2" fmla="*/ 2147483647 w 71"/>
                <a:gd name="T3" fmla="*/ 2147483647 h 76"/>
                <a:gd name="T4" fmla="*/ 2147483647 w 71"/>
                <a:gd name="T5" fmla="*/ 2147483647 h 76"/>
                <a:gd name="T6" fmla="*/ 2147483647 w 71"/>
                <a:gd name="T7" fmla="*/ 2147483647 h 76"/>
                <a:gd name="T8" fmla="*/ 2147483647 w 71"/>
                <a:gd name="T9" fmla="*/ 2147483647 h 76"/>
                <a:gd name="T10" fmla="*/ 2147483647 w 71"/>
                <a:gd name="T11" fmla="*/ 2147483647 h 76"/>
                <a:gd name="T12" fmla="*/ 2147483647 w 71"/>
                <a:gd name="T13" fmla="*/ 2147483647 h 76"/>
                <a:gd name="T14" fmla="*/ 2147483647 w 71"/>
                <a:gd name="T15" fmla="*/ 2147483647 h 76"/>
                <a:gd name="T16" fmla="*/ 2147483647 w 71"/>
                <a:gd name="T17" fmla="*/ 2147483647 h 76"/>
                <a:gd name="T18" fmla="*/ 2147483647 w 71"/>
                <a:gd name="T19" fmla="*/ 2147483647 h 76"/>
                <a:gd name="T20" fmla="*/ 2147483647 w 71"/>
                <a:gd name="T21" fmla="*/ 2147483647 h 76"/>
                <a:gd name="T22" fmla="*/ 2147483647 w 71"/>
                <a:gd name="T23" fmla="*/ 2147483647 h 76"/>
                <a:gd name="T24" fmla="*/ 2147483647 w 71"/>
                <a:gd name="T25" fmla="*/ 2147483647 h 76"/>
                <a:gd name="T26" fmla="*/ 2147483647 w 71"/>
                <a:gd name="T27" fmla="*/ 2147483647 h 76"/>
                <a:gd name="T28" fmla="*/ 0 w 71"/>
                <a:gd name="T29" fmla="*/ 2147483647 h 76"/>
                <a:gd name="T30" fmla="*/ 2147483647 w 71"/>
                <a:gd name="T31" fmla="*/ 2147483647 h 76"/>
                <a:gd name="T32" fmla="*/ 2147483647 w 71"/>
                <a:gd name="T33" fmla="*/ 2147483647 h 76"/>
                <a:gd name="T34" fmla="*/ 2147483647 w 71"/>
                <a:gd name="T35" fmla="*/ 2147483647 h 76"/>
                <a:gd name="T36" fmla="*/ 2147483647 w 71"/>
                <a:gd name="T37" fmla="*/ 2147483647 h 76"/>
                <a:gd name="T38" fmla="*/ 2147483647 w 71"/>
                <a:gd name="T39" fmla="*/ 2147483647 h 76"/>
                <a:gd name="T40" fmla="*/ 2147483647 w 71"/>
                <a:gd name="T41" fmla="*/ 2147483647 h 76"/>
                <a:gd name="T42" fmla="*/ 2147483647 w 71"/>
                <a:gd name="T43" fmla="*/ 2147483647 h 76"/>
                <a:gd name="T44" fmla="*/ 2147483647 w 71"/>
                <a:gd name="T45" fmla="*/ 2147483647 h 76"/>
                <a:gd name="T46" fmla="*/ 2147483647 w 71"/>
                <a:gd name="T47" fmla="*/ 2147483647 h 76"/>
                <a:gd name="T48" fmla="*/ 2147483647 w 71"/>
                <a:gd name="T49" fmla="*/ 2147483647 h 76"/>
                <a:gd name="T50" fmla="*/ 2147483647 w 71"/>
                <a:gd name="T51" fmla="*/ 2147483647 h 76"/>
                <a:gd name="T52" fmla="*/ 2147483647 w 71"/>
                <a:gd name="T53" fmla="*/ 2147483647 h 76"/>
                <a:gd name="T54" fmla="*/ 2147483647 w 71"/>
                <a:gd name="T55" fmla="*/ 2147483647 h 76"/>
                <a:gd name="T56" fmla="*/ 2147483647 w 71"/>
                <a:gd name="T57" fmla="*/ 2147483647 h 76"/>
                <a:gd name="T58" fmla="*/ 2147483647 w 71"/>
                <a:gd name="T59" fmla="*/ 2147483647 h 76"/>
                <a:gd name="T60" fmla="*/ 2147483647 w 71"/>
                <a:gd name="T61" fmla="*/ 2147483647 h 76"/>
                <a:gd name="T62" fmla="*/ 2147483647 w 71"/>
                <a:gd name="T63" fmla="*/ 2147483647 h 76"/>
                <a:gd name="T64" fmla="*/ 2147483647 w 71"/>
                <a:gd name="T65" fmla="*/ 2147483647 h 76"/>
                <a:gd name="T66" fmla="*/ 2147483647 w 71"/>
                <a:gd name="T67" fmla="*/ 2147483647 h 76"/>
                <a:gd name="T68" fmla="*/ 2147483647 w 71"/>
                <a:gd name="T69" fmla="*/ 2147483647 h 76"/>
                <a:gd name="T70" fmla="*/ 2147483647 w 71"/>
                <a:gd name="T71" fmla="*/ 2147483647 h 76"/>
                <a:gd name="T72" fmla="*/ 2147483647 w 71"/>
                <a:gd name="T73" fmla="*/ 2147483647 h 76"/>
                <a:gd name="T74" fmla="*/ 2147483647 w 71"/>
                <a:gd name="T75" fmla="*/ 2147483647 h 76"/>
                <a:gd name="T76" fmla="*/ 2147483647 w 71"/>
                <a:gd name="T77" fmla="*/ 2147483647 h 76"/>
                <a:gd name="T78" fmla="*/ 2147483647 w 71"/>
                <a:gd name="T79" fmla="*/ 2147483647 h 76"/>
                <a:gd name="T80" fmla="*/ 2147483647 w 71"/>
                <a:gd name="T81" fmla="*/ 2147483647 h 76"/>
                <a:gd name="T82" fmla="*/ 2147483647 w 71"/>
                <a:gd name="T83" fmla="*/ 2147483647 h 76"/>
                <a:gd name="T84" fmla="*/ 2147483647 w 71"/>
                <a:gd name="T85" fmla="*/ 2147483647 h 76"/>
                <a:gd name="T86" fmla="*/ 2147483647 w 71"/>
                <a:gd name="T87" fmla="*/ 2147483647 h 76"/>
                <a:gd name="T88" fmla="*/ 2147483647 w 71"/>
                <a:gd name="T89" fmla="*/ 2147483647 h 76"/>
                <a:gd name="T90" fmla="*/ 2147483647 w 71"/>
                <a:gd name="T91" fmla="*/ 2147483647 h 76"/>
                <a:gd name="T92" fmla="*/ 2147483647 w 71"/>
                <a:gd name="T93" fmla="*/ 2147483647 h 76"/>
                <a:gd name="T94" fmla="*/ 2147483647 w 71"/>
                <a:gd name="T95" fmla="*/ 2147483647 h 76"/>
                <a:gd name="T96" fmla="*/ 2147483647 w 71"/>
                <a:gd name="T97" fmla="*/ 2147483647 h 76"/>
                <a:gd name="T98" fmla="*/ 2147483647 w 71"/>
                <a:gd name="T99" fmla="*/ 2147483647 h 76"/>
                <a:gd name="T100" fmla="*/ 2147483647 w 71"/>
                <a:gd name="T101" fmla="*/ 2147483647 h 76"/>
                <a:gd name="T102" fmla="*/ 2147483647 w 71"/>
                <a:gd name="T103" fmla="*/ 2147483647 h 76"/>
                <a:gd name="T104" fmla="*/ 2147483647 w 71"/>
                <a:gd name="T105" fmla="*/ 2147483647 h 76"/>
                <a:gd name="T106" fmla="*/ 2147483647 w 71"/>
                <a:gd name="T107" fmla="*/ 2147483647 h 76"/>
                <a:gd name="T108" fmla="*/ 2147483647 w 71"/>
                <a:gd name="T109" fmla="*/ 2147483647 h 76"/>
                <a:gd name="T110" fmla="*/ 2147483647 w 71"/>
                <a:gd name="T111" fmla="*/ 2147483647 h 76"/>
                <a:gd name="T112" fmla="*/ 2147483647 w 71"/>
                <a:gd name="T113" fmla="*/ 2147483647 h 76"/>
                <a:gd name="T114" fmla="*/ 2147483647 w 71"/>
                <a:gd name="T115" fmla="*/ 2147483647 h 76"/>
                <a:gd name="T116" fmla="*/ 2147483647 w 71"/>
                <a:gd name="T117" fmla="*/ 2147483647 h 76"/>
                <a:gd name="T118" fmla="*/ 2147483647 w 71"/>
                <a:gd name="T119" fmla="*/ 2147483647 h 76"/>
                <a:gd name="T120" fmla="*/ 2147483647 w 71"/>
                <a:gd name="T121" fmla="*/ 2147483647 h 76"/>
                <a:gd name="T122" fmla="*/ 2147483647 w 71"/>
                <a:gd name="T123" fmla="*/ 2147483647 h 7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1"/>
                <a:gd name="T187" fmla="*/ 0 h 76"/>
                <a:gd name="T188" fmla="*/ 71 w 71"/>
                <a:gd name="T189" fmla="*/ 76 h 7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1" h="76">
                  <a:moveTo>
                    <a:pt x="30" y="76"/>
                  </a:moveTo>
                  <a:lnTo>
                    <a:pt x="29" y="75"/>
                  </a:lnTo>
                  <a:lnTo>
                    <a:pt x="28" y="73"/>
                  </a:lnTo>
                  <a:lnTo>
                    <a:pt x="24" y="72"/>
                  </a:lnTo>
                  <a:lnTo>
                    <a:pt x="23" y="67"/>
                  </a:lnTo>
                  <a:lnTo>
                    <a:pt x="22" y="65"/>
                  </a:lnTo>
                  <a:lnTo>
                    <a:pt x="23" y="64"/>
                  </a:lnTo>
                  <a:lnTo>
                    <a:pt x="23" y="63"/>
                  </a:lnTo>
                  <a:lnTo>
                    <a:pt x="22" y="61"/>
                  </a:lnTo>
                  <a:lnTo>
                    <a:pt x="21" y="59"/>
                  </a:lnTo>
                  <a:lnTo>
                    <a:pt x="21" y="56"/>
                  </a:lnTo>
                  <a:lnTo>
                    <a:pt x="21" y="54"/>
                  </a:lnTo>
                  <a:lnTo>
                    <a:pt x="21" y="53"/>
                  </a:lnTo>
                  <a:lnTo>
                    <a:pt x="17" y="50"/>
                  </a:lnTo>
                  <a:lnTo>
                    <a:pt x="13" y="48"/>
                  </a:lnTo>
                  <a:lnTo>
                    <a:pt x="12" y="45"/>
                  </a:lnTo>
                  <a:lnTo>
                    <a:pt x="8" y="44"/>
                  </a:lnTo>
                  <a:lnTo>
                    <a:pt x="8" y="43"/>
                  </a:lnTo>
                  <a:lnTo>
                    <a:pt x="7" y="42"/>
                  </a:lnTo>
                  <a:lnTo>
                    <a:pt x="4" y="41"/>
                  </a:lnTo>
                  <a:lnTo>
                    <a:pt x="3" y="41"/>
                  </a:lnTo>
                  <a:lnTo>
                    <a:pt x="2" y="40"/>
                  </a:lnTo>
                  <a:lnTo>
                    <a:pt x="1" y="39"/>
                  </a:lnTo>
                  <a:lnTo>
                    <a:pt x="1" y="34"/>
                  </a:lnTo>
                  <a:lnTo>
                    <a:pt x="2" y="31"/>
                  </a:lnTo>
                  <a:lnTo>
                    <a:pt x="2" y="30"/>
                  </a:lnTo>
                  <a:lnTo>
                    <a:pt x="3" y="28"/>
                  </a:lnTo>
                  <a:lnTo>
                    <a:pt x="1" y="26"/>
                  </a:lnTo>
                  <a:lnTo>
                    <a:pt x="0" y="25"/>
                  </a:lnTo>
                  <a:lnTo>
                    <a:pt x="1" y="22"/>
                  </a:lnTo>
                  <a:lnTo>
                    <a:pt x="1" y="20"/>
                  </a:lnTo>
                  <a:lnTo>
                    <a:pt x="5" y="17"/>
                  </a:lnTo>
                  <a:lnTo>
                    <a:pt x="6" y="17"/>
                  </a:lnTo>
                  <a:lnTo>
                    <a:pt x="7" y="16"/>
                  </a:lnTo>
                  <a:lnTo>
                    <a:pt x="6" y="7"/>
                  </a:lnTo>
                  <a:lnTo>
                    <a:pt x="7" y="6"/>
                  </a:lnTo>
                  <a:lnTo>
                    <a:pt x="8" y="5"/>
                  </a:lnTo>
                  <a:lnTo>
                    <a:pt x="9" y="5"/>
                  </a:lnTo>
                  <a:lnTo>
                    <a:pt x="11" y="6"/>
                  </a:lnTo>
                  <a:lnTo>
                    <a:pt x="13" y="5"/>
                  </a:lnTo>
                  <a:lnTo>
                    <a:pt x="16" y="4"/>
                  </a:lnTo>
                  <a:lnTo>
                    <a:pt x="22" y="1"/>
                  </a:lnTo>
                  <a:lnTo>
                    <a:pt x="23" y="0"/>
                  </a:lnTo>
                  <a:lnTo>
                    <a:pt x="24" y="1"/>
                  </a:lnTo>
                  <a:lnTo>
                    <a:pt x="24" y="2"/>
                  </a:lnTo>
                  <a:lnTo>
                    <a:pt x="23" y="3"/>
                  </a:lnTo>
                  <a:lnTo>
                    <a:pt x="23" y="4"/>
                  </a:lnTo>
                  <a:lnTo>
                    <a:pt x="22" y="6"/>
                  </a:lnTo>
                  <a:lnTo>
                    <a:pt x="25" y="5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6"/>
                  </a:lnTo>
                  <a:lnTo>
                    <a:pt x="29" y="7"/>
                  </a:lnTo>
                  <a:lnTo>
                    <a:pt x="31" y="8"/>
                  </a:lnTo>
                  <a:lnTo>
                    <a:pt x="32" y="8"/>
                  </a:lnTo>
                  <a:lnTo>
                    <a:pt x="32" y="10"/>
                  </a:lnTo>
                  <a:lnTo>
                    <a:pt x="33" y="11"/>
                  </a:lnTo>
                  <a:lnTo>
                    <a:pt x="44" y="13"/>
                  </a:lnTo>
                  <a:lnTo>
                    <a:pt x="46" y="13"/>
                  </a:lnTo>
                  <a:lnTo>
                    <a:pt x="48" y="15"/>
                  </a:lnTo>
                  <a:lnTo>
                    <a:pt x="50" y="15"/>
                  </a:lnTo>
                  <a:lnTo>
                    <a:pt x="51" y="15"/>
                  </a:lnTo>
                  <a:lnTo>
                    <a:pt x="54" y="15"/>
                  </a:lnTo>
                  <a:lnTo>
                    <a:pt x="56" y="16"/>
                  </a:lnTo>
                  <a:lnTo>
                    <a:pt x="57" y="17"/>
                  </a:lnTo>
                  <a:lnTo>
                    <a:pt x="56" y="17"/>
                  </a:lnTo>
                  <a:lnTo>
                    <a:pt x="56" y="18"/>
                  </a:lnTo>
                  <a:lnTo>
                    <a:pt x="58" y="18"/>
                  </a:lnTo>
                  <a:lnTo>
                    <a:pt x="60" y="19"/>
                  </a:lnTo>
                  <a:lnTo>
                    <a:pt x="61" y="21"/>
                  </a:lnTo>
                  <a:lnTo>
                    <a:pt x="60" y="25"/>
                  </a:lnTo>
                  <a:lnTo>
                    <a:pt x="62" y="25"/>
                  </a:lnTo>
                  <a:lnTo>
                    <a:pt x="63" y="25"/>
                  </a:lnTo>
                  <a:lnTo>
                    <a:pt x="62" y="26"/>
                  </a:lnTo>
                  <a:lnTo>
                    <a:pt x="62" y="27"/>
                  </a:lnTo>
                  <a:lnTo>
                    <a:pt x="62" y="28"/>
                  </a:lnTo>
                  <a:lnTo>
                    <a:pt x="64" y="30"/>
                  </a:lnTo>
                  <a:lnTo>
                    <a:pt x="61" y="33"/>
                  </a:lnTo>
                  <a:lnTo>
                    <a:pt x="60" y="36"/>
                  </a:lnTo>
                  <a:lnTo>
                    <a:pt x="59" y="38"/>
                  </a:lnTo>
                  <a:lnTo>
                    <a:pt x="59" y="39"/>
                  </a:lnTo>
                  <a:lnTo>
                    <a:pt x="61" y="38"/>
                  </a:lnTo>
                  <a:lnTo>
                    <a:pt x="63" y="35"/>
                  </a:lnTo>
                  <a:lnTo>
                    <a:pt x="65" y="33"/>
                  </a:lnTo>
                  <a:lnTo>
                    <a:pt x="66" y="33"/>
                  </a:lnTo>
                  <a:lnTo>
                    <a:pt x="67" y="32"/>
                  </a:lnTo>
                  <a:lnTo>
                    <a:pt x="68" y="31"/>
                  </a:lnTo>
                  <a:lnTo>
                    <a:pt x="68" y="30"/>
                  </a:lnTo>
                  <a:lnTo>
                    <a:pt x="68" y="28"/>
                  </a:lnTo>
                  <a:lnTo>
                    <a:pt x="68" y="27"/>
                  </a:lnTo>
                  <a:lnTo>
                    <a:pt x="69" y="27"/>
                  </a:lnTo>
                  <a:lnTo>
                    <a:pt x="69" y="26"/>
                  </a:lnTo>
                  <a:lnTo>
                    <a:pt x="70" y="25"/>
                  </a:lnTo>
                  <a:lnTo>
                    <a:pt x="71" y="25"/>
                  </a:lnTo>
                  <a:lnTo>
                    <a:pt x="71" y="26"/>
                  </a:lnTo>
                  <a:lnTo>
                    <a:pt x="71" y="28"/>
                  </a:lnTo>
                  <a:lnTo>
                    <a:pt x="69" y="33"/>
                  </a:lnTo>
                  <a:lnTo>
                    <a:pt x="68" y="34"/>
                  </a:lnTo>
                  <a:lnTo>
                    <a:pt x="68" y="35"/>
                  </a:lnTo>
                  <a:lnTo>
                    <a:pt x="68" y="36"/>
                  </a:lnTo>
                  <a:lnTo>
                    <a:pt x="66" y="40"/>
                  </a:lnTo>
                  <a:lnTo>
                    <a:pt x="66" y="43"/>
                  </a:lnTo>
                  <a:lnTo>
                    <a:pt x="66" y="45"/>
                  </a:lnTo>
                  <a:lnTo>
                    <a:pt x="64" y="46"/>
                  </a:lnTo>
                  <a:lnTo>
                    <a:pt x="64" y="47"/>
                  </a:lnTo>
                  <a:lnTo>
                    <a:pt x="64" y="50"/>
                  </a:lnTo>
                  <a:lnTo>
                    <a:pt x="65" y="54"/>
                  </a:lnTo>
                  <a:lnTo>
                    <a:pt x="64" y="55"/>
                  </a:lnTo>
                  <a:lnTo>
                    <a:pt x="63" y="59"/>
                  </a:lnTo>
                  <a:lnTo>
                    <a:pt x="63" y="65"/>
                  </a:lnTo>
                  <a:lnTo>
                    <a:pt x="65" y="70"/>
                  </a:lnTo>
                  <a:lnTo>
                    <a:pt x="65" y="71"/>
                  </a:lnTo>
                  <a:lnTo>
                    <a:pt x="65" y="72"/>
                  </a:lnTo>
                  <a:lnTo>
                    <a:pt x="65" y="74"/>
                  </a:lnTo>
                  <a:lnTo>
                    <a:pt x="30" y="76"/>
                  </a:lnTo>
                  <a:close/>
                </a:path>
              </a:pathLst>
            </a:custGeom>
            <a:solidFill>
              <a:srgbClr val="ED4213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72" name="Freeform 11"/>
            <p:cNvSpPr>
              <a:spLocks/>
            </p:cNvSpPr>
            <p:nvPr/>
          </p:nvSpPr>
          <p:spPr bwMode="auto">
            <a:xfrm>
              <a:off x="6445250" y="2840038"/>
              <a:ext cx="461963" cy="487362"/>
            </a:xfrm>
            <a:custGeom>
              <a:avLst/>
              <a:gdLst>
                <a:gd name="T0" fmla="*/ 2147483647 w 57"/>
                <a:gd name="T1" fmla="*/ 2147483647 h 63"/>
                <a:gd name="T2" fmla="*/ 2147483647 w 57"/>
                <a:gd name="T3" fmla="*/ 2147483647 h 63"/>
                <a:gd name="T4" fmla="*/ 2147483647 w 57"/>
                <a:gd name="T5" fmla="*/ 2147483647 h 63"/>
                <a:gd name="T6" fmla="*/ 2147483647 w 57"/>
                <a:gd name="T7" fmla="*/ 2147483647 h 63"/>
                <a:gd name="T8" fmla="*/ 2147483647 w 57"/>
                <a:gd name="T9" fmla="*/ 2147483647 h 63"/>
                <a:gd name="T10" fmla="*/ 2147483647 w 57"/>
                <a:gd name="T11" fmla="*/ 2147483647 h 63"/>
                <a:gd name="T12" fmla="*/ 2147483647 w 57"/>
                <a:gd name="T13" fmla="*/ 2147483647 h 63"/>
                <a:gd name="T14" fmla="*/ 2147483647 w 57"/>
                <a:gd name="T15" fmla="*/ 2147483647 h 63"/>
                <a:gd name="T16" fmla="*/ 2147483647 w 57"/>
                <a:gd name="T17" fmla="*/ 2147483647 h 63"/>
                <a:gd name="T18" fmla="*/ 2147483647 w 57"/>
                <a:gd name="T19" fmla="*/ 2147483647 h 63"/>
                <a:gd name="T20" fmla="*/ 2147483647 w 57"/>
                <a:gd name="T21" fmla="*/ 2147483647 h 63"/>
                <a:gd name="T22" fmla="*/ 2147483647 w 57"/>
                <a:gd name="T23" fmla="*/ 2147483647 h 63"/>
                <a:gd name="T24" fmla="*/ 2147483647 w 57"/>
                <a:gd name="T25" fmla="*/ 2147483647 h 63"/>
                <a:gd name="T26" fmla="*/ 2147483647 w 57"/>
                <a:gd name="T27" fmla="*/ 2147483647 h 63"/>
                <a:gd name="T28" fmla="*/ 2147483647 w 57"/>
                <a:gd name="T29" fmla="*/ 2147483647 h 63"/>
                <a:gd name="T30" fmla="*/ 2147483647 w 57"/>
                <a:gd name="T31" fmla="*/ 2147483647 h 63"/>
                <a:gd name="T32" fmla="*/ 2147483647 w 57"/>
                <a:gd name="T33" fmla="*/ 2147483647 h 63"/>
                <a:gd name="T34" fmla="*/ 2147483647 w 57"/>
                <a:gd name="T35" fmla="*/ 2147483647 h 63"/>
                <a:gd name="T36" fmla="*/ 2147483647 w 57"/>
                <a:gd name="T37" fmla="*/ 2147483647 h 63"/>
                <a:gd name="T38" fmla="*/ 2147483647 w 57"/>
                <a:gd name="T39" fmla="*/ 2147483647 h 63"/>
                <a:gd name="T40" fmla="*/ 2147483647 w 57"/>
                <a:gd name="T41" fmla="*/ 2147483647 h 63"/>
                <a:gd name="T42" fmla="*/ 2147483647 w 57"/>
                <a:gd name="T43" fmla="*/ 2147483647 h 63"/>
                <a:gd name="T44" fmla="*/ 2147483647 w 57"/>
                <a:gd name="T45" fmla="*/ 2147483647 h 63"/>
                <a:gd name="T46" fmla="*/ 2147483647 w 57"/>
                <a:gd name="T47" fmla="*/ 2147483647 h 63"/>
                <a:gd name="T48" fmla="*/ 2147483647 w 57"/>
                <a:gd name="T49" fmla="*/ 2147483647 h 63"/>
                <a:gd name="T50" fmla="*/ 2147483647 w 57"/>
                <a:gd name="T51" fmla="*/ 2147483647 h 63"/>
                <a:gd name="T52" fmla="*/ 2147483647 w 57"/>
                <a:gd name="T53" fmla="*/ 2147483647 h 63"/>
                <a:gd name="T54" fmla="*/ 2147483647 w 57"/>
                <a:gd name="T55" fmla="*/ 2147483647 h 63"/>
                <a:gd name="T56" fmla="*/ 2147483647 w 57"/>
                <a:gd name="T57" fmla="*/ 2147483647 h 63"/>
                <a:gd name="T58" fmla="*/ 2147483647 w 57"/>
                <a:gd name="T59" fmla="*/ 2147483647 h 63"/>
                <a:gd name="T60" fmla="*/ 2147483647 w 57"/>
                <a:gd name="T61" fmla="*/ 2147483647 h 63"/>
                <a:gd name="T62" fmla="*/ 2147483647 w 57"/>
                <a:gd name="T63" fmla="*/ 2147483647 h 63"/>
                <a:gd name="T64" fmla="*/ 2147483647 w 57"/>
                <a:gd name="T65" fmla="*/ 2147483647 h 63"/>
                <a:gd name="T66" fmla="*/ 2147483647 w 57"/>
                <a:gd name="T67" fmla="*/ 2147483647 h 63"/>
                <a:gd name="T68" fmla="*/ 2147483647 w 57"/>
                <a:gd name="T69" fmla="*/ 2147483647 h 63"/>
                <a:gd name="T70" fmla="*/ 2147483647 w 57"/>
                <a:gd name="T71" fmla="*/ 2147483647 h 63"/>
                <a:gd name="T72" fmla="*/ 2147483647 w 57"/>
                <a:gd name="T73" fmla="*/ 2147483647 h 63"/>
                <a:gd name="T74" fmla="*/ 0 w 57"/>
                <a:gd name="T75" fmla="*/ 2147483647 h 63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7"/>
                <a:gd name="T115" fmla="*/ 0 h 63"/>
                <a:gd name="T116" fmla="*/ 57 w 57"/>
                <a:gd name="T117" fmla="*/ 63 h 63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7" h="63">
                  <a:moveTo>
                    <a:pt x="0" y="11"/>
                  </a:moveTo>
                  <a:lnTo>
                    <a:pt x="5" y="55"/>
                  </a:lnTo>
                  <a:lnTo>
                    <a:pt x="6" y="55"/>
                  </a:lnTo>
                  <a:lnTo>
                    <a:pt x="8" y="56"/>
                  </a:lnTo>
                  <a:lnTo>
                    <a:pt x="10" y="55"/>
                  </a:lnTo>
                  <a:lnTo>
                    <a:pt x="12" y="57"/>
                  </a:lnTo>
                  <a:lnTo>
                    <a:pt x="13" y="59"/>
                  </a:lnTo>
                  <a:lnTo>
                    <a:pt x="15" y="60"/>
                  </a:lnTo>
                  <a:lnTo>
                    <a:pt x="18" y="60"/>
                  </a:lnTo>
                  <a:lnTo>
                    <a:pt x="21" y="62"/>
                  </a:lnTo>
                  <a:lnTo>
                    <a:pt x="22" y="61"/>
                  </a:lnTo>
                  <a:lnTo>
                    <a:pt x="23" y="60"/>
                  </a:lnTo>
                  <a:lnTo>
                    <a:pt x="25" y="61"/>
                  </a:lnTo>
                  <a:lnTo>
                    <a:pt x="27" y="61"/>
                  </a:lnTo>
                  <a:lnTo>
                    <a:pt x="28" y="61"/>
                  </a:lnTo>
                  <a:lnTo>
                    <a:pt x="29" y="60"/>
                  </a:lnTo>
                  <a:lnTo>
                    <a:pt x="29" y="59"/>
                  </a:lnTo>
                  <a:lnTo>
                    <a:pt x="31" y="58"/>
                  </a:lnTo>
                  <a:lnTo>
                    <a:pt x="31" y="59"/>
                  </a:lnTo>
                  <a:lnTo>
                    <a:pt x="33" y="61"/>
                  </a:lnTo>
                  <a:lnTo>
                    <a:pt x="34" y="62"/>
                  </a:lnTo>
                  <a:lnTo>
                    <a:pt x="36" y="63"/>
                  </a:lnTo>
                  <a:lnTo>
                    <a:pt x="38" y="63"/>
                  </a:lnTo>
                  <a:lnTo>
                    <a:pt x="39" y="61"/>
                  </a:lnTo>
                  <a:lnTo>
                    <a:pt x="40" y="60"/>
                  </a:lnTo>
                  <a:lnTo>
                    <a:pt x="40" y="58"/>
                  </a:lnTo>
                  <a:lnTo>
                    <a:pt x="40" y="56"/>
                  </a:lnTo>
                  <a:lnTo>
                    <a:pt x="41" y="52"/>
                  </a:lnTo>
                  <a:lnTo>
                    <a:pt x="42" y="52"/>
                  </a:lnTo>
                  <a:lnTo>
                    <a:pt x="44" y="54"/>
                  </a:lnTo>
                  <a:lnTo>
                    <a:pt x="45" y="52"/>
                  </a:lnTo>
                  <a:lnTo>
                    <a:pt x="45" y="51"/>
                  </a:lnTo>
                  <a:lnTo>
                    <a:pt x="46" y="48"/>
                  </a:lnTo>
                  <a:lnTo>
                    <a:pt x="47" y="47"/>
                  </a:lnTo>
                  <a:lnTo>
                    <a:pt x="47" y="46"/>
                  </a:lnTo>
                  <a:lnTo>
                    <a:pt x="48" y="45"/>
                  </a:lnTo>
                  <a:lnTo>
                    <a:pt x="49" y="45"/>
                  </a:lnTo>
                  <a:lnTo>
                    <a:pt x="51" y="44"/>
                  </a:lnTo>
                  <a:lnTo>
                    <a:pt x="53" y="41"/>
                  </a:lnTo>
                  <a:lnTo>
                    <a:pt x="54" y="41"/>
                  </a:lnTo>
                  <a:lnTo>
                    <a:pt x="55" y="39"/>
                  </a:lnTo>
                  <a:lnTo>
                    <a:pt x="55" y="37"/>
                  </a:lnTo>
                  <a:lnTo>
                    <a:pt x="55" y="36"/>
                  </a:lnTo>
                  <a:lnTo>
                    <a:pt x="55" y="35"/>
                  </a:lnTo>
                  <a:lnTo>
                    <a:pt x="56" y="34"/>
                  </a:lnTo>
                  <a:lnTo>
                    <a:pt x="57" y="27"/>
                  </a:lnTo>
                  <a:lnTo>
                    <a:pt x="54" y="26"/>
                  </a:lnTo>
                  <a:lnTo>
                    <a:pt x="56" y="25"/>
                  </a:lnTo>
                  <a:lnTo>
                    <a:pt x="55" y="23"/>
                  </a:lnTo>
                  <a:lnTo>
                    <a:pt x="56" y="22"/>
                  </a:lnTo>
                  <a:lnTo>
                    <a:pt x="57" y="22"/>
                  </a:lnTo>
                  <a:lnTo>
                    <a:pt x="53" y="0"/>
                  </a:lnTo>
                  <a:lnTo>
                    <a:pt x="46" y="3"/>
                  </a:lnTo>
                  <a:lnTo>
                    <a:pt x="44" y="5"/>
                  </a:lnTo>
                  <a:lnTo>
                    <a:pt x="42" y="6"/>
                  </a:lnTo>
                  <a:lnTo>
                    <a:pt x="39" y="10"/>
                  </a:lnTo>
                  <a:lnTo>
                    <a:pt x="37" y="10"/>
                  </a:lnTo>
                  <a:lnTo>
                    <a:pt x="36" y="10"/>
                  </a:lnTo>
                  <a:lnTo>
                    <a:pt x="34" y="10"/>
                  </a:lnTo>
                  <a:lnTo>
                    <a:pt x="33" y="11"/>
                  </a:lnTo>
                  <a:lnTo>
                    <a:pt x="30" y="13"/>
                  </a:lnTo>
                  <a:lnTo>
                    <a:pt x="29" y="13"/>
                  </a:lnTo>
                  <a:lnTo>
                    <a:pt x="27" y="12"/>
                  </a:lnTo>
                  <a:lnTo>
                    <a:pt x="26" y="13"/>
                  </a:lnTo>
                  <a:lnTo>
                    <a:pt x="25" y="12"/>
                  </a:lnTo>
                  <a:lnTo>
                    <a:pt x="26" y="11"/>
                  </a:lnTo>
                  <a:lnTo>
                    <a:pt x="25" y="11"/>
                  </a:lnTo>
                  <a:lnTo>
                    <a:pt x="23" y="11"/>
                  </a:lnTo>
                  <a:lnTo>
                    <a:pt x="19" y="9"/>
                  </a:lnTo>
                  <a:lnTo>
                    <a:pt x="18" y="9"/>
                  </a:lnTo>
                  <a:lnTo>
                    <a:pt x="17" y="10"/>
                  </a:lnTo>
                  <a:lnTo>
                    <a:pt x="17" y="9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ED4213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73" name="Freeform 12"/>
            <p:cNvSpPr>
              <a:spLocks/>
            </p:cNvSpPr>
            <p:nvPr/>
          </p:nvSpPr>
          <p:spPr bwMode="auto">
            <a:xfrm>
              <a:off x="6289675" y="4311650"/>
              <a:ext cx="1003300" cy="719138"/>
            </a:xfrm>
            <a:custGeom>
              <a:avLst/>
              <a:gdLst>
                <a:gd name="T0" fmla="*/ 0 w 123"/>
                <a:gd name="T1" fmla="*/ 2147483647 h 93"/>
                <a:gd name="T2" fmla="*/ 0 w 123"/>
                <a:gd name="T3" fmla="*/ 2147483647 h 93"/>
                <a:gd name="T4" fmla="*/ 2147483647 w 123"/>
                <a:gd name="T5" fmla="*/ 2147483647 h 93"/>
                <a:gd name="T6" fmla="*/ 2147483647 w 123"/>
                <a:gd name="T7" fmla="*/ 2147483647 h 93"/>
                <a:gd name="T8" fmla="*/ 2147483647 w 123"/>
                <a:gd name="T9" fmla="*/ 2147483647 h 93"/>
                <a:gd name="T10" fmla="*/ 2147483647 w 123"/>
                <a:gd name="T11" fmla="*/ 2147483647 h 93"/>
                <a:gd name="T12" fmla="*/ 2147483647 w 123"/>
                <a:gd name="T13" fmla="*/ 2147483647 h 93"/>
                <a:gd name="T14" fmla="*/ 2147483647 w 123"/>
                <a:gd name="T15" fmla="*/ 2147483647 h 93"/>
                <a:gd name="T16" fmla="*/ 2147483647 w 123"/>
                <a:gd name="T17" fmla="*/ 2147483647 h 93"/>
                <a:gd name="T18" fmla="*/ 2147483647 w 123"/>
                <a:gd name="T19" fmla="*/ 2147483647 h 93"/>
                <a:gd name="T20" fmla="*/ 2147483647 w 123"/>
                <a:gd name="T21" fmla="*/ 2147483647 h 93"/>
                <a:gd name="T22" fmla="*/ 2147483647 w 123"/>
                <a:gd name="T23" fmla="*/ 2147483647 h 93"/>
                <a:gd name="T24" fmla="*/ 2147483647 w 123"/>
                <a:gd name="T25" fmla="*/ 2147483647 h 93"/>
                <a:gd name="T26" fmla="*/ 2147483647 w 123"/>
                <a:gd name="T27" fmla="*/ 2147483647 h 93"/>
                <a:gd name="T28" fmla="*/ 2147483647 w 123"/>
                <a:gd name="T29" fmla="*/ 2147483647 h 93"/>
                <a:gd name="T30" fmla="*/ 2147483647 w 123"/>
                <a:gd name="T31" fmla="*/ 2147483647 h 93"/>
                <a:gd name="T32" fmla="*/ 2147483647 w 123"/>
                <a:gd name="T33" fmla="*/ 2147483647 h 93"/>
                <a:gd name="T34" fmla="*/ 2147483647 w 123"/>
                <a:gd name="T35" fmla="*/ 2147483647 h 93"/>
                <a:gd name="T36" fmla="*/ 2147483647 w 123"/>
                <a:gd name="T37" fmla="*/ 2147483647 h 93"/>
                <a:gd name="T38" fmla="*/ 2147483647 w 123"/>
                <a:gd name="T39" fmla="*/ 2147483647 h 93"/>
                <a:gd name="T40" fmla="*/ 2147483647 w 123"/>
                <a:gd name="T41" fmla="*/ 2147483647 h 93"/>
                <a:gd name="T42" fmla="*/ 2147483647 w 123"/>
                <a:gd name="T43" fmla="*/ 2147483647 h 93"/>
                <a:gd name="T44" fmla="*/ 2147483647 w 123"/>
                <a:gd name="T45" fmla="*/ 2147483647 h 93"/>
                <a:gd name="T46" fmla="*/ 2147483647 w 123"/>
                <a:gd name="T47" fmla="*/ 2147483647 h 93"/>
                <a:gd name="T48" fmla="*/ 2147483647 w 123"/>
                <a:gd name="T49" fmla="*/ 2147483647 h 93"/>
                <a:gd name="T50" fmla="*/ 2147483647 w 123"/>
                <a:gd name="T51" fmla="*/ 2147483647 h 93"/>
                <a:gd name="T52" fmla="*/ 2147483647 w 123"/>
                <a:gd name="T53" fmla="*/ 2147483647 h 93"/>
                <a:gd name="T54" fmla="*/ 2147483647 w 123"/>
                <a:gd name="T55" fmla="*/ 2147483647 h 93"/>
                <a:gd name="T56" fmla="*/ 2147483647 w 123"/>
                <a:gd name="T57" fmla="*/ 2147483647 h 93"/>
                <a:gd name="T58" fmla="*/ 2147483647 w 123"/>
                <a:gd name="T59" fmla="*/ 2147483647 h 93"/>
                <a:gd name="T60" fmla="*/ 2147483647 w 123"/>
                <a:gd name="T61" fmla="*/ 2147483647 h 93"/>
                <a:gd name="T62" fmla="*/ 2147483647 w 123"/>
                <a:gd name="T63" fmla="*/ 2147483647 h 93"/>
                <a:gd name="T64" fmla="*/ 2147483647 w 123"/>
                <a:gd name="T65" fmla="*/ 2147483647 h 93"/>
                <a:gd name="T66" fmla="*/ 2147483647 w 123"/>
                <a:gd name="T67" fmla="*/ 2147483647 h 93"/>
                <a:gd name="T68" fmla="*/ 2147483647 w 123"/>
                <a:gd name="T69" fmla="*/ 2147483647 h 93"/>
                <a:gd name="T70" fmla="*/ 2147483647 w 123"/>
                <a:gd name="T71" fmla="*/ 2147483647 h 93"/>
                <a:gd name="T72" fmla="*/ 2147483647 w 123"/>
                <a:gd name="T73" fmla="*/ 2147483647 h 93"/>
                <a:gd name="T74" fmla="*/ 2147483647 w 123"/>
                <a:gd name="T75" fmla="*/ 2147483647 h 93"/>
                <a:gd name="T76" fmla="*/ 2147483647 w 123"/>
                <a:gd name="T77" fmla="*/ 2147483647 h 93"/>
                <a:gd name="T78" fmla="*/ 2147483647 w 123"/>
                <a:gd name="T79" fmla="*/ 2147483647 h 93"/>
                <a:gd name="T80" fmla="*/ 2147483647 w 123"/>
                <a:gd name="T81" fmla="*/ 2147483647 h 93"/>
                <a:gd name="T82" fmla="*/ 2147483647 w 123"/>
                <a:gd name="T83" fmla="*/ 2147483647 h 93"/>
                <a:gd name="T84" fmla="*/ 2147483647 w 123"/>
                <a:gd name="T85" fmla="*/ 2147483647 h 93"/>
                <a:gd name="T86" fmla="*/ 2147483647 w 123"/>
                <a:gd name="T87" fmla="*/ 2147483647 h 93"/>
                <a:gd name="T88" fmla="*/ 2147483647 w 123"/>
                <a:gd name="T89" fmla="*/ 2147483647 h 93"/>
                <a:gd name="T90" fmla="*/ 2147483647 w 123"/>
                <a:gd name="T91" fmla="*/ 2147483647 h 93"/>
                <a:gd name="T92" fmla="*/ 2147483647 w 123"/>
                <a:gd name="T93" fmla="*/ 2147483647 h 93"/>
                <a:gd name="T94" fmla="*/ 2147483647 w 123"/>
                <a:gd name="T95" fmla="*/ 2147483647 h 93"/>
                <a:gd name="T96" fmla="*/ 2147483647 w 123"/>
                <a:gd name="T97" fmla="*/ 2147483647 h 93"/>
                <a:gd name="T98" fmla="*/ 2147483647 w 123"/>
                <a:gd name="T99" fmla="*/ 2147483647 h 93"/>
                <a:gd name="T100" fmla="*/ 2147483647 w 123"/>
                <a:gd name="T101" fmla="*/ 2147483647 h 93"/>
                <a:gd name="T102" fmla="*/ 2147483647 w 123"/>
                <a:gd name="T103" fmla="*/ 2147483647 h 93"/>
                <a:gd name="T104" fmla="*/ 2147483647 w 123"/>
                <a:gd name="T105" fmla="*/ 2147483647 h 93"/>
                <a:gd name="T106" fmla="*/ 2147483647 w 123"/>
                <a:gd name="T107" fmla="*/ 2147483647 h 93"/>
                <a:gd name="T108" fmla="*/ 2147483647 w 123"/>
                <a:gd name="T109" fmla="*/ 2147483647 h 93"/>
                <a:gd name="T110" fmla="*/ 2147483647 w 123"/>
                <a:gd name="T111" fmla="*/ 2147483647 h 93"/>
                <a:gd name="T112" fmla="*/ 2147483647 w 123"/>
                <a:gd name="T113" fmla="*/ 2147483647 h 93"/>
                <a:gd name="T114" fmla="*/ 2147483647 w 123"/>
                <a:gd name="T115" fmla="*/ 2147483647 h 93"/>
                <a:gd name="T116" fmla="*/ 2147483647 w 123"/>
                <a:gd name="T117" fmla="*/ 2147483647 h 93"/>
                <a:gd name="T118" fmla="*/ 2147483647 w 123"/>
                <a:gd name="T119" fmla="*/ 2147483647 h 93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23"/>
                <a:gd name="T181" fmla="*/ 0 h 93"/>
                <a:gd name="T182" fmla="*/ 123 w 123"/>
                <a:gd name="T183" fmla="*/ 93 h 93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23" h="93">
                  <a:moveTo>
                    <a:pt x="38" y="3"/>
                  </a:moveTo>
                  <a:lnTo>
                    <a:pt x="0" y="7"/>
                  </a:lnTo>
                  <a:lnTo>
                    <a:pt x="0" y="8"/>
                  </a:lnTo>
                  <a:lnTo>
                    <a:pt x="0" y="9"/>
                  </a:lnTo>
                  <a:lnTo>
                    <a:pt x="0" y="10"/>
                  </a:lnTo>
                  <a:lnTo>
                    <a:pt x="1" y="12"/>
                  </a:lnTo>
                  <a:lnTo>
                    <a:pt x="2" y="12"/>
                  </a:lnTo>
                  <a:lnTo>
                    <a:pt x="4" y="13"/>
                  </a:lnTo>
                  <a:lnTo>
                    <a:pt x="4" y="14"/>
                  </a:lnTo>
                  <a:lnTo>
                    <a:pt x="3" y="15"/>
                  </a:lnTo>
                  <a:lnTo>
                    <a:pt x="3" y="16"/>
                  </a:lnTo>
                  <a:lnTo>
                    <a:pt x="4" y="16"/>
                  </a:lnTo>
                  <a:lnTo>
                    <a:pt x="4" y="17"/>
                  </a:lnTo>
                  <a:lnTo>
                    <a:pt x="3" y="18"/>
                  </a:lnTo>
                  <a:lnTo>
                    <a:pt x="3" y="19"/>
                  </a:lnTo>
                  <a:lnTo>
                    <a:pt x="4" y="19"/>
                  </a:lnTo>
                  <a:lnTo>
                    <a:pt x="6" y="18"/>
                  </a:lnTo>
                  <a:lnTo>
                    <a:pt x="7" y="18"/>
                  </a:lnTo>
                  <a:lnTo>
                    <a:pt x="7" y="16"/>
                  </a:lnTo>
                  <a:lnTo>
                    <a:pt x="8" y="15"/>
                  </a:lnTo>
                  <a:lnTo>
                    <a:pt x="9" y="15"/>
                  </a:lnTo>
                  <a:lnTo>
                    <a:pt x="10" y="15"/>
                  </a:lnTo>
                  <a:lnTo>
                    <a:pt x="10" y="16"/>
                  </a:lnTo>
                  <a:lnTo>
                    <a:pt x="9" y="17"/>
                  </a:lnTo>
                  <a:lnTo>
                    <a:pt x="10" y="17"/>
                  </a:lnTo>
                  <a:lnTo>
                    <a:pt x="12" y="16"/>
                  </a:lnTo>
                  <a:lnTo>
                    <a:pt x="19" y="14"/>
                  </a:lnTo>
                  <a:lnTo>
                    <a:pt x="20" y="14"/>
                  </a:lnTo>
                  <a:lnTo>
                    <a:pt x="20" y="15"/>
                  </a:lnTo>
                  <a:lnTo>
                    <a:pt x="19" y="16"/>
                  </a:lnTo>
                  <a:lnTo>
                    <a:pt x="22" y="16"/>
                  </a:lnTo>
                  <a:lnTo>
                    <a:pt x="25" y="17"/>
                  </a:lnTo>
                  <a:lnTo>
                    <a:pt x="28" y="19"/>
                  </a:lnTo>
                  <a:lnTo>
                    <a:pt x="29" y="19"/>
                  </a:lnTo>
                  <a:lnTo>
                    <a:pt x="29" y="18"/>
                  </a:lnTo>
                  <a:lnTo>
                    <a:pt x="30" y="18"/>
                  </a:lnTo>
                  <a:lnTo>
                    <a:pt x="31" y="19"/>
                  </a:lnTo>
                  <a:lnTo>
                    <a:pt x="32" y="19"/>
                  </a:lnTo>
                  <a:lnTo>
                    <a:pt x="32" y="20"/>
                  </a:lnTo>
                  <a:lnTo>
                    <a:pt x="31" y="20"/>
                  </a:lnTo>
                  <a:lnTo>
                    <a:pt x="32" y="20"/>
                  </a:lnTo>
                  <a:lnTo>
                    <a:pt x="36" y="23"/>
                  </a:lnTo>
                  <a:lnTo>
                    <a:pt x="36" y="24"/>
                  </a:lnTo>
                  <a:lnTo>
                    <a:pt x="36" y="25"/>
                  </a:lnTo>
                  <a:lnTo>
                    <a:pt x="35" y="26"/>
                  </a:lnTo>
                  <a:lnTo>
                    <a:pt x="35" y="25"/>
                  </a:lnTo>
                  <a:lnTo>
                    <a:pt x="34" y="25"/>
                  </a:lnTo>
                  <a:lnTo>
                    <a:pt x="34" y="26"/>
                  </a:lnTo>
                  <a:lnTo>
                    <a:pt x="35" y="27"/>
                  </a:lnTo>
                  <a:lnTo>
                    <a:pt x="40" y="25"/>
                  </a:lnTo>
                  <a:lnTo>
                    <a:pt x="41" y="24"/>
                  </a:lnTo>
                  <a:lnTo>
                    <a:pt x="43" y="24"/>
                  </a:lnTo>
                  <a:lnTo>
                    <a:pt x="47" y="21"/>
                  </a:lnTo>
                  <a:lnTo>
                    <a:pt x="50" y="21"/>
                  </a:lnTo>
                  <a:lnTo>
                    <a:pt x="50" y="20"/>
                  </a:lnTo>
                  <a:lnTo>
                    <a:pt x="49" y="19"/>
                  </a:lnTo>
                  <a:lnTo>
                    <a:pt x="50" y="18"/>
                  </a:lnTo>
                  <a:lnTo>
                    <a:pt x="55" y="17"/>
                  </a:lnTo>
                  <a:lnTo>
                    <a:pt x="61" y="20"/>
                  </a:lnTo>
                  <a:lnTo>
                    <a:pt x="61" y="21"/>
                  </a:lnTo>
                  <a:lnTo>
                    <a:pt x="63" y="23"/>
                  </a:lnTo>
                  <a:lnTo>
                    <a:pt x="65" y="25"/>
                  </a:lnTo>
                  <a:lnTo>
                    <a:pt x="69" y="28"/>
                  </a:lnTo>
                  <a:lnTo>
                    <a:pt x="69" y="29"/>
                  </a:lnTo>
                  <a:lnTo>
                    <a:pt x="71" y="30"/>
                  </a:lnTo>
                  <a:lnTo>
                    <a:pt x="74" y="30"/>
                  </a:lnTo>
                  <a:lnTo>
                    <a:pt x="76" y="34"/>
                  </a:lnTo>
                  <a:lnTo>
                    <a:pt x="77" y="35"/>
                  </a:lnTo>
                  <a:lnTo>
                    <a:pt x="77" y="36"/>
                  </a:lnTo>
                  <a:lnTo>
                    <a:pt x="78" y="39"/>
                  </a:lnTo>
                  <a:lnTo>
                    <a:pt x="77" y="43"/>
                  </a:lnTo>
                  <a:lnTo>
                    <a:pt x="76" y="48"/>
                  </a:lnTo>
                  <a:lnTo>
                    <a:pt x="76" y="51"/>
                  </a:lnTo>
                  <a:lnTo>
                    <a:pt x="77" y="53"/>
                  </a:lnTo>
                  <a:lnTo>
                    <a:pt x="80" y="54"/>
                  </a:lnTo>
                  <a:lnTo>
                    <a:pt x="80" y="53"/>
                  </a:lnTo>
                  <a:lnTo>
                    <a:pt x="80" y="52"/>
                  </a:lnTo>
                  <a:lnTo>
                    <a:pt x="79" y="50"/>
                  </a:lnTo>
                  <a:lnTo>
                    <a:pt x="79" y="49"/>
                  </a:lnTo>
                  <a:lnTo>
                    <a:pt x="80" y="49"/>
                  </a:lnTo>
                  <a:lnTo>
                    <a:pt x="82" y="51"/>
                  </a:lnTo>
                  <a:lnTo>
                    <a:pt x="82" y="50"/>
                  </a:lnTo>
                  <a:lnTo>
                    <a:pt x="83" y="50"/>
                  </a:lnTo>
                  <a:lnTo>
                    <a:pt x="84" y="51"/>
                  </a:lnTo>
                  <a:lnTo>
                    <a:pt x="83" y="52"/>
                  </a:lnTo>
                  <a:lnTo>
                    <a:pt x="83" y="53"/>
                  </a:lnTo>
                  <a:lnTo>
                    <a:pt x="82" y="54"/>
                  </a:lnTo>
                  <a:lnTo>
                    <a:pt x="81" y="57"/>
                  </a:lnTo>
                  <a:lnTo>
                    <a:pt x="80" y="57"/>
                  </a:lnTo>
                  <a:lnTo>
                    <a:pt x="80" y="59"/>
                  </a:lnTo>
                  <a:lnTo>
                    <a:pt x="81" y="59"/>
                  </a:lnTo>
                  <a:lnTo>
                    <a:pt x="83" y="61"/>
                  </a:lnTo>
                  <a:lnTo>
                    <a:pt x="85" y="66"/>
                  </a:lnTo>
                  <a:lnTo>
                    <a:pt x="89" y="68"/>
                  </a:lnTo>
                  <a:lnTo>
                    <a:pt x="89" y="67"/>
                  </a:lnTo>
                  <a:lnTo>
                    <a:pt x="90" y="67"/>
                  </a:lnTo>
                  <a:lnTo>
                    <a:pt x="91" y="69"/>
                  </a:lnTo>
                  <a:lnTo>
                    <a:pt x="91" y="70"/>
                  </a:lnTo>
                  <a:lnTo>
                    <a:pt x="92" y="73"/>
                  </a:lnTo>
                  <a:lnTo>
                    <a:pt x="94" y="74"/>
                  </a:lnTo>
                  <a:lnTo>
                    <a:pt x="95" y="74"/>
                  </a:lnTo>
                  <a:lnTo>
                    <a:pt x="98" y="81"/>
                  </a:lnTo>
                  <a:lnTo>
                    <a:pt x="99" y="82"/>
                  </a:lnTo>
                  <a:lnTo>
                    <a:pt x="102" y="83"/>
                  </a:lnTo>
                  <a:lnTo>
                    <a:pt x="104" y="83"/>
                  </a:lnTo>
                  <a:lnTo>
                    <a:pt x="108" y="88"/>
                  </a:lnTo>
                  <a:lnTo>
                    <a:pt x="110" y="90"/>
                  </a:lnTo>
                  <a:lnTo>
                    <a:pt x="111" y="90"/>
                  </a:lnTo>
                  <a:lnTo>
                    <a:pt x="111" y="91"/>
                  </a:lnTo>
                  <a:lnTo>
                    <a:pt x="110" y="91"/>
                  </a:lnTo>
                  <a:lnTo>
                    <a:pt x="109" y="91"/>
                  </a:lnTo>
                  <a:lnTo>
                    <a:pt x="109" y="92"/>
                  </a:lnTo>
                  <a:lnTo>
                    <a:pt x="110" y="93"/>
                  </a:lnTo>
                  <a:lnTo>
                    <a:pt x="112" y="93"/>
                  </a:lnTo>
                  <a:lnTo>
                    <a:pt x="113" y="92"/>
                  </a:lnTo>
                  <a:lnTo>
                    <a:pt x="114" y="92"/>
                  </a:lnTo>
                  <a:lnTo>
                    <a:pt x="120" y="90"/>
                  </a:lnTo>
                  <a:lnTo>
                    <a:pt x="121" y="88"/>
                  </a:lnTo>
                  <a:lnTo>
                    <a:pt x="121" y="87"/>
                  </a:lnTo>
                  <a:lnTo>
                    <a:pt x="121" y="84"/>
                  </a:lnTo>
                  <a:lnTo>
                    <a:pt x="121" y="82"/>
                  </a:lnTo>
                  <a:lnTo>
                    <a:pt x="122" y="79"/>
                  </a:lnTo>
                  <a:lnTo>
                    <a:pt x="123" y="80"/>
                  </a:lnTo>
                  <a:lnTo>
                    <a:pt x="122" y="74"/>
                  </a:lnTo>
                  <a:lnTo>
                    <a:pt x="122" y="71"/>
                  </a:lnTo>
                  <a:lnTo>
                    <a:pt x="122" y="66"/>
                  </a:lnTo>
                  <a:lnTo>
                    <a:pt x="121" y="61"/>
                  </a:lnTo>
                  <a:lnTo>
                    <a:pt x="120" y="60"/>
                  </a:lnTo>
                  <a:lnTo>
                    <a:pt x="116" y="54"/>
                  </a:lnTo>
                  <a:lnTo>
                    <a:pt x="113" y="48"/>
                  </a:lnTo>
                  <a:lnTo>
                    <a:pt x="110" y="44"/>
                  </a:lnTo>
                  <a:lnTo>
                    <a:pt x="110" y="43"/>
                  </a:lnTo>
                  <a:lnTo>
                    <a:pt x="109" y="40"/>
                  </a:lnTo>
                  <a:lnTo>
                    <a:pt x="109" y="39"/>
                  </a:lnTo>
                  <a:lnTo>
                    <a:pt x="110" y="38"/>
                  </a:lnTo>
                  <a:lnTo>
                    <a:pt x="110" y="37"/>
                  </a:lnTo>
                  <a:lnTo>
                    <a:pt x="106" y="31"/>
                  </a:lnTo>
                  <a:lnTo>
                    <a:pt x="103" y="29"/>
                  </a:lnTo>
                  <a:lnTo>
                    <a:pt x="102" y="28"/>
                  </a:lnTo>
                  <a:lnTo>
                    <a:pt x="101" y="27"/>
                  </a:lnTo>
                  <a:lnTo>
                    <a:pt x="99" y="24"/>
                  </a:lnTo>
                  <a:lnTo>
                    <a:pt x="95" y="17"/>
                  </a:lnTo>
                  <a:lnTo>
                    <a:pt x="94" y="14"/>
                  </a:lnTo>
                  <a:lnTo>
                    <a:pt x="92" y="8"/>
                  </a:lnTo>
                  <a:lnTo>
                    <a:pt x="92" y="7"/>
                  </a:lnTo>
                  <a:lnTo>
                    <a:pt x="91" y="7"/>
                  </a:lnTo>
                  <a:lnTo>
                    <a:pt x="90" y="6"/>
                  </a:lnTo>
                  <a:lnTo>
                    <a:pt x="90" y="2"/>
                  </a:lnTo>
                  <a:lnTo>
                    <a:pt x="89" y="1"/>
                  </a:lnTo>
                  <a:lnTo>
                    <a:pt x="88" y="1"/>
                  </a:lnTo>
                  <a:lnTo>
                    <a:pt x="86" y="1"/>
                  </a:lnTo>
                  <a:lnTo>
                    <a:pt x="83" y="0"/>
                  </a:lnTo>
                  <a:lnTo>
                    <a:pt x="82" y="1"/>
                  </a:lnTo>
                  <a:lnTo>
                    <a:pt x="82" y="2"/>
                  </a:lnTo>
                  <a:lnTo>
                    <a:pt x="81" y="3"/>
                  </a:lnTo>
                  <a:lnTo>
                    <a:pt x="82" y="7"/>
                  </a:lnTo>
                  <a:lnTo>
                    <a:pt x="82" y="9"/>
                  </a:lnTo>
                  <a:lnTo>
                    <a:pt x="80" y="8"/>
                  </a:lnTo>
                  <a:lnTo>
                    <a:pt x="79" y="6"/>
                  </a:lnTo>
                  <a:lnTo>
                    <a:pt x="40" y="8"/>
                  </a:lnTo>
                  <a:lnTo>
                    <a:pt x="39" y="7"/>
                  </a:lnTo>
                  <a:lnTo>
                    <a:pt x="39" y="6"/>
                  </a:lnTo>
                  <a:lnTo>
                    <a:pt x="38" y="4"/>
                  </a:lnTo>
                  <a:lnTo>
                    <a:pt x="38" y="3"/>
                  </a:lnTo>
                  <a:close/>
                </a:path>
              </a:pathLst>
            </a:custGeom>
            <a:solidFill>
              <a:srgbClr val="ED4213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74" name="Freeform 13"/>
            <p:cNvSpPr>
              <a:spLocks/>
            </p:cNvSpPr>
            <p:nvPr/>
          </p:nvSpPr>
          <p:spPr bwMode="auto">
            <a:xfrm>
              <a:off x="2368550" y="2562225"/>
              <a:ext cx="877888" cy="1423988"/>
            </a:xfrm>
            <a:custGeom>
              <a:avLst/>
              <a:gdLst>
                <a:gd name="T0" fmla="*/ 2147483647 w 108"/>
                <a:gd name="T1" fmla="*/ 2147483647 h 184"/>
                <a:gd name="T2" fmla="*/ 2147483647 w 108"/>
                <a:gd name="T3" fmla="*/ 2147483647 h 184"/>
                <a:gd name="T4" fmla="*/ 2147483647 w 108"/>
                <a:gd name="T5" fmla="*/ 2147483647 h 184"/>
                <a:gd name="T6" fmla="*/ 2147483647 w 108"/>
                <a:gd name="T7" fmla="*/ 2147483647 h 184"/>
                <a:gd name="T8" fmla="*/ 2147483647 w 108"/>
                <a:gd name="T9" fmla="*/ 2147483647 h 184"/>
                <a:gd name="T10" fmla="*/ 2147483647 w 108"/>
                <a:gd name="T11" fmla="*/ 2147483647 h 184"/>
                <a:gd name="T12" fmla="*/ 2147483647 w 108"/>
                <a:gd name="T13" fmla="*/ 2147483647 h 184"/>
                <a:gd name="T14" fmla="*/ 2147483647 w 108"/>
                <a:gd name="T15" fmla="*/ 2147483647 h 184"/>
                <a:gd name="T16" fmla="*/ 2147483647 w 108"/>
                <a:gd name="T17" fmla="*/ 2147483647 h 184"/>
                <a:gd name="T18" fmla="*/ 2147483647 w 108"/>
                <a:gd name="T19" fmla="*/ 2147483647 h 184"/>
                <a:gd name="T20" fmla="*/ 2147483647 w 108"/>
                <a:gd name="T21" fmla="*/ 2147483647 h 184"/>
                <a:gd name="T22" fmla="*/ 2147483647 w 108"/>
                <a:gd name="T23" fmla="*/ 2147483647 h 184"/>
                <a:gd name="T24" fmla="*/ 2147483647 w 108"/>
                <a:gd name="T25" fmla="*/ 2147483647 h 184"/>
                <a:gd name="T26" fmla="*/ 2147483647 w 108"/>
                <a:gd name="T27" fmla="*/ 2147483647 h 184"/>
                <a:gd name="T28" fmla="*/ 2147483647 w 108"/>
                <a:gd name="T29" fmla="*/ 2147483647 h 184"/>
                <a:gd name="T30" fmla="*/ 2147483647 w 108"/>
                <a:gd name="T31" fmla="*/ 2147483647 h 184"/>
                <a:gd name="T32" fmla="*/ 2147483647 w 108"/>
                <a:gd name="T33" fmla="*/ 2147483647 h 184"/>
                <a:gd name="T34" fmla="*/ 2147483647 w 108"/>
                <a:gd name="T35" fmla="*/ 2147483647 h 184"/>
                <a:gd name="T36" fmla="*/ 2147483647 w 108"/>
                <a:gd name="T37" fmla="*/ 2147483647 h 184"/>
                <a:gd name="T38" fmla="*/ 2147483647 w 108"/>
                <a:gd name="T39" fmla="*/ 2147483647 h 184"/>
                <a:gd name="T40" fmla="*/ 2147483647 w 108"/>
                <a:gd name="T41" fmla="*/ 2147483647 h 184"/>
                <a:gd name="T42" fmla="*/ 2147483647 w 108"/>
                <a:gd name="T43" fmla="*/ 2147483647 h 184"/>
                <a:gd name="T44" fmla="*/ 2147483647 w 108"/>
                <a:gd name="T45" fmla="*/ 2147483647 h 184"/>
                <a:gd name="T46" fmla="*/ 2147483647 w 108"/>
                <a:gd name="T47" fmla="*/ 2147483647 h 184"/>
                <a:gd name="T48" fmla="*/ 2147483647 w 108"/>
                <a:gd name="T49" fmla="*/ 2147483647 h 184"/>
                <a:gd name="T50" fmla="*/ 2147483647 w 108"/>
                <a:gd name="T51" fmla="*/ 2147483647 h 184"/>
                <a:gd name="T52" fmla="*/ 2147483647 w 108"/>
                <a:gd name="T53" fmla="*/ 2147483647 h 184"/>
                <a:gd name="T54" fmla="*/ 2147483647 w 108"/>
                <a:gd name="T55" fmla="*/ 2147483647 h 184"/>
                <a:gd name="T56" fmla="*/ 2147483647 w 108"/>
                <a:gd name="T57" fmla="*/ 2147483647 h 184"/>
                <a:gd name="T58" fmla="*/ 2147483647 w 108"/>
                <a:gd name="T59" fmla="*/ 2147483647 h 184"/>
                <a:gd name="T60" fmla="*/ 2147483647 w 108"/>
                <a:gd name="T61" fmla="*/ 2147483647 h 184"/>
                <a:gd name="T62" fmla="*/ 0 w 108"/>
                <a:gd name="T63" fmla="*/ 2147483647 h 184"/>
                <a:gd name="T64" fmla="*/ 0 w 108"/>
                <a:gd name="T65" fmla="*/ 2147483647 h 184"/>
                <a:gd name="T66" fmla="*/ 2147483647 w 108"/>
                <a:gd name="T67" fmla="*/ 2147483647 h 184"/>
                <a:gd name="T68" fmla="*/ 2147483647 w 108"/>
                <a:gd name="T69" fmla="*/ 2147483647 h 184"/>
                <a:gd name="T70" fmla="*/ 2147483647 w 108"/>
                <a:gd name="T71" fmla="*/ 2147483647 h 184"/>
                <a:gd name="T72" fmla="*/ 2147483647 w 108"/>
                <a:gd name="T73" fmla="*/ 2147483647 h 184"/>
                <a:gd name="T74" fmla="*/ 2147483647 w 108"/>
                <a:gd name="T75" fmla="*/ 2147483647 h 184"/>
                <a:gd name="T76" fmla="*/ 2147483647 w 108"/>
                <a:gd name="T77" fmla="*/ 2147483647 h 184"/>
                <a:gd name="T78" fmla="*/ 2147483647 w 108"/>
                <a:gd name="T79" fmla="*/ 2147483647 h 184"/>
                <a:gd name="T80" fmla="*/ 2147483647 w 108"/>
                <a:gd name="T81" fmla="*/ 2147483647 h 184"/>
                <a:gd name="T82" fmla="*/ 2147483647 w 108"/>
                <a:gd name="T83" fmla="*/ 2147483647 h 184"/>
                <a:gd name="T84" fmla="*/ 2147483647 w 108"/>
                <a:gd name="T85" fmla="*/ 2147483647 h 184"/>
                <a:gd name="T86" fmla="*/ 2147483647 w 108"/>
                <a:gd name="T87" fmla="*/ 2147483647 h 184"/>
                <a:gd name="T88" fmla="*/ 2147483647 w 108"/>
                <a:gd name="T89" fmla="*/ 2147483647 h 184"/>
                <a:gd name="T90" fmla="*/ 2147483647 w 108"/>
                <a:gd name="T91" fmla="*/ 2147483647 h 184"/>
                <a:gd name="T92" fmla="*/ 2147483647 w 108"/>
                <a:gd name="T93" fmla="*/ 2147483647 h 18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08"/>
                <a:gd name="T142" fmla="*/ 0 h 184"/>
                <a:gd name="T143" fmla="*/ 108 w 108"/>
                <a:gd name="T144" fmla="*/ 184 h 184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08" h="184">
                  <a:moveTo>
                    <a:pt x="94" y="183"/>
                  </a:moveTo>
                  <a:lnTo>
                    <a:pt x="61" y="180"/>
                  </a:lnTo>
                  <a:lnTo>
                    <a:pt x="61" y="179"/>
                  </a:lnTo>
                  <a:lnTo>
                    <a:pt x="60" y="178"/>
                  </a:lnTo>
                  <a:lnTo>
                    <a:pt x="60" y="177"/>
                  </a:lnTo>
                  <a:lnTo>
                    <a:pt x="61" y="177"/>
                  </a:lnTo>
                  <a:lnTo>
                    <a:pt x="60" y="176"/>
                  </a:lnTo>
                  <a:lnTo>
                    <a:pt x="60" y="175"/>
                  </a:lnTo>
                  <a:lnTo>
                    <a:pt x="60" y="174"/>
                  </a:lnTo>
                  <a:lnTo>
                    <a:pt x="60" y="169"/>
                  </a:lnTo>
                  <a:lnTo>
                    <a:pt x="57" y="163"/>
                  </a:lnTo>
                  <a:lnTo>
                    <a:pt x="55" y="161"/>
                  </a:lnTo>
                  <a:lnTo>
                    <a:pt x="54" y="159"/>
                  </a:lnTo>
                  <a:lnTo>
                    <a:pt x="50" y="156"/>
                  </a:lnTo>
                  <a:lnTo>
                    <a:pt x="48" y="156"/>
                  </a:lnTo>
                  <a:lnTo>
                    <a:pt x="47" y="155"/>
                  </a:lnTo>
                  <a:lnTo>
                    <a:pt x="48" y="153"/>
                  </a:lnTo>
                  <a:lnTo>
                    <a:pt x="48" y="152"/>
                  </a:lnTo>
                  <a:lnTo>
                    <a:pt x="48" y="151"/>
                  </a:lnTo>
                  <a:lnTo>
                    <a:pt x="46" y="150"/>
                  </a:lnTo>
                  <a:lnTo>
                    <a:pt x="43" y="149"/>
                  </a:lnTo>
                  <a:lnTo>
                    <a:pt x="41" y="149"/>
                  </a:lnTo>
                  <a:lnTo>
                    <a:pt x="39" y="147"/>
                  </a:lnTo>
                  <a:lnTo>
                    <a:pt x="37" y="143"/>
                  </a:lnTo>
                  <a:lnTo>
                    <a:pt x="35" y="141"/>
                  </a:lnTo>
                  <a:lnTo>
                    <a:pt x="33" y="141"/>
                  </a:lnTo>
                  <a:lnTo>
                    <a:pt x="27" y="138"/>
                  </a:lnTo>
                  <a:lnTo>
                    <a:pt x="25" y="138"/>
                  </a:lnTo>
                  <a:lnTo>
                    <a:pt x="22" y="136"/>
                  </a:lnTo>
                  <a:lnTo>
                    <a:pt x="21" y="135"/>
                  </a:lnTo>
                  <a:lnTo>
                    <a:pt x="21" y="133"/>
                  </a:lnTo>
                  <a:lnTo>
                    <a:pt x="22" y="132"/>
                  </a:lnTo>
                  <a:lnTo>
                    <a:pt x="22" y="129"/>
                  </a:lnTo>
                  <a:lnTo>
                    <a:pt x="23" y="128"/>
                  </a:lnTo>
                  <a:lnTo>
                    <a:pt x="23" y="127"/>
                  </a:lnTo>
                  <a:lnTo>
                    <a:pt x="22" y="124"/>
                  </a:lnTo>
                  <a:lnTo>
                    <a:pt x="21" y="124"/>
                  </a:lnTo>
                  <a:lnTo>
                    <a:pt x="21" y="122"/>
                  </a:lnTo>
                  <a:lnTo>
                    <a:pt x="21" y="121"/>
                  </a:lnTo>
                  <a:lnTo>
                    <a:pt x="22" y="120"/>
                  </a:lnTo>
                  <a:lnTo>
                    <a:pt x="20" y="118"/>
                  </a:lnTo>
                  <a:lnTo>
                    <a:pt x="16" y="111"/>
                  </a:lnTo>
                  <a:lnTo>
                    <a:pt x="16" y="109"/>
                  </a:lnTo>
                  <a:lnTo>
                    <a:pt x="15" y="107"/>
                  </a:lnTo>
                  <a:lnTo>
                    <a:pt x="15" y="106"/>
                  </a:lnTo>
                  <a:lnTo>
                    <a:pt x="12" y="102"/>
                  </a:lnTo>
                  <a:lnTo>
                    <a:pt x="12" y="97"/>
                  </a:lnTo>
                  <a:lnTo>
                    <a:pt x="13" y="96"/>
                  </a:lnTo>
                  <a:lnTo>
                    <a:pt x="14" y="96"/>
                  </a:lnTo>
                  <a:lnTo>
                    <a:pt x="15" y="95"/>
                  </a:lnTo>
                  <a:lnTo>
                    <a:pt x="15" y="92"/>
                  </a:lnTo>
                  <a:lnTo>
                    <a:pt x="14" y="91"/>
                  </a:lnTo>
                  <a:lnTo>
                    <a:pt x="12" y="90"/>
                  </a:lnTo>
                  <a:lnTo>
                    <a:pt x="10" y="88"/>
                  </a:lnTo>
                  <a:lnTo>
                    <a:pt x="9" y="86"/>
                  </a:lnTo>
                  <a:lnTo>
                    <a:pt x="9" y="80"/>
                  </a:lnTo>
                  <a:lnTo>
                    <a:pt x="10" y="79"/>
                  </a:lnTo>
                  <a:lnTo>
                    <a:pt x="9" y="78"/>
                  </a:lnTo>
                  <a:lnTo>
                    <a:pt x="10" y="78"/>
                  </a:lnTo>
                  <a:lnTo>
                    <a:pt x="10" y="75"/>
                  </a:lnTo>
                  <a:lnTo>
                    <a:pt x="11" y="75"/>
                  </a:lnTo>
                  <a:lnTo>
                    <a:pt x="12" y="76"/>
                  </a:lnTo>
                  <a:lnTo>
                    <a:pt x="12" y="78"/>
                  </a:lnTo>
                  <a:lnTo>
                    <a:pt x="12" y="79"/>
                  </a:lnTo>
                  <a:lnTo>
                    <a:pt x="14" y="80"/>
                  </a:lnTo>
                  <a:lnTo>
                    <a:pt x="14" y="79"/>
                  </a:lnTo>
                  <a:lnTo>
                    <a:pt x="15" y="78"/>
                  </a:lnTo>
                  <a:lnTo>
                    <a:pt x="14" y="75"/>
                  </a:lnTo>
                  <a:lnTo>
                    <a:pt x="13" y="73"/>
                  </a:lnTo>
                  <a:lnTo>
                    <a:pt x="14" y="71"/>
                  </a:lnTo>
                  <a:lnTo>
                    <a:pt x="13" y="70"/>
                  </a:lnTo>
                  <a:lnTo>
                    <a:pt x="12" y="72"/>
                  </a:lnTo>
                  <a:lnTo>
                    <a:pt x="12" y="73"/>
                  </a:lnTo>
                  <a:lnTo>
                    <a:pt x="11" y="74"/>
                  </a:lnTo>
                  <a:lnTo>
                    <a:pt x="9" y="73"/>
                  </a:lnTo>
                  <a:lnTo>
                    <a:pt x="7" y="70"/>
                  </a:lnTo>
                  <a:lnTo>
                    <a:pt x="5" y="69"/>
                  </a:lnTo>
                  <a:lnTo>
                    <a:pt x="6" y="68"/>
                  </a:lnTo>
                  <a:lnTo>
                    <a:pt x="6" y="61"/>
                  </a:lnTo>
                  <a:lnTo>
                    <a:pt x="4" y="59"/>
                  </a:lnTo>
                  <a:lnTo>
                    <a:pt x="3" y="56"/>
                  </a:lnTo>
                  <a:lnTo>
                    <a:pt x="1" y="51"/>
                  </a:lnTo>
                  <a:lnTo>
                    <a:pt x="2" y="49"/>
                  </a:lnTo>
                  <a:lnTo>
                    <a:pt x="1" y="48"/>
                  </a:lnTo>
                  <a:lnTo>
                    <a:pt x="1" y="46"/>
                  </a:lnTo>
                  <a:lnTo>
                    <a:pt x="2" y="43"/>
                  </a:lnTo>
                  <a:lnTo>
                    <a:pt x="3" y="41"/>
                  </a:lnTo>
                  <a:lnTo>
                    <a:pt x="4" y="40"/>
                  </a:lnTo>
                  <a:lnTo>
                    <a:pt x="3" y="36"/>
                  </a:lnTo>
                  <a:lnTo>
                    <a:pt x="2" y="33"/>
                  </a:lnTo>
                  <a:lnTo>
                    <a:pt x="2" y="32"/>
                  </a:lnTo>
                  <a:lnTo>
                    <a:pt x="1" y="31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4"/>
                  </a:lnTo>
                  <a:lnTo>
                    <a:pt x="2" y="21"/>
                  </a:lnTo>
                  <a:lnTo>
                    <a:pt x="6" y="16"/>
                  </a:lnTo>
                  <a:lnTo>
                    <a:pt x="6" y="15"/>
                  </a:lnTo>
                  <a:lnTo>
                    <a:pt x="7" y="13"/>
                  </a:lnTo>
                  <a:lnTo>
                    <a:pt x="8" y="12"/>
                  </a:lnTo>
                  <a:lnTo>
                    <a:pt x="9" y="10"/>
                  </a:lnTo>
                  <a:lnTo>
                    <a:pt x="9" y="5"/>
                  </a:lnTo>
                  <a:lnTo>
                    <a:pt x="8" y="3"/>
                  </a:lnTo>
                  <a:lnTo>
                    <a:pt x="9" y="1"/>
                  </a:lnTo>
                  <a:lnTo>
                    <a:pt x="10" y="0"/>
                  </a:lnTo>
                  <a:lnTo>
                    <a:pt x="61" y="13"/>
                  </a:lnTo>
                  <a:lnTo>
                    <a:pt x="48" y="64"/>
                  </a:lnTo>
                  <a:lnTo>
                    <a:pt x="104" y="146"/>
                  </a:lnTo>
                  <a:lnTo>
                    <a:pt x="104" y="148"/>
                  </a:lnTo>
                  <a:lnTo>
                    <a:pt x="104" y="149"/>
                  </a:lnTo>
                  <a:lnTo>
                    <a:pt x="104" y="150"/>
                  </a:lnTo>
                  <a:lnTo>
                    <a:pt x="105" y="152"/>
                  </a:lnTo>
                  <a:lnTo>
                    <a:pt x="105" y="153"/>
                  </a:lnTo>
                  <a:lnTo>
                    <a:pt x="105" y="155"/>
                  </a:lnTo>
                  <a:lnTo>
                    <a:pt x="106" y="157"/>
                  </a:lnTo>
                  <a:lnTo>
                    <a:pt x="107" y="158"/>
                  </a:lnTo>
                  <a:lnTo>
                    <a:pt x="108" y="160"/>
                  </a:lnTo>
                  <a:lnTo>
                    <a:pt x="107" y="160"/>
                  </a:lnTo>
                  <a:lnTo>
                    <a:pt x="105" y="161"/>
                  </a:lnTo>
                  <a:lnTo>
                    <a:pt x="103" y="162"/>
                  </a:lnTo>
                  <a:lnTo>
                    <a:pt x="102" y="164"/>
                  </a:lnTo>
                  <a:lnTo>
                    <a:pt x="100" y="169"/>
                  </a:lnTo>
                  <a:lnTo>
                    <a:pt x="98" y="172"/>
                  </a:lnTo>
                  <a:lnTo>
                    <a:pt x="96" y="172"/>
                  </a:lnTo>
                  <a:lnTo>
                    <a:pt x="96" y="173"/>
                  </a:lnTo>
                  <a:lnTo>
                    <a:pt x="97" y="174"/>
                  </a:lnTo>
                  <a:lnTo>
                    <a:pt x="96" y="175"/>
                  </a:lnTo>
                  <a:lnTo>
                    <a:pt x="96" y="177"/>
                  </a:lnTo>
                  <a:lnTo>
                    <a:pt x="96" y="178"/>
                  </a:lnTo>
                  <a:lnTo>
                    <a:pt x="98" y="180"/>
                  </a:lnTo>
                  <a:lnTo>
                    <a:pt x="99" y="181"/>
                  </a:lnTo>
                  <a:lnTo>
                    <a:pt x="98" y="181"/>
                  </a:lnTo>
                  <a:lnTo>
                    <a:pt x="98" y="183"/>
                  </a:lnTo>
                  <a:lnTo>
                    <a:pt x="97" y="184"/>
                  </a:lnTo>
                  <a:lnTo>
                    <a:pt x="96" y="184"/>
                  </a:lnTo>
                  <a:lnTo>
                    <a:pt x="94" y="183"/>
                  </a:lnTo>
                  <a:close/>
                </a:path>
              </a:pathLst>
            </a:custGeom>
            <a:solidFill>
              <a:srgbClr val="FFC66D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75" name="Freeform 14"/>
            <p:cNvSpPr>
              <a:spLocks/>
            </p:cNvSpPr>
            <p:nvPr/>
          </p:nvSpPr>
          <p:spPr bwMode="auto">
            <a:xfrm>
              <a:off x="3741738" y="2452688"/>
              <a:ext cx="766762" cy="604837"/>
            </a:xfrm>
            <a:custGeom>
              <a:avLst/>
              <a:gdLst>
                <a:gd name="T0" fmla="*/ 2147483647 w 94"/>
                <a:gd name="T1" fmla="*/ 2147483647 h 78"/>
                <a:gd name="T2" fmla="*/ 2147483647 w 94"/>
                <a:gd name="T3" fmla="*/ 2147483647 h 78"/>
                <a:gd name="T4" fmla="*/ 2147483647 w 94"/>
                <a:gd name="T5" fmla="*/ 2147483647 h 78"/>
                <a:gd name="T6" fmla="*/ 2147483647 w 94"/>
                <a:gd name="T7" fmla="*/ 0 h 78"/>
                <a:gd name="T8" fmla="*/ 2147483647 w 94"/>
                <a:gd name="T9" fmla="*/ 2147483647 h 78"/>
                <a:gd name="T10" fmla="*/ 2147483647 w 94"/>
                <a:gd name="T11" fmla="*/ 2147483647 h 78"/>
                <a:gd name="T12" fmla="*/ 2147483647 w 94"/>
                <a:gd name="T13" fmla="*/ 2147483647 h 78"/>
                <a:gd name="T14" fmla="*/ 0 w 94"/>
                <a:gd name="T15" fmla="*/ 2147483647 h 78"/>
                <a:gd name="T16" fmla="*/ 2147483647 w 94"/>
                <a:gd name="T17" fmla="*/ 2147483647 h 78"/>
                <a:gd name="T18" fmla="*/ 2147483647 w 94"/>
                <a:gd name="T19" fmla="*/ 2147483647 h 78"/>
                <a:gd name="T20" fmla="*/ 2147483647 w 94"/>
                <a:gd name="T21" fmla="*/ 2147483647 h 7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94"/>
                <a:gd name="T34" fmla="*/ 0 h 78"/>
                <a:gd name="T35" fmla="*/ 94 w 94"/>
                <a:gd name="T36" fmla="*/ 78 h 7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94" h="78">
                  <a:moveTo>
                    <a:pt x="88" y="78"/>
                  </a:moveTo>
                  <a:lnTo>
                    <a:pt x="91" y="44"/>
                  </a:lnTo>
                  <a:lnTo>
                    <a:pt x="94" y="10"/>
                  </a:lnTo>
                  <a:lnTo>
                    <a:pt x="10" y="0"/>
                  </a:lnTo>
                  <a:lnTo>
                    <a:pt x="9" y="8"/>
                  </a:lnTo>
                  <a:lnTo>
                    <a:pt x="3" y="50"/>
                  </a:lnTo>
                  <a:lnTo>
                    <a:pt x="2" y="50"/>
                  </a:lnTo>
                  <a:lnTo>
                    <a:pt x="0" y="67"/>
                  </a:lnTo>
                  <a:lnTo>
                    <a:pt x="25" y="71"/>
                  </a:lnTo>
                  <a:lnTo>
                    <a:pt x="88" y="78"/>
                  </a:lnTo>
                  <a:close/>
                </a:path>
              </a:pathLst>
            </a:custGeom>
            <a:solidFill>
              <a:srgbClr val="ED4213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76" name="Freeform 15"/>
            <p:cNvSpPr>
              <a:spLocks/>
            </p:cNvSpPr>
            <p:nvPr/>
          </p:nvSpPr>
          <p:spPr bwMode="auto">
            <a:xfrm>
              <a:off x="3865563" y="3003550"/>
              <a:ext cx="804862" cy="595313"/>
            </a:xfrm>
            <a:custGeom>
              <a:avLst/>
              <a:gdLst>
                <a:gd name="T0" fmla="*/ 0 w 99"/>
                <a:gd name="T1" fmla="*/ 2147483647 h 77"/>
                <a:gd name="T2" fmla="*/ 2147483647 w 99"/>
                <a:gd name="T3" fmla="*/ 0 h 77"/>
                <a:gd name="T4" fmla="*/ 2147483647 w 99"/>
                <a:gd name="T5" fmla="*/ 2147483647 h 77"/>
                <a:gd name="T6" fmla="*/ 2147483647 w 99"/>
                <a:gd name="T7" fmla="*/ 2147483647 h 77"/>
                <a:gd name="T8" fmla="*/ 2147483647 w 99"/>
                <a:gd name="T9" fmla="*/ 2147483647 h 77"/>
                <a:gd name="T10" fmla="*/ 2147483647 w 99"/>
                <a:gd name="T11" fmla="*/ 2147483647 h 77"/>
                <a:gd name="T12" fmla="*/ 2147483647 w 99"/>
                <a:gd name="T13" fmla="*/ 2147483647 h 77"/>
                <a:gd name="T14" fmla="*/ 0 w 99"/>
                <a:gd name="T15" fmla="*/ 2147483647 h 77"/>
                <a:gd name="T16" fmla="*/ 0 w 99"/>
                <a:gd name="T17" fmla="*/ 2147483647 h 7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9"/>
                <a:gd name="T28" fmla="*/ 0 h 77"/>
                <a:gd name="T29" fmla="*/ 99 w 99"/>
                <a:gd name="T30" fmla="*/ 77 h 7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9" h="77">
                  <a:moveTo>
                    <a:pt x="0" y="67"/>
                  </a:moveTo>
                  <a:lnTo>
                    <a:pt x="10" y="0"/>
                  </a:lnTo>
                  <a:lnTo>
                    <a:pt x="73" y="7"/>
                  </a:lnTo>
                  <a:lnTo>
                    <a:pt x="99" y="9"/>
                  </a:lnTo>
                  <a:lnTo>
                    <a:pt x="98" y="26"/>
                  </a:lnTo>
                  <a:lnTo>
                    <a:pt x="95" y="77"/>
                  </a:lnTo>
                  <a:lnTo>
                    <a:pt x="82" y="76"/>
                  </a:lnTo>
                  <a:lnTo>
                    <a:pt x="0" y="67"/>
                  </a:lnTo>
                  <a:close/>
                </a:path>
              </a:pathLst>
            </a:custGeom>
            <a:solidFill>
              <a:srgbClr val="FFC66D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77" name="Freeform 16"/>
            <p:cNvSpPr>
              <a:spLocks/>
            </p:cNvSpPr>
            <p:nvPr/>
          </p:nvSpPr>
          <p:spPr bwMode="auto">
            <a:xfrm>
              <a:off x="3759200" y="3521075"/>
              <a:ext cx="771525" cy="758825"/>
            </a:xfrm>
            <a:custGeom>
              <a:avLst/>
              <a:gdLst>
                <a:gd name="T0" fmla="*/ 2147483647 w 95"/>
                <a:gd name="T1" fmla="*/ 0 h 98"/>
                <a:gd name="T2" fmla="*/ 0 w 95"/>
                <a:gd name="T3" fmla="*/ 2147483647 h 98"/>
                <a:gd name="T4" fmla="*/ 0 w 95"/>
                <a:gd name="T5" fmla="*/ 2147483647 h 98"/>
                <a:gd name="T6" fmla="*/ 2147483647 w 95"/>
                <a:gd name="T7" fmla="*/ 2147483647 h 98"/>
                <a:gd name="T8" fmla="*/ 2147483647 w 95"/>
                <a:gd name="T9" fmla="*/ 2147483647 h 98"/>
                <a:gd name="T10" fmla="*/ 2147483647 w 95"/>
                <a:gd name="T11" fmla="*/ 2147483647 h 98"/>
                <a:gd name="T12" fmla="*/ 2147483647 w 95"/>
                <a:gd name="T13" fmla="*/ 2147483647 h 98"/>
                <a:gd name="T14" fmla="*/ 2147483647 w 95"/>
                <a:gd name="T15" fmla="*/ 2147483647 h 98"/>
                <a:gd name="T16" fmla="*/ 2147483647 w 95"/>
                <a:gd name="T17" fmla="*/ 2147483647 h 98"/>
                <a:gd name="T18" fmla="*/ 2147483647 w 95"/>
                <a:gd name="T19" fmla="*/ 2147483647 h 98"/>
                <a:gd name="T20" fmla="*/ 2147483647 w 95"/>
                <a:gd name="T21" fmla="*/ 2147483647 h 98"/>
                <a:gd name="T22" fmla="*/ 2147483647 w 95"/>
                <a:gd name="T23" fmla="*/ 2147483647 h 98"/>
                <a:gd name="T24" fmla="*/ 2147483647 w 95"/>
                <a:gd name="T25" fmla="*/ 2147483647 h 98"/>
                <a:gd name="T26" fmla="*/ 2147483647 w 95"/>
                <a:gd name="T27" fmla="*/ 2147483647 h 98"/>
                <a:gd name="T28" fmla="*/ 2147483647 w 95"/>
                <a:gd name="T29" fmla="*/ 2147483647 h 98"/>
                <a:gd name="T30" fmla="*/ 2147483647 w 95"/>
                <a:gd name="T31" fmla="*/ 2147483647 h 98"/>
                <a:gd name="T32" fmla="*/ 2147483647 w 95"/>
                <a:gd name="T33" fmla="*/ 0 h 98"/>
                <a:gd name="T34" fmla="*/ 2147483647 w 95"/>
                <a:gd name="T35" fmla="*/ 0 h 9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95"/>
                <a:gd name="T55" fmla="*/ 0 h 98"/>
                <a:gd name="T56" fmla="*/ 95 w 95"/>
                <a:gd name="T57" fmla="*/ 98 h 9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95" h="98">
                  <a:moveTo>
                    <a:pt x="13" y="0"/>
                  </a:moveTo>
                  <a:lnTo>
                    <a:pt x="0" y="96"/>
                  </a:lnTo>
                  <a:lnTo>
                    <a:pt x="12" y="98"/>
                  </a:lnTo>
                  <a:lnTo>
                    <a:pt x="13" y="90"/>
                  </a:lnTo>
                  <a:lnTo>
                    <a:pt x="37" y="93"/>
                  </a:lnTo>
                  <a:lnTo>
                    <a:pt x="36" y="92"/>
                  </a:lnTo>
                  <a:lnTo>
                    <a:pt x="37" y="91"/>
                  </a:lnTo>
                  <a:lnTo>
                    <a:pt x="36" y="90"/>
                  </a:lnTo>
                  <a:lnTo>
                    <a:pt x="87" y="94"/>
                  </a:lnTo>
                  <a:lnTo>
                    <a:pt x="93" y="18"/>
                  </a:lnTo>
                  <a:lnTo>
                    <a:pt x="94" y="18"/>
                  </a:lnTo>
                  <a:lnTo>
                    <a:pt x="95" y="9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ED4213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78" name="Freeform 17"/>
            <p:cNvSpPr>
              <a:spLocks/>
            </p:cNvSpPr>
            <p:nvPr/>
          </p:nvSpPr>
          <p:spPr bwMode="auto">
            <a:xfrm>
              <a:off x="4052888" y="3660775"/>
              <a:ext cx="1536700" cy="1425575"/>
            </a:xfrm>
            <a:custGeom>
              <a:avLst/>
              <a:gdLst>
                <a:gd name="T0" fmla="*/ 2147483647 w 189"/>
                <a:gd name="T1" fmla="*/ 2147483647 h 184"/>
                <a:gd name="T2" fmla="*/ 2147483647 w 189"/>
                <a:gd name="T3" fmla="*/ 2147483647 h 184"/>
                <a:gd name="T4" fmla="*/ 2147483647 w 189"/>
                <a:gd name="T5" fmla="*/ 2147483647 h 184"/>
                <a:gd name="T6" fmla="*/ 2147483647 w 189"/>
                <a:gd name="T7" fmla="*/ 2147483647 h 184"/>
                <a:gd name="T8" fmla="*/ 2147483647 w 189"/>
                <a:gd name="T9" fmla="*/ 2147483647 h 184"/>
                <a:gd name="T10" fmla="*/ 2147483647 w 189"/>
                <a:gd name="T11" fmla="*/ 2147483647 h 184"/>
                <a:gd name="T12" fmla="*/ 2147483647 w 189"/>
                <a:gd name="T13" fmla="*/ 2147483647 h 184"/>
                <a:gd name="T14" fmla="*/ 2147483647 w 189"/>
                <a:gd name="T15" fmla="*/ 2147483647 h 184"/>
                <a:gd name="T16" fmla="*/ 2147483647 w 189"/>
                <a:gd name="T17" fmla="*/ 2147483647 h 184"/>
                <a:gd name="T18" fmla="*/ 2147483647 w 189"/>
                <a:gd name="T19" fmla="*/ 2147483647 h 184"/>
                <a:gd name="T20" fmla="*/ 2147483647 w 189"/>
                <a:gd name="T21" fmla="*/ 2147483647 h 184"/>
                <a:gd name="T22" fmla="*/ 2147483647 w 189"/>
                <a:gd name="T23" fmla="*/ 2147483647 h 184"/>
                <a:gd name="T24" fmla="*/ 2147483647 w 189"/>
                <a:gd name="T25" fmla="*/ 2147483647 h 184"/>
                <a:gd name="T26" fmla="*/ 2147483647 w 189"/>
                <a:gd name="T27" fmla="*/ 2147483647 h 184"/>
                <a:gd name="T28" fmla="*/ 2147483647 w 189"/>
                <a:gd name="T29" fmla="*/ 2147483647 h 184"/>
                <a:gd name="T30" fmla="*/ 2147483647 w 189"/>
                <a:gd name="T31" fmla="*/ 0 h 184"/>
                <a:gd name="T32" fmla="*/ 0 w 189"/>
                <a:gd name="T33" fmla="*/ 2147483647 h 184"/>
                <a:gd name="T34" fmla="*/ 2147483647 w 189"/>
                <a:gd name="T35" fmla="*/ 2147483647 h 184"/>
                <a:gd name="T36" fmla="*/ 2147483647 w 189"/>
                <a:gd name="T37" fmla="*/ 2147483647 h 184"/>
                <a:gd name="T38" fmla="*/ 2147483647 w 189"/>
                <a:gd name="T39" fmla="*/ 2147483647 h 184"/>
                <a:gd name="T40" fmla="*/ 2147483647 w 189"/>
                <a:gd name="T41" fmla="*/ 2147483647 h 184"/>
                <a:gd name="T42" fmla="*/ 2147483647 w 189"/>
                <a:gd name="T43" fmla="*/ 2147483647 h 184"/>
                <a:gd name="T44" fmla="*/ 2147483647 w 189"/>
                <a:gd name="T45" fmla="*/ 2147483647 h 184"/>
                <a:gd name="T46" fmla="*/ 2147483647 w 189"/>
                <a:gd name="T47" fmla="*/ 2147483647 h 184"/>
                <a:gd name="T48" fmla="*/ 2147483647 w 189"/>
                <a:gd name="T49" fmla="*/ 2147483647 h 184"/>
                <a:gd name="T50" fmla="*/ 2147483647 w 189"/>
                <a:gd name="T51" fmla="*/ 2147483647 h 184"/>
                <a:gd name="T52" fmla="*/ 2147483647 w 189"/>
                <a:gd name="T53" fmla="*/ 2147483647 h 184"/>
                <a:gd name="T54" fmla="*/ 2147483647 w 189"/>
                <a:gd name="T55" fmla="*/ 2147483647 h 184"/>
                <a:gd name="T56" fmla="*/ 2147483647 w 189"/>
                <a:gd name="T57" fmla="*/ 2147483647 h 184"/>
                <a:gd name="T58" fmla="*/ 2147483647 w 189"/>
                <a:gd name="T59" fmla="*/ 2147483647 h 184"/>
                <a:gd name="T60" fmla="*/ 2147483647 w 189"/>
                <a:gd name="T61" fmla="*/ 2147483647 h 184"/>
                <a:gd name="T62" fmla="*/ 2147483647 w 189"/>
                <a:gd name="T63" fmla="*/ 2147483647 h 184"/>
                <a:gd name="T64" fmla="*/ 2147483647 w 189"/>
                <a:gd name="T65" fmla="*/ 2147483647 h 184"/>
                <a:gd name="T66" fmla="*/ 2147483647 w 189"/>
                <a:gd name="T67" fmla="*/ 2147483647 h 184"/>
                <a:gd name="T68" fmla="*/ 2147483647 w 189"/>
                <a:gd name="T69" fmla="*/ 2147483647 h 184"/>
                <a:gd name="T70" fmla="*/ 2147483647 w 189"/>
                <a:gd name="T71" fmla="*/ 2147483647 h 184"/>
                <a:gd name="T72" fmla="*/ 2147483647 w 189"/>
                <a:gd name="T73" fmla="*/ 2147483647 h 184"/>
                <a:gd name="T74" fmla="*/ 2147483647 w 189"/>
                <a:gd name="T75" fmla="*/ 2147483647 h 184"/>
                <a:gd name="T76" fmla="*/ 2147483647 w 189"/>
                <a:gd name="T77" fmla="*/ 2147483647 h 184"/>
                <a:gd name="T78" fmla="*/ 2147483647 w 189"/>
                <a:gd name="T79" fmla="*/ 2147483647 h 184"/>
                <a:gd name="T80" fmla="*/ 2147483647 w 189"/>
                <a:gd name="T81" fmla="*/ 2147483647 h 184"/>
                <a:gd name="T82" fmla="*/ 2147483647 w 189"/>
                <a:gd name="T83" fmla="*/ 2147483647 h 184"/>
                <a:gd name="T84" fmla="*/ 2147483647 w 189"/>
                <a:gd name="T85" fmla="*/ 2147483647 h 184"/>
                <a:gd name="T86" fmla="*/ 2147483647 w 189"/>
                <a:gd name="T87" fmla="*/ 2147483647 h 184"/>
                <a:gd name="T88" fmla="*/ 2147483647 w 189"/>
                <a:gd name="T89" fmla="*/ 2147483647 h 184"/>
                <a:gd name="T90" fmla="*/ 2147483647 w 189"/>
                <a:gd name="T91" fmla="*/ 2147483647 h 184"/>
                <a:gd name="T92" fmla="*/ 2147483647 w 189"/>
                <a:gd name="T93" fmla="*/ 2147483647 h 184"/>
                <a:gd name="T94" fmla="*/ 2147483647 w 189"/>
                <a:gd name="T95" fmla="*/ 2147483647 h 184"/>
                <a:gd name="T96" fmla="*/ 2147483647 w 189"/>
                <a:gd name="T97" fmla="*/ 2147483647 h 184"/>
                <a:gd name="T98" fmla="*/ 2147483647 w 189"/>
                <a:gd name="T99" fmla="*/ 2147483647 h 184"/>
                <a:gd name="T100" fmla="*/ 2147483647 w 189"/>
                <a:gd name="T101" fmla="*/ 2147483647 h 184"/>
                <a:gd name="T102" fmla="*/ 2147483647 w 189"/>
                <a:gd name="T103" fmla="*/ 2147483647 h 184"/>
                <a:gd name="T104" fmla="*/ 2147483647 w 189"/>
                <a:gd name="T105" fmla="*/ 2147483647 h 184"/>
                <a:gd name="T106" fmla="*/ 2147483647 w 189"/>
                <a:gd name="T107" fmla="*/ 2147483647 h 184"/>
                <a:gd name="T108" fmla="*/ 2147483647 w 189"/>
                <a:gd name="T109" fmla="*/ 2147483647 h 184"/>
                <a:gd name="T110" fmla="*/ 2147483647 w 189"/>
                <a:gd name="T111" fmla="*/ 2147483647 h 184"/>
                <a:gd name="T112" fmla="*/ 2147483647 w 189"/>
                <a:gd name="T113" fmla="*/ 2147483647 h 184"/>
                <a:gd name="T114" fmla="*/ 2147483647 w 189"/>
                <a:gd name="T115" fmla="*/ 2147483647 h 184"/>
                <a:gd name="T116" fmla="*/ 2147483647 w 189"/>
                <a:gd name="T117" fmla="*/ 2147483647 h 184"/>
                <a:gd name="T118" fmla="*/ 2147483647 w 189"/>
                <a:gd name="T119" fmla="*/ 2147483647 h 18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89"/>
                <a:gd name="T181" fmla="*/ 0 h 184"/>
                <a:gd name="T182" fmla="*/ 189 w 189"/>
                <a:gd name="T183" fmla="*/ 184 h 18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89" h="184">
                  <a:moveTo>
                    <a:pt x="174" y="51"/>
                  </a:moveTo>
                  <a:lnTo>
                    <a:pt x="173" y="51"/>
                  </a:lnTo>
                  <a:lnTo>
                    <a:pt x="172" y="51"/>
                  </a:lnTo>
                  <a:lnTo>
                    <a:pt x="171" y="50"/>
                  </a:lnTo>
                  <a:lnTo>
                    <a:pt x="165" y="47"/>
                  </a:lnTo>
                  <a:lnTo>
                    <a:pt x="164" y="47"/>
                  </a:lnTo>
                  <a:lnTo>
                    <a:pt x="162" y="48"/>
                  </a:lnTo>
                  <a:lnTo>
                    <a:pt x="159" y="47"/>
                  </a:lnTo>
                  <a:lnTo>
                    <a:pt x="158" y="47"/>
                  </a:lnTo>
                  <a:lnTo>
                    <a:pt x="157" y="47"/>
                  </a:lnTo>
                  <a:lnTo>
                    <a:pt x="154" y="48"/>
                  </a:lnTo>
                  <a:lnTo>
                    <a:pt x="151" y="49"/>
                  </a:lnTo>
                  <a:lnTo>
                    <a:pt x="150" y="49"/>
                  </a:lnTo>
                  <a:lnTo>
                    <a:pt x="148" y="51"/>
                  </a:lnTo>
                  <a:lnTo>
                    <a:pt x="146" y="49"/>
                  </a:lnTo>
                  <a:lnTo>
                    <a:pt x="145" y="49"/>
                  </a:lnTo>
                  <a:lnTo>
                    <a:pt x="145" y="48"/>
                  </a:lnTo>
                  <a:lnTo>
                    <a:pt x="143" y="48"/>
                  </a:lnTo>
                  <a:lnTo>
                    <a:pt x="143" y="49"/>
                  </a:lnTo>
                  <a:lnTo>
                    <a:pt x="142" y="49"/>
                  </a:lnTo>
                  <a:lnTo>
                    <a:pt x="141" y="48"/>
                  </a:lnTo>
                  <a:lnTo>
                    <a:pt x="140" y="47"/>
                  </a:lnTo>
                  <a:lnTo>
                    <a:pt x="139" y="48"/>
                  </a:lnTo>
                  <a:lnTo>
                    <a:pt x="138" y="49"/>
                  </a:lnTo>
                  <a:lnTo>
                    <a:pt x="138" y="50"/>
                  </a:lnTo>
                  <a:lnTo>
                    <a:pt x="137" y="51"/>
                  </a:lnTo>
                  <a:lnTo>
                    <a:pt x="136" y="50"/>
                  </a:lnTo>
                  <a:lnTo>
                    <a:pt x="137" y="48"/>
                  </a:lnTo>
                  <a:lnTo>
                    <a:pt x="136" y="48"/>
                  </a:lnTo>
                  <a:lnTo>
                    <a:pt x="135" y="48"/>
                  </a:lnTo>
                  <a:lnTo>
                    <a:pt x="134" y="49"/>
                  </a:lnTo>
                  <a:lnTo>
                    <a:pt x="133" y="49"/>
                  </a:lnTo>
                  <a:lnTo>
                    <a:pt x="130" y="46"/>
                  </a:lnTo>
                  <a:lnTo>
                    <a:pt x="129" y="47"/>
                  </a:lnTo>
                  <a:lnTo>
                    <a:pt x="128" y="48"/>
                  </a:lnTo>
                  <a:lnTo>
                    <a:pt x="126" y="48"/>
                  </a:lnTo>
                  <a:lnTo>
                    <a:pt x="126" y="46"/>
                  </a:lnTo>
                  <a:lnTo>
                    <a:pt x="125" y="46"/>
                  </a:lnTo>
                  <a:lnTo>
                    <a:pt x="124" y="44"/>
                  </a:lnTo>
                  <a:lnTo>
                    <a:pt x="123" y="44"/>
                  </a:lnTo>
                  <a:lnTo>
                    <a:pt x="120" y="43"/>
                  </a:lnTo>
                  <a:lnTo>
                    <a:pt x="119" y="44"/>
                  </a:lnTo>
                  <a:lnTo>
                    <a:pt x="117" y="44"/>
                  </a:lnTo>
                  <a:lnTo>
                    <a:pt x="117" y="42"/>
                  </a:lnTo>
                  <a:lnTo>
                    <a:pt x="116" y="43"/>
                  </a:lnTo>
                  <a:lnTo>
                    <a:pt x="115" y="43"/>
                  </a:lnTo>
                  <a:lnTo>
                    <a:pt x="113" y="42"/>
                  </a:lnTo>
                  <a:lnTo>
                    <a:pt x="109" y="42"/>
                  </a:lnTo>
                  <a:lnTo>
                    <a:pt x="109" y="41"/>
                  </a:lnTo>
                  <a:lnTo>
                    <a:pt x="108" y="40"/>
                  </a:lnTo>
                  <a:lnTo>
                    <a:pt x="108" y="39"/>
                  </a:lnTo>
                  <a:lnTo>
                    <a:pt x="106" y="38"/>
                  </a:lnTo>
                  <a:lnTo>
                    <a:pt x="105" y="39"/>
                  </a:lnTo>
                  <a:lnTo>
                    <a:pt x="103" y="39"/>
                  </a:lnTo>
                  <a:lnTo>
                    <a:pt x="102" y="38"/>
                  </a:lnTo>
                  <a:lnTo>
                    <a:pt x="100" y="36"/>
                  </a:lnTo>
                  <a:lnTo>
                    <a:pt x="99" y="35"/>
                  </a:lnTo>
                  <a:lnTo>
                    <a:pt x="98" y="35"/>
                  </a:lnTo>
                  <a:lnTo>
                    <a:pt x="99" y="2"/>
                  </a:lnTo>
                  <a:lnTo>
                    <a:pt x="58" y="0"/>
                  </a:lnTo>
                  <a:lnTo>
                    <a:pt x="57" y="0"/>
                  </a:lnTo>
                  <a:lnTo>
                    <a:pt x="51" y="76"/>
                  </a:lnTo>
                  <a:lnTo>
                    <a:pt x="0" y="72"/>
                  </a:lnTo>
                  <a:lnTo>
                    <a:pt x="1" y="73"/>
                  </a:lnTo>
                  <a:lnTo>
                    <a:pt x="0" y="74"/>
                  </a:lnTo>
                  <a:lnTo>
                    <a:pt x="1" y="75"/>
                  </a:lnTo>
                  <a:lnTo>
                    <a:pt x="3" y="77"/>
                  </a:lnTo>
                  <a:lnTo>
                    <a:pt x="4" y="79"/>
                  </a:lnTo>
                  <a:lnTo>
                    <a:pt x="5" y="81"/>
                  </a:lnTo>
                  <a:lnTo>
                    <a:pt x="8" y="83"/>
                  </a:lnTo>
                  <a:lnTo>
                    <a:pt x="16" y="92"/>
                  </a:lnTo>
                  <a:lnTo>
                    <a:pt x="22" y="98"/>
                  </a:lnTo>
                  <a:lnTo>
                    <a:pt x="23" y="99"/>
                  </a:lnTo>
                  <a:lnTo>
                    <a:pt x="23" y="100"/>
                  </a:lnTo>
                  <a:lnTo>
                    <a:pt x="23" y="101"/>
                  </a:lnTo>
                  <a:lnTo>
                    <a:pt x="24" y="102"/>
                  </a:lnTo>
                  <a:lnTo>
                    <a:pt x="25" y="104"/>
                  </a:lnTo>
                  <a:lnTo>
                    <a:pt x="25" y="110"/>
                  </a:lnTo>
                  <a:lnTo>
                    <a:pt x="25" y="112"/>
                  </a:lnTo>
                  <a:lnTo>
                    <a:pt x="28" y="115"/>
                  </a:lnTo>
                  <a:lnTo>
                    <a:pt x="38" y="123"/>
                  </a:lnTo>
                  <a:lnTo>
                    <a:pt x="45" y="127"/>
                  </a:lnTo>
                  <a:lnTo>
                    <a:pt x="46" y="127"/>
                  </a:lnTo>
                  <a:lnTo>
                    <a:pt x="48" y="127"/>
                  </a:lnTo>
                  <a:lnTo>
                    <a:pt x="49" y="125"/>
                  </a:lnTo>
                  <a:lnTo>
                    <a:pt x="50" y="124"/>
                  </a:lnTo>
                  <a:lnTo>
                    <a:pt x="53" y="117"/>
                  </a:lnTo>
                  <a:lnTo>
                    <a:pt x="55" y="115"/>
                  </a:lnTo>
                  <a:lnTo>
                    <a:pt x="56" y="114"/>
                  </a:lnTo>
                  <a:lnTo>
                    <a:pt x="58" y="115"/>
                  </a:lnTo>
                  <a:lnTo>
                    <a:pt x="59" y="115"/>
                  </a:lnTo>
                  <a:lnTo>
                    <a:pt x="59" y="114"/>
                  </a:lnTo>
                  <a:lnTo>
                    <a:pt x="60" y="113"/>
                  </a:lnTo>
                  <a:lnTo>
                    <a:pt x="61" y="114"/>
                  </a:lnTo>
                  <a:lnTo>
                    <a:pt x="62" y="114"/>
                  </a:lnTo>
                  <a:lnTo>
                    <a:pt x="66" y="115"/>
                  </a:lnTo>
                  <a:lnTo>
                    <a:pt x="67" y="115"/>
                  </a:lnTo>
                  <a:lnTo>
                    <a:pt x="70" y="116"/>
                  </a:lnTo>
                  <a:lnTo>
                    <a:pt x="71" y="116"/>
                  </a:lnTo>
                  <a:lnTo>
                    <a:pt x="74" y="117"/>
                  </a:lnTo>
                  <a:lnTo>
                    <a:pt x="75" y="119"/>
                  </a:lnTo>
                  <a:lnTo>
                    <a:pt x="75" y="120"/>
                  </a:lnTo>
                  <a:lnTo>
                    <a:pt x="76" y="120"/>
                  </a:lnTo>
                  <a:lnTo>
                    <a:pt x="77" y="121"/>
                  </a:lnTo>
                  <a:lnTo>
                    <a:pt x="79" y="123"/>
                  </a:lnTo>
                  <a:lnTo>
                    <a:pt x="82" y="126"/>
                  </a:lnTo>
                  <a:lnTo>
                    <a:pt x="83" y="128"/>
                  </a:lnTo>
                  <a:lnTo>
                    <a:pt x="83" y="129"/>
                  </a:lnTo>
                  <a:lnTo>
                    <a:pt x="88" y="140"/>
                  </a:lnTo>
                  <a:lnTo>
                    <a:pt x="89" y="142"/>
                  </a:lnTo>
                  <a:lnTo>
                    <a:pt x="93" y="147"/>
                  </a:lnTo>
                  <a:lnTo>
                    <a:pt x="94" y="149"/>
                  </a:lnTo>
                  <a:lnTo>
                    <a:pt x="97" y="152"/>
                  </a:lnTo>
                  <a:lnTo>
                    <a:pt x="98" y="153"/>
                  </a:lnTo>
                  <a:lnTo>
                    <a:pt x="99" y="154"/>
                  </a:lnTo>
                  <a:lnTo>
                    <a:pt x="100" y="155"/>
                  </a:lnTo>
                  <a:lnTo>
                    <a:pt x="100" y="159"/>
                  </a:lnTo>
                  <a:lnTo>
                    <a:pt x="101" y="160"/>
                  </a:lnTo>
                  <a:lnTo>
                    <a:pt x="101" y="164"/>
                  </a:lnTo>
                  <a:lnTo>
                    <a:pt x="102" y="165"/>
                  </a:lnTo>
                  <a:lnTo>
                    <a:pt x="105" y="172"/>
                  </a:lnTo>
                  <a:lnTo>
                    <a:pt x="106" y="174"/>
                  </a:lnTo>
                  <a:lnTo>
                    <a:pt x="108" y="174"/>
                  </a:lnTo>
                  <a:lnTo>
                    <a:pt x="111" y="176"/>
                  </a:lnTo>
                  <a:lnTo>
                    <a:pt x="114" y="177"/>
                  </a:lnTo>
                  <a:lnTo>
                    <a:pt x="119" y="180"/>
                  </a:lnTo>
                  <a:lnTo>
                    <a:pt x="125" y="181"/>
                  </a:lnTo>
                  <a:lnTo>
                    <a:pt x="126" y="181"/>
                  </a:lnTo>
                  <a:lnTo>
                    <a:pt x="130" y="183"/>
                  </a:lnTo>
                  <a:lnTo>
                    <a:pt x="132" y="184"/>
                  </a:lnTo>
                  <a:lnTo>
                    <a:pt x="133" y="182"/>
                  </a:lnTo>
                  <a:lnTo>
                    <a:pt x="135" y="182"/>
                  </a:lnTo>
                  <a:lnTo>
                    <a:pt x="135" y="181"/>
                  </a:lnTo>
                  <a:lnTo>
                    <a:pt x="134" y="180"/>
                  </a:lnTo>
                  <a:lnTo>
                    <a:pt x="133" y="178"/>
                  </a:lnTo>
                  <a:lnTo>
                    <a:pt x="130" y="170"/>
                  </a:lnTo>
                  <a:lnTo>
                    <a:pt x="129" y="167"/>
                  </a:lnTo>
                  <a:lnTo>
                    <a:pt x="131" y="162"/>
                  </a:lnTo>
                  <a:lnTo>
                    <a:pt x="131" y="160"/>
                  </a:lnTo>
                  <a:lnTo>
                    <a:pt x="130" y="160"/>
                  </a:lnTo>
                  <a:lnTo>
                    <a:pt x="130" y="159"/>
                  </a:lnTo>
                  <a:lnTo>
                    <a:pt x="132" y="158"/>
                  </a:lnTo>
                  <a:lnTo>
                    <a:pt x="133" y="153"/>
                  </a:lnTo>
                  <a:lnTo>
                    <a:pt x="132" y="153"/>
                  </a:lnTo>
                  <a:lnTo>
                    <a:pt x="132" y="151"/>
                  </a:lnTo>
                  <a:lnTo>
                    <a:pt x="133" y="150"/>
                  </a:lnTo>
                  <a:lnTo>
                    <a:pt x="134" y="151"/>
                  </a:lnTo>
                  <a:lnTo>
                    <a:pt x="137" y="149"/>
                  </a:lnTo>
                  <a:lnTo>
                    <a:pt x="137" y="147"/>
                  </a:lnTo>
                  <a:lnTo>
                    <a:pt x="136" y="146"/>
                  </a:lnTo>
                  <a:lnTo>
                    <a:pt x="137" y="145"/>
                  </a:lnTo>
                  <a:lnTo>
                    <a:pt x="138" y="145"/>
                  </a:lnTo>
                  <a:lnTo>
                    <a:pt x="138" y="144"/>
                  </a:lnTo>
                  <a:lnTo>
                    <a:pt x="139" y="145"/>
                  </a:lnTo>
                  <a:lnTo>
                    <a:pt x="140" y="145"/>
                  </a:lnTo>
                  <a:lnTo>
                    <a:pt x="141" y="144"/>
                  </a:lnTo>
                  <a:lnTo>
                    <a:pt x="141" y="142"/>
                  </a:lnTo>
                  <a:lnTo>
                    <a:pt x="142" y="141"/>
                  </a:lnTo>
                  <a:lnTo>
                    <a:pt x="142" y="142"/>
                  </a:lnTo>
                  <a:lnTo>
                    <a:pt x="143" y="142"/>
                  </a:lnTo>
                  <a:lnTo>
                    <a:pt x="146" y="141"/>
                  </a:lnTo>
                  <a:lnTo>
                    <a:pt x="147" y="141"/>
                  </a:lnTo>
                  <a:lnTo>
                    <a:pt x="147" y="140"/>
                  </a:lnTo>
                  <a:lnTo>
                    <a:pt x="145" y="139"/>
                  </a:lnTo>
                  <a:lnTo>
                    <a:pt x="145" y="138"/>
                  </a:lnTo>
                  <a:lnTo>
                    <a:pt x="148" y="137"/>
                  </a:lnTo>
                  <a:lnTo>
                    <a:pt x="149" y="136"/>
                  </a:lnTo>
                  <a:lnTo>
                    <a:pt x="150" y="136"/>
                  </a:lnTo>
                  <a:lnTo>
                    <a:pt x="149" y="137"/>
                  </a:lnTo>
                  <a:lnTo>
                    <a:pt x="150" y="138"/>
                  </a:lnTo>
                  <a:lnTo>
                    <a:pt x="151" y="137"/>
                  </a:lnTo>
                  <a:lnTo>
                    <a:pt x="156" y="135"/>
                  </a:lnTo>
                  <a:lnTo>
                    <a:pt x="165" y="130"/>
                  </a:lnTo>
                  <a:lnTo>
                    <a:pt x="165" y="128"/>
                  </a:lnTo>
                  <a:lnTo>
                    <a:pt x="169" y="124"/>
                  </a:lnTo>
                  <a:lnTo>
                    <a:pt x="168" y="121"/>
                  </a:lnTo>
                  <a:lnTo>
                    <a:pt x="168" y="119"/>
                  </a:lnTo>
                  <a:lnTo>
                    <a:pt x="171" y="118"/>
                  </a:lnTo>
                  <a:lnTo>
                    <a:pt x="171" y="120"/>
                  </a:lnTo>
                  <a:lnTo>
                    <a:pt x="171" y="121"/>
                  </a:lnTo>
                  <a:lnTo>
                    <a:pt x="174" y="121"/>
                  </a:lnTo>
                  <a:lnTo>
                    <a:pt x="175" y="122"/>
                  </a:lnTo>
                  <a:lnTo>
                    <a:pt x="181" y="119"/>
                  </a:lnTo>
                  <a:lnTo>
                    <a:pt x="185" y="119"/>
                  </a:lnTo>
                  <a:lnTo>
                    <a:pt x="184" y="118"/>
                  </a:lnTo>
                  <a:lnTo>
                    <a:pt x="184" y="117"/>
                  </a:lnTo>
                  <a:lnTo>
                    <a:pt x="184" y="116"/>
                  </a:lnTo>
                  <a:lnTo>
                    <a:pt x="184" y="115"/>
                  </a:lnTo>
                  <a:lnTo>
                    <a:pt x="185" y="114"/>
                  </a:lnTo>
                  <a:lnTo>
                    <a:pt x="187" y="110"/>
                  </a:lnTo>
                  <a:lnTo>
                    <a:pt x="186" y="108"/>
                  </a:lnTo>
                  <a:lnTo>
                    <a:pt x="186" y="107"/>
                  </a:lnTo>
                  <a:lnTo>
                    <a:pt x="186" y="106"/>
                  </a:lnTo>
                  <a:lnTo>
                    <a:pt x="186" y="105"/>
                  </a:lnTo>
                  <a:lnTo>
                    <a:pt x="186" y="103"/>
                  </a:lnTo>
                  <a:lnTo>
                    <a:pt x="187" y="102"/>
                  </a:lnTo>
                  <a:lnTo>
                    <a:pt x="188" y="101"/>
                  </a:lnTo>
                  <a:lnTo>
                    <a:pt x="189" y="98"/>
                  </a:lnTo>
                  <a:lnTo>
                    <a:pt x="189" y="96"/>
                  </a:lnTo>
                  <a:lnTo>
                    <a:pt x="188" y="93"/>
                  </a:lnTo>
                  <a:lnTo>
                    <a:pt x="187" y="91"/>
                  </a:lnTo>
                  <a:lnTo>
                    <a:pt x="186" y="91"/>
                  </a:lnTo>
                  <a:lnTo>
                    <a:pt x="187" y="90"/>
                  </a:lnTo>
                  <a:lnTo>
                    <a:pt x="186" y="89"/>
                  </a:lnTo>
                  <a:lnTo>
                    <a:pt x="185" y="88"/>
                  </a:lnTo>
                  <a:lnTo>
                    <a:pt x="184" y="87"/>
                  </a:lnTo>
                  <a:lnTo>
                    <a:pt x="184" y="86"/>
                  </a:lnTo>
                  <a:lnTo>
                    <a:pt x="185" y="85"/>
                  </a:lnTo>
                  <a:lnTo>
                    <a:pt x="184" y="82"/>
                  </a:lnTo>
                  <a:lnTo>
                    <a:pt x="181" y="80"/>
                  </a:lnTo>
                  <a:lnTo>
                    <a:pt x="181" y="79"/>
                  </a:lnTo>
                  <a:lnTo>
                    <a:pt x="180" y="62"/>
                  </a:lnTo>
                  <a:lnTo>
                    <a:pt x="180" y="53"/>
                  </a:lnTo>
                  <a:lnTo>
                    <a:pt x="178" y="52"/>
                  </a:lnTo>
                  <a:lnTo>
                    <a:pt x="176" y="53"/>
                  </a:lnTo>
                  <a:lnTo>
                    <a:pt x="174" y="51"/>
                  </a:lnTo>
                  <a:close/>
                </a:path>
              </a:pathLst>
            </a:custGeom>
            <a:pattFill prst="pct20">
              <a:fgClr>
                <a:schemeClr val="tx2"/>
              </a:fgClr>
              <a:bgClr>
                <a:srgbClr val="AA1202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79" name="Freeform 18"/>
            <p:cNvSpPr>
              <a:spLocks/>
            </p:cNvSpPr>
            <p:nvPr/>
          </p:nvSpPr>
          <p:spPr bwMode="auto">
            <a:xfrm>
              <a:off x="6942138" y="2306638"/>
              <a:ext cx="828675" cy="603250"/>
            </a:xfrm>
            <a:custGeom>
              <a:avLst/>
              <a:gdLst>
                <a:gd name="T0" fmla="*/ 2147483647 w 102"/>
                <a:gd name="T1" fmla="*/ 2147483647 h 78"/>
                <a:gd name="T2" fmla="*/ 2147483647 w 102"/>
                <a:gd name="T3" fmla="*/ 2147483647 h 78"/>
                <a:gd name="T4" fmla="*/ 2147483647 w 102"/>
                <a:gd name="T5" fmla="*/ 2147483647 h 78"/>
                <a:gd name="T6" fmla="*/ 2147483647 w 102"/>
                <a:gd name="T7" fmla="*/ 2147483647 h 78"/>
                <a:gd name="T8" fmla="*/ 2147483647 w 102"/>
                <a:gd name="T9" fmla="*/ 2147483647 h 78"/>
                <a:gd name="T10" fmla="*/ 2147483647 w 102"/>
                <a:gd name="T11" fmla="*/ 2147483647 h 78"/>
                <a:gd name="T12" fmla="*/ 2147483647 w 102"/>
                <a:gd name="T13" fmla="*/ 2147483647 h 78"/>
                <a:gd name="T14" fmla="*/ 2147483647 w 102"/>
                <a:gd name="T15" fmla="*/ 2147483647 h 78"/>
                <a:gd name="T16" fmla="*/ 2147483647 w 102"/>
                <a:gd name="T17" fmla="*/ 2147483647 h 78"/>
                <a:gd name="T18" fmla="*/ 2147483647 w 102"/>
                <a:gd name="T19" fmla="*/ 2147483647 h 78"/>
                <a:gd name="T20" fmla="*/ 2147483647 w 102"/>
                <a:gd name="T21" fmla="*/ 2147483647 h 78"/>
                <a:gd name="T22" fmla="*/ 2147483647 w 102"/>
                <a:gd name="T23" fmla="*/ 2147483647 h 78"/>
                <a:gd name="T24" fmla="*/ 2147483647 w 102"/>
                <a:gd name="T25" fmla="*/ 2147483647 h 78"/>
                <a:gd name="T26" fmla="*/ 2147483647 w 102"/>
                <a:gd name="T27" fmla="*/ 2147483647 h 78"/>
                <a:gd name="T28" fmla="*/ 2147483647 w 102"/>
                <a:gd name="T29" fmla="*/ 2147483647 h 78"/>
                <a:gd name="T30" fmla="*/ 2147483647 w 102"/>
                <a:gd name="T31" fmla="*/ 2147483647 h 78"/>
                <a:gd name="T32" fmla="*/ 2147483647 w 102"/>
                <a:gd name="T33" fmla="*/ 2147483647 h 78"/>
                <a:gd name="T34" fmla="*/ 2147483647 w 102"/>
                <a:gd name="T35" fmla="*/ 2147483647 h 78"/>
                <a:gd name="T36" fmla="*/ 2147483647 w 102"/>
                <a:gd name="T37" fmla="*/ 2147483647 h 78"/>
                <a:gd name="T38" fmla="*/ 2147483647 w 102"/>
                <a:gd name="T39" fmla="*/ 2147483647 h 78"/>
                <a:gd name="T40" fmla="*/ 2147483647 w 102"/>
                <a:gd name="T41" fmla="*/ 2147483647 h 78"/>
                <a:gd name="T42" fmla="*/ 2147483647 w 102"/>
                <a:gd name="T43" fmla="*/ 2147483647 h 78"/>
                <a:gd name="T44" fmla="*/ 2147483647 w 102"/>
                <a:gd name="T45" fmla="*/ 2147483647 h 78"/>
                <a:gd name="T46" fmla="*/ 2147483647 w 102"/>
                <a:gd name="T47" fmla="*/ 2147483647 h 78"/>
                <a:gd name="T48" fmla="*/ 2147483647 w 102"/>
                <a:gd name="T49" fmla="*/ 2147483647 h 78"/>
                <a:gd name="T50" fmla="*/ 2147483647 w 102"/>
                <a:gd name="T51" fmla="*/ 2147483647 h 78"/>
                <a:gd name="T52" fmla="*/ 2147483647 w 102"/>
                <a:gd name="T53" fmla="*/ 0 h 78"/>
                <a:gd name="T54" fmla="*/ 2147483647 w 102"/>
                <a:gd name="T55" fmla="*/ 2147483647 h 78"/>
                <a:gd name="T56" fmla="*/ 2147483647 w 102"/>
                <a:gd name="T57" fmla="*/ 2147483647 h 78"/>
                <a:gd name="T58" fmla="*/ 2147483647 w 102"/>
                <a:gd name="T59" fmla="*/ 2147483647 h 78"/>
                <a:gd name="T60" fmla="*/ 2147483647 w 102"/>
                <a:gd name="T61" fmla="*/ 2147483647 h 78"/>
                <a:gd name="T62" fmla="*/ 2147483647 w 102"/>
                <a:gd name="T63" fmla="*/ 2147483647 h 78"/>
                <a:gd name="T64" fmla="*/ 2147483647 w 102"/>
                <a:gd name="T65" fmla="*/ 2147483647 h 78"/>
                <a:gd name="T66" fmla="*/ 2147483647 w 102"/>
                <a:gd name="T67" fmla="*/ 2147483647 h 78"/>
                <a:gd name="T68" fmla="*/ 2147483647 w 102"/>
                <a:gd name="T69" fmla="*/ 2147483647 h 78"/>
                <a:gd name="T70" fmla="*/ 2147483647 w 102"/>
                <a:gd name="T71" fmla="*/ 2147483647 h 78"/>
                <a:gd name="T72" fmla="*/ 2147483647 w 102"/>
                <a:gd name="T73" fmla="*/ 2147483647 h 78"/>
                <a:gd name="T74" fmla="*/ 2147483647 w 102"/>
                <a:gd name="T75" fmla="*/ 2147483647 h 78"/>
                <a:gd name="T76" fmla="*/ 2147483647 w 102"/>
                <a:gd name="T77" fmla="*/ 2147483647 h 78"/>
                <a:gd name="T78" fmla="*/ 2147483647 w 102"/>
                <a:gd name="T79" fmla="*/ 2147483647 h 78"/>
                <a:gd name="T80" fmla="*/ 2147483647 w 102"/>
                <a:gd name="T81" fmla="*/ 2147483647 h 78"/>
                <a:gd name="T82" fmla="*/ 2147483647 w 102"/>
                <a:gd name="T83" fmla="*/ 2147483647 h 78"/>
                <a:gd name="T84" fmla="*/ 2147483647 w 102"/>
                <a:gd name="T85" fmla="*/ 2147483647 h 78"/>
                <a:gd name="T86" fmla="*/ 2147483647 w 102"/>
                <a:gd name="T87" fmla="*/ 2147483647 h 78"/>
                <a:gd name="T88" fmla="*/ 2147483647 w 102"/>
                <a:gd name="T89" fmla="*/ 2147483647 h 7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02"/>
                <a:gd name="T136" fmla="*/ 0 h 78"/>
                <a:gd name="T137" fmla="*/ 102 w 102"/>
                <a:gd name="T138" fmla="*/ 78 h 78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02" h="78">
                  <a:moveTo>
                    <a:pt x="66" y="64"/>
                  </a:moveTo>
                  <a:lnTo>
                    <a:pt x="77" y="68"/>
                  </a:lnTo>
                  <a:lnTo>
                    <a:pt x="78" y="70"/>
                  </a:lnTo>
                  <a:lnTo>
                    <a:pt x="77" y="71"/>
                  </a:lnTo>
                  <a:lnTo>
                    <a:pt x="77" y="72"/>
                  </a:lnTo>
                  <a:lnTo>
                    <a:pt x="76" y="73"/>
                  </a:lnTo>
                  <a:lnTo>
                    <a:pt x="76" y="75"/>
                  </a:lnTo>
                  <a:lnTo>
                    <a:pt x="75" y="75"/>
                  </a:lnTo>
                  <a:lnTo>
                    <a:pt x="74" y="77"/>
                  </a:lnTo>
                  <a:lnTo>
                    <a:pt x="74" y="78"/>
                  </a:lnTo>
                  <a:lnTo>
                    <a:pt x="75" y="78"/>
                  </a:lnTo>
                  <a:lnTo>
                    <a:pt x="75" y="77"/>
                  </a:lnTo>
                  <a:lnTo>
                    <a:pt x="77" y="76"/>
                  </a:lnTo>
                  <a:lnTo>
                    <a:pt x="78" y="76"/>
                  </a:lnTo>
                  <a:lnTo>
                    <a:pt x="81" y="76"/>
                  </a:lnTo>
                  <a:lnTo>
                    <a:pt x="81" y="75"/>
                  </a:lnTo>
                  <a:lnTo>
                    <a:pt x="84" y="75"/>
                  </a:lnTo>
                  <a:lnTo>
                    <a:pt x="86" y="74"/>
                  </a:lnTo>
                  <a:lnTo>
                    <a:pt x="87" y="73"/>
                  </a:lnTo>
                  <a:lnTo>
                    <a:pt x="88" y="72"/>
                  </a:lnTo>
                  <a:lnTo>
                    <a:pt x="94" y="67"/>
                  </a:lnTo>
                  <a:lnTo>
                    <a:pt x="96" y="66"/>
                  </a:lnTo>
                  <a:lnTo>
                    <a:pt x="97" y="65"/>
                  </a:lnTo>
                  <a:lnTo>
                    <a:pt x="98" y="65"/>
                  </a:lnTo>
                  <a:lnTo>
                    <a:pt x="99" y="64"/>
                  </a:lnTo>
                  <a:lnTo>
                    <a:pt x="100" y="63"/>
                  </a:lnTo>
                  <a:lnTo>
                    <a:pt x="101" y="63"/>
                  </a:lnTo>
                  <a:lnTo>
                    <a:pt x="102" y="61"/>
                  </a:lnTo>
                  <a:lnTo>
                    <a:pt x="100" y="62"/>
                  </a:lnTo>
                  <a:lnTo>
                    <a:pt x="99" y="62"/>
                  </a:lnTo>
                  <a:lnTo>
                    <a:pt x="97" y="63"/>
                  </a:lnTo>
                  <a:lnTo>
                    <a:pt x="97" y="64"/>
                  </a:lnTo>
                  <a:lnTo>
                    <a:pt x="96" y="65"/>
                  </a:lnTo>
                  <a:lnTo>
                    <a:pt x="95" y="66"/>
                  </a:lnTo>
                  <a:lnTo>
                    <a:pt x="94" y="65"/>
                  </a:lnTo>
                  <a:lnTo>
                    <a:pt x="95" y="64"/>
                  </a:lnTo>
                  <a:lnTo>
                    <a:pt x="96" y="63"/>
                  </a:lnTo>
                  <a:lnTo>
                    <a:pt x="97" y="61"/>
                  </a:lnTo>
                  <a:lnTo>
                    <a:pt x="97" y="60"/>
                  </a:lnTo>
                  <a:lnTo>
                    <a:pt x="96" y="61"/>
                  </a:lnTo>
                  <a:lnTo>
                    <a:pt x="95" y="62"/>
                  </a:lnTo>
                  <a:lnTo>
                    <a:pt x="94" y="63"/>
                  </a:lnTo>
                  <a:lnTo>
                    <a:pt x="91" y="65"/>
                  </a:lnTo>
                  <a:lnTo>
                    <a:pt x="86" y="67"/>
                  </a:lnTo>
                  <a:lnTo>
                    <a:pt x="83" y="69"/>
                  </a:lnTo>
                  <a:lnTo>
                    <a:pt x="81" y="70"/>
                  </a:lnTo>
                  <a:lnTo>
                    <a:pt x="80" y="72"/>
                  </a:lnTo>
                  <a:lnTo>
                    <a:pt x="79" y="71"/>
                  </a:lnTo>
                  <a:lnTo>
                    <a:pt x="79" y="70"/>
                  </a:lnTo>
                  <a:lnTo>
                    <a:pt x="79" y="68"/>
                  </a:lnTo>
                  <a:lnTo>
                    <a:pt x="81" y="67"/>
                  </a:lnTo>
                  <a:lnTo>
                    <a:pt x="79" y="66"/>
                  </a:lnTo>
                  <a:lnTo>
                    <a:pt x="81" y="64"/>
                  </a:lnTo>
                  <a:lnTo>
                    <a:pt x="81" y="63"/>
                  </a:lnTo>
                  <a:lnTo>
                    <a:pt x="81" y="62"/>
                  </a:lnTo>
                  <a:lnTo>
                    <a:pt x="79" y="49"/>
                  </a:lnTo>
                  <a:lnTo>
                    <a:pt x="78" y="49"/>
                  </a:lnTo>
                  <a:lnTo>
                    <a:pt x="78" y="37"/>
                  </a:lnTo>
                  <a:lnTo>
                    <a:pt x="77" y="34"/>
                  </a:lnTo>
                  <a:lnTo>
                    <a:pt x="76" y="32"/>
                  </a:lnTo>
                  <a:lnTo>
                    <a:pt x="76" y="29"/>
                  </a:lnTo>
                  <a:lnTo>
                    <a:pt x="75" y="25"/>
                  </a:lnTo>
                  <a:lnTo>
                    <a:pt x="74" y="23"/>
                  </a:lnTo>
                  <a:lnTo>
                    <a:pt x="73" y="23"/>
                  </a:lnTo>
                  <a:lnTo>
                    <a:pt x="74" y="24"/>
                  </a:lnTo>
                  <a:lnTo>
                    <a:pt x="73" y="24"/>
                  </a:lnTo>
                  <a:lnTo>
                    <a:pt x="73" y="23"/>
                  </a:lnTo>
                  <a:lnTo>
                    <a:pt x="73" y="21"/>
                  </a:lnTo>
                  <a:lnTo>
                    <a:pt x="71" y="16"/>
                  </a:lnTo>
                  <a:lnTo>
                    <a:pt x="71" y="14"/>
                  </a:lnTo>
                  <a:lnTo>
                    <a:pt x="72" y="12"/>
                  </a:lnTo>
                  <a:lnTo>
                    <a:pt x="71" y="9"/>
                  </a:lnTo>
                  <a:lnTo>
                    <a:pt x="69" y="4"/>
                  </a:lnTo>
                  <a:lnTo>
                    <a:pt x="69" y="3"/>
                  </a:lnTo>
                  <a:lnTo>
                    <a:pt x="68" y="3"/>
                  </a:lnTo>
                  <a:lnTo>
                    <a:pt x="69" y="2"/>
                  </a:lnTo>
                  <a:lnTo>
                    <a:pt x="68" y="0"/>
                  </a:lnTo>
                  <a:lnTo>
                    <a:pt x="52" y="4"/>
                  </a:lnTo>
                  <a:lnTo>
                    <a:pt x="51" y="4"/>
                  </a:lnTo>
                  <a:lnTo>
                    <a:pt x="50" y="5"/>
                  </a:lnTo>
                  <a:lnTo>
                    <a:pt x="46" y="9"/>
                  </a:lnTo>
                  <a:lnTo>
                    <a:pt x="42" y="14"/>
                  </a:lnTo>
                  <a:lnTo>
                    <a:pt x="41" y="15"/>
                  </a:lnTo>
                  <a:lnTo>
                    <a:pt x="42" y="16"/>
                  </a:lnTo>
                  <a:lnTo>
                    <a:pt x="41" y="18"/>
                  </a:lnTo>
                  <a:lnTo>
                    <a:pt x="40" y="19"/>
                  </a:lnTo>
                  <a:lnTo>
                    <a:pt x="36" y="22"/>
                  </a:lnTo>
                  <a:lnTo>
                    <a:pt x="36" y="23"/>
                  </a:lnTo>
                  <a:lnTo>
                    <a:pt x="36" y="25"/>
                  </a:lnTo>
                  <a:lnTo>
                    <a:pt x="37" y="25"/>
                  </a:lnTo>
                  <a:lnTo>
                    <a:pt x="38" y="25"/>
                  </a:lnTo>
                  <a:lnTo>
                    <a:pt x="39" y="26"/>
                  </a:lnTo>
                  <a:lnTo>
                    <a:pt x="38" y="27"/>
                  </a:lnTo>
                  <a:lnTo>
                    <a:pt x="38" y="29"/>
                  </a:lnTo>
                  <a:lnTo>
                    <a:pt x="39" y="30"/>
                  </a:lnTo>
                  <a:lnTo>
                    <a:pt x="39" y="32"/>
                  </a:lnTo>
                  <a:lnTo>
                    <a:pt x="36" y="34"/>
                  </a:lnTo>
                  <a:lnTo>
                    <a:pt x="33" y="38"/>
                  </a:lnTo>
                  <a:lnTo>
                    <a:pt x="30" y="39"/>
                  </a:lnTo>
                  <a:lnTo>
                    <a:pt x="23" y="40"/>
                  </a:lnTo>
                  <a:lnTo>
                    <a:pt x="21" y="39"/>
                  </a:lnTo>
                  <a:lnTo>
                    <a:pt x="19" y="39"/>
                  </a:lnTo>
                  <a:lnTo>
                    <a:pt x="16" y="39"/>
                  </a:lnTo>
                  <a:lnTo>
                    <a:pt x="13" y="40"/>
                  </a:lnTo>
                  <a:lnTo>
                    <a:pt x="9" y="42"/>
                  </a:lnTo>
                  <a:lnTo>
                    <a:pt x="7" y="43"/>
                  </a:lnTo>
                  <a:lnTo>
                    <a:pt x="6" y="45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0" y="51"/>
                  </a:lnTo>
                  <a:lnTo>
                    <a:pt x="9" y="52"/>
                  </a:lnTo>
                  <a:lnTo>
                    <a:pt x="8" y="53"/>
                  </a:lnTo>
                  <a:lnTo>
                    <a:pt x="7" y="55"/>
                  </a:lnTo>
                  <a:lnTo>
                    <a:pt x="2" y="60"/>
                  </a:lnTo>
                  <a:lnTo>
                    <a:pt x="0" y="62"/>
                  </a:lnTo>
                  <a:lnTo>
                    <a:pt x="1" y="66"/>
                  </a:lnTo>
                  <a:lnTo>
                    <a:pt x="56" y="55"/>
                  </a:lnTo>
                  <a:lnTo>
                    <a:pt x="57" y="56"/>
                  </a:lnTo>
                  <a:lnTo>
                    <a:pt x="57" y="57"/>
                  </a:lnTo>
                  <a:lnTo>
                    <a:pt x="58" y="57"/>
                  </a:lnTo>
                  <a:lnTo>
                    <a:pt x="58" y="58"/>
                  </a:lnTo>
                  <a:lnTo>
                    <a:pt x="59" y="58"/>
                  </a:lnTo>
                  <a:lnTo>
                    <a:pt x="61" y="61"/>
                  </a:lnTo>
                  <a:lnTo>
                    <a:pt x="61" y="62"/>
                  </a:lnTo>
                  <a:lnTo>
                    <a:pt x="62" y="63"/>
                  </a:lnTo>
                  <a:lnTo>
                    <a:pt x="65" y="64"/>
                  </a:lnTo>
                  <a:lnTo>
                    <a:pt x="66" y="64"/>
                  </a:lnTo>
                  <a:close/>
                </a:path>
              </a:pathLst>
            </a:custGeom>
            <a:solidFill>
              <a:srgbClr val="FFC66D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80" name="Freeform 19"/>
            <p:cNvSpPr>
              <a:spLocks/>
            </p:cNvSpPr>
            <p:nvPr/>
          </p:nvSpPr>
          <p:spPr bwMode="auto">
            <a:xfrm>
              <a:off x="7494588" y="2266950"/>
              <a:ext cx="187325" cy="325438"/>
            </a:xfrm>
            <a:custGeom>
              <a:avLst/>
              <a:gdLst>
                <a:gd name="T0" fmla="*/ 0 w 23"/>
                <a:gd name="T1" fmla="*/ 2147483647 h 42"/>
                <a:gd name="T2" fmla="*/ 2147483647 w 23"/>
                <a:gd name="T3" fmla="*/ 2147483647 h 42"/>
                <a:gd name="T4" fmla="*/ 0 w 23"/>
                <a:gd name="T5" fmla="*/ 2147483647 h 42"/>
                <a:gd name="T6" fmla="*/ 2147483647 w 23"/>
                <a:gd name="T7" fmla="*/ 2147483647 h 42"/>
                <a:gd name="T8" fmla="*/ 2147483647 w 23"/>
                <a:gd name="T9" fmla="*/ 2147483647 h 42"/>
                <a:gd name="T10" fmla="*/ 2147483647 w 23"/>
                <a:gd name="T11" fmla="*/ 2147483647 h 42"/>
                <a:gd name="T12" fmla="*/ 2147483647 w 23"/>
                <a:gd name="T13" fmla="*/ 2147483647 h 42"/>
                <a:gd name="T14" fmla="*/ 2147483647 w 23"/>
                <a:gd name="T15" fmla="*/ 2147483647 h 42"/>
                <a:gd name="T16" fmla="*/ 2147483647 w 23"/>
                <a:gd name="T17" fmla="*/ 2147483647 h 42"/>
                <a:gd name="T18" fmla="*/ 2147483647 w 23"/>
                <a:gd name="T19" fmla="*/ 2147483647 h 42"/>
                <a:gd name="T20" fmla="*/ 2147483647 w 23"/>
                <a:gd name="T21" fmla="*/ 2147483647 h 42"/>
                <a:gd name="T22" fmla="*/ 2147483647 w 23"/>
                <a:gd name="T23" fmla="*/ 2147483647 h 42"/>
                <a:gd name="T24" fmla="*/ 2147483647 w 23"/>
                <a:gd name="T25" fmla="*/ 2147483647 h 42"/>
                <a:gd name="T26" fmla="*/ 2147483647 w 23"/>
                <a:gd name="T27" fmla="*/ 2147483647 h 42"/>
                <a:gd name="T28" fmla="*/ 2147483647 w 23"/>
                <a:gd name="T29" fmla="*/ 2147483647 h 42"/>
                <a:gd name="T30" fmla="*/ 2147483647 w 23"/>
                <a:gd name="T31" fmla="*/ 2147483647 h 42"/>
                <a:gd name="T32" fmla="*/ 2147483647 w 23"/>
                <a:gd name="T33" fmla="*/ 2147483647 h 42"/>
                <a:gd name="T34" fmla="*/ 2147483647 w 23"/>
                <a:gd name="T35" fmla="*/ 2147483647 h 42"/>
                <a:gd name="T36" fmla="*/ 2147483647 w 23"/>
                <a:gd name="T37" fmla="*/ 2147483647 h 42"/>
                <a:gd name="T38" fmla="*/ 2147483647 w 23"/>
                <a:gd name="T39" fmla="*/ 2147483647 h 42"/>
                <a:gd name="T40" fmla="*/ 2147483647 w 23"/>
                <a:gd name="T41" fmla="*/ 2147483647 h 42"/>
                <a:gd name="T42" fmla="*/ 2147483647 w 23"/>
                <a:gd name="T43" fmla="*/ 2147483647 h 42"/>
                <a:gd name="T44" fmla="*/ 2147483647 w 23"/>
                <a:gd name="T45" fmla="*/ 2147483647 h 42"/>
                <a:gd name="T46" fmla="*/ 2147483647 w 23"/>
                <a:gd name="T47" fmla="*/ 2147483647 h 42"/>
                <a:gd name="T48" fmla="*/ 2147483647 w 23"/>
                <a:gd name="T49" fmla="*/ 2147483647 h 42"/>
                <a:gd name="T50" fmla="*/ 2147483647 w 23"/>
                <a:gd name="T51" fmla="*/ 2147483647 h 42"/>
                <a:gd name="T52" fmla="*/ 2147483647 w 23"/>
                <a:gd name="T53" fmla="*/ 2147483647 h 42"/>
                <a:gd name="T54" fmla="*/ 2147483647 w 23"/>
                <a:gd name="T55" fmla="*/ 2147483647 h 42"/>
                <a:gd name="T56" fmla="*/ 2147483647 w 23"/>
                <a:gd name="T57" fmla="*/ 2147483647 h 42"/>
                <a:gd name="T58" fmla="*/ 2147483647 w 23"/>
                <a:gd name="T59" fmla="*/ 2147483647 h 42"/>
                <a:gd name="T60" fmla="*/ 2147483647 w 23"/>
                <a:gd name="T61" fmla="*/ 2147483647 h 42"/>
                <a:gd name="T62" fmla="*/ 2147483647 w 23"/>
                <a:gd name="T63" fmla="*/ 2147483647 h 42"/>
                <a:gd name="T64" fmla="*/ 2147483647 w 23"/>
                <a:gd name="T65" fmla="*/ 2147483647 h 42"/>
                <a:gd name="T66" fmla="*/ 2147483647 w 23"/>
                <a:gd name="T67" fmla="*/ 2147483647 h 42"/>
                <a:gd name="T68" fmla="*/ 2147483647 w 23"/>
                <a:gd name="T69" fmla="*/ 2147483647 h 42"/>
                <a:gd name="T70" fmla="*/ 2147483647 w 23"/>
                <a:gd name="T71" fmla="*/ 2147483647 h 42"/>
                <a:gd name="T72" fmla="*/ 2147483647 w 23"/>
                <a:gd name="T73" fmla="*/ 2147483647 h 42"/>
                <a:gd name="T74" fmla="*/ 2147483647 w 23"/>
                <a:gd name="T75" fmla="*/ 2147483647 h 42"/>
                <a:gd name="T76" fmla="*/ 2147483647 w 23"/>
                <a:gd name="T77" fmla="*/ 2147483647 h 42"/>
                <a:gd name="T78" fmla="*/ 2147483647 w 23"/>
                <a:gd name="T79" fmla="*/ 2147483647 h 42"/>
                <a:gd name="T80" fmla="*/ 2147483647 w 23"/>
                <a:gd name="T81" fmla="*/ 0 h 42"/>
                <a:gd name="T82" fmla="*/ 0 w 23"/>
                <a:gd name="T83" fmla="*/ 2147483647 h 42"/>
                <a:gd name="T84" fmla="*/ 0 w 23"/>
                <a:gd name="T85" fmla="*/ 2147483647 h 4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3"/>
                <a:gd name="T130" fmla="*/ 0 h 42"/>
                <a:gd name="T131" fmla="*/ 23 w 23"/>
                <a:gd name="T132" fmla="*/ 42 h 4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3" h="42">
                  <a:moveTo>
                    <a:pt x="0" y="5"/>
                  </a:moveTo>
                  <a:lnTo>
                    <a:pt x="1" y="7"/>
                  </a:lnTo>
                  <a:lnTo>
                    <a:pt x="0" y="8"/>
                  </a:lnTo>
                  <a:lnTo>
                    <a:pt x="1" y="8"/>
                  </a:lnTo>
                  <a:lnTo>
                    <a:pt x="1" y="9"/>
                  </a:lnTo>
                  <a:lnTo>
                    <a:pt x="3" y="14"/>
                  </a:lnTo>
                  <a:lnTo>
                    <a:pt x="4" y="17"/>
                  </a:lnTo>
                  <a:lnTo>
                    <a:pt x="3" y="19"/>
                  </a:lnTo>
                  <a:lnTo>
                    <a:pt x="3" y="21"/>
                  </a:lnTo>
                  <a:lnTo>
                    <a:pt x="5" y="26"/>
                  </a:lnTo>
                  <a:lnTo>
                    <a:pt x="5" y="28"/>
                  </a:lnTo>
                  <a:lnTo>
                    <a:pt x="5" y="29"/>
                  </a:lnTo>
                  <a:lnTo>
                    <a:pt x="6" y="29"/>
                  </a:lnTo>
                  <a:lnTo>
                    <a:pt x="5" y="28"/>
                  </a:lnTo>
                  <a:lnTo>
                    <a:pt x="6" y="28"/>
                  </a:lnTo>
                  <a:lnTo>
                    <a:pt x="7" y="30"/>
                  </a:lnTo>
                  <a:lnTo>
                    <a:pt x="8" y="34"/>
                  </a:lnTo>
                  <a:lnTo>
                    <a:pt x="8" y="37"/>
                  </a:lnTo>
                  <a:lnTo>
                    <a:pt x="9" y="39"/>
                  </a:lnTo>
                  <a:lnTo>
                    <a:pt x="10" y="42"/>
                  </a:lnTo>
                  <a:lnTo>
                    <a:pt x="20" y="40"/>
                  </a:lnTo>
                  <a:lnTo>
                    <a:pt x="19" y="39"/>
                  </a:lnTo>
                  <a:lnTo>
                    <a:pt x="18" y="38"/>
                  </a:lnTo>
                  <a:lnTo>
                    <a:pt x="18" y="37"/>
                  </a:lnTo>
                  <a:lnTo>
                    <a:pt x="19" y="36"/>
                  </a:lnTo>
                  <a:lnTo>
                    <a:pt x="18" y="34"/>
                  </a:lnTo>
                  <a:lnTo>
                    <a:pt x="18" y="27"/>
                  </a:lnTo>
                  <a:lnTo>
                    <a:pt x="18" y="25"/>
                  </a:lnTo>
                  <a:lnTo>
                    <a:pt x="19" y="21"/>
                  </a:lnTo>
                  <a:lnTo>
                    <a:pt x="19" y="19"/>
                  </a:lnTo>
                  <a:lnTo>
                    <a:pt x="19" y="17"/>
                  </a:lnTo>
                  <a:lnTo>
                    <a:pt x="19" y="15"/>
                  </a:lnTo>
                  <a:lnTo>
                    <a:pt x="19" y="14"/>
                  </a:lnTo>
                  <a:lnTo>
                    <a:pt x="19" y="13"/>
                  </a:lnTo>
                  <a:lnTo>
                    <a:pt x="22" y="11"/>
                  </a:lnTo>
                  <a:lnTo>
                    <a:pt x="23" y="7"/>
                  </a:lnTo>
                  <a:lnTo>
                    <a:pt x="22" y="5"/>
                  </a:lnTo>
                  <a:lnTo>
                    <a:pt x="22" y="3"/>
                  </a:lnTo>
                  <a:lnTo>
                    <a:pt x="22" y="2"/>
                  </a:lnTo>
                  <a:lnTo>
                    <a:pt x="21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C66D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81" name="Freeform 20"/>
            <p:cNvSpPr>
              <a:spLocks/>
            </p:cNvSpPr>
            <p:nvPr/>
          </p:nvSpPr>
          <p:spPr bwMode="auto">
            <a:xfrm>
              <a:off x="3327400" y="2794000"/>
              <a:ext cx="619125" cy="727075"/>
            </a:xfrm>
            <a:custGeom>
              <a:avLst/>
              <a:gdLst>
                <a:gd name="T0" fmla="*/ 2147483647 w 76"/>
                <a:gd name="T1" fmla="*/ 2147483647 h 94"/>
                <a:gd name="T2" fmla="*/ 2147483647 w 76"/>
                <a:gd name="T3" fmla="*/ 2147483647 h 94"/>
                <a:gd name="T4" fmla="*/ 2147483647 w 76"/>
                <a:gd name="T5" fmla="*/ 2147483647 h 94"/>
                <a:gd name="T6" fmla="*/ 2147483647 w 76"/>
                <a:gd name="T7" fmla="*/ 2147483647 h 94"/>
                <a:gd name="T8" fmla="*/ 2147483647 w 76"/>
                <a:gd name="T9" fmla="*/ 0 h 94"/>
                <a:gd name="T10" fmla="*/ 0 w 76"/>
                <a:gd name="T11" fmla="*/ 2147483647 h 94"/>
                <a:gd name="T12" fmla="*/ 0 w 76"/>
                <a:gd name="T13" fmla="*/ 2147483647 h 94"/>
                <a:gd name="T14" fmla="*/ 2147483647 w 76"/>
                <a:gd name="T15" fmla="*/ 2147483647 h 94"/>
                <a:gd name="T16" fmla="*/ 2147483647 w 76"/>
                <a:gd name="T17" fmla="*/ 2147483647 h 9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"/>
                <a:gd name="T28" fmla="*/ 0 h 94"/>
                <a:gd name="T29" fmla="*/ 76 w 76"/>
                <a:gd name="T30" fmla="*/ 94 h 9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" h="94">
                  <a:moveTo>
                    <a:pt x="66" y="94"/>
                  </a:moveTo>
                  <a:lnTo>
                    <a:pt x="76" y="27"/>
                  </a:lnTo>
                  <a:lnTo>
                    <a:pt x="51" y="23"/>
                  </a:lnTo>
                  <a:lnTo>
                    <a:pt x="53" y="6"/>
                  </a:lnTo>
                  <a:lnTo>
                    <a:pt x="16" y="0"/>
                  </a:lnTo>
                  <a:lnTo>
                    <a:pt x="0" y="84"/>
                  </a:lnTo>
                  <a:lnTo>
                    <a:pt x="66" y="94"/>
                  </a:lnTo>
                  <a:close/>
                </a:path>
              </a:pathLst>
            </a:custGeom>
            <a:solidFill>
              <a:srgbClr val="FFC66D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82" name="Freeform 21"/>
            <p:cNvSpPr>
              <a:spLocks/>
            </p:cNvSpPr>
            <p:nvPr/>
          </p:nvSpPr>
          <p:spPr bwMode="auto">
            <a:xfrm>
              <a:off x="2439988" y="2035175"/>
              <a:ext cx="881062" cy="696913"/>
            </a:xfrm>
            <a:custGeom>
              <a:avLst/>
              <a:gdLst>
                <a:gd name="T0" fmla="*/ 0 w 108"/>
                <a:gd name="T1" fmla="*/ 2147483647 h 90"/>
                <a:gd name="T2" fmla="*/ 0 w 108"/>
                <a:gd name="T3" fmla="*/ 2147483647 h 90"/>
                <a:gd name="T4" fmla="*/ 2147483647 w 108"/>
                <a:gd name="T5" fmla="*/ 2147483647 h 90"/>
                <a:gd name="T6" fmla="*/ 2147483647 w 108"/>
                <a:gd name="T7" fmla="*/ 2147483647 h 90"/>
                <a:gd name="T8" fmla="*/ 2147483647 w 108"/>
                <a:gd name="T9" fmla="*/ 2147483647 h 90"/>
                <a:gd name="T10" fmla="*/ 2147483647 w 108"/>
                <a:gd name="T11" fmla="*/ 2147483647 h 90"/>
                <a:gd name="T12" fmla="*/ 2147483647 w 108"/>
                <a:gd name="T13" fmla="*/ 2147483647 h 90"/>
                <a:gd name="T14" fmla="*/ 2147483647 w 108"/>
                <a:gd name="T15" fmla="*/ 2147483647 h 90"/>
                <a:gd name="T16" fmla="*/ 2147483647 w 108"/>
                <a:gd name="T17" fmla="*/ 2147483647 h 90"/>
                <a:gd name="T18" fmla="*/ 2147483647 w 108"/>
                <a:gd name="T19" fmla="*/ 2147483647 h 90"/>
                <a:gd name="T20" fmla="*/ 2147483647 w 108"/>
                <a:gd name="T21" fmla="*/ 2147483647 h 90"/>
                <a:gd name="T22" fmla="*/ 2147483647 w 108"/>
                <a:gd name="T23" fmla="*/ 0 h 90"/>
                <a:gd name="T24" fmla="*/ 2147483647 w 108"/>
                <a:gd name="T25" fmla="*/ 0 h 90"/>
                <a:gd name="T26" fmla="*/ 2147483647 w 108"/>
                <a:gd name="T27" fmla="*/ 2147483647 h 90"/>
                <a:gd name="T28" fmla="*/ 2147483647 w 108"/>
                <a:gd name="T29" fmla="*/ 2147483647 h 90"/>
                <a:gd name="T30" fmla="*/ 2147483647 w 108"/>
                <a:gd name="T31" fmla="*/ 2147483647 h 90"/>
                <a:gd name="T32" fmla="*/ 2147483647 w 108"/>
                <a:gd name="T33" fmla="*/ 2147483647 h 90"/>
                <a:gd name="T34" fmla="*/ 2147483647 w 108"/>
                <a:gd name="T35" fmla="*/ 2147483647 h 90"/>
                <a:gd name="T36" fmla="*/ 2147483647 w 108"/>
                <a:gd name="T37" fmla="*/ 2147483647 h 90"/>
                <a:gd name="T38" fmla="*/ 2147483647 w 108"/>
                <a:gd name="T39" fmla="*/ 2147483647 h 90"/>
                <a:gd name="T40" fmla="*/ 2147483647 w 108"/>
                <a:gd name="T41" fmla="*/ 2147483647 h 90"/>
                <a:gd name="T42" fmla="*/ 2147483647 w 108"/>
                <a:gd name="T43" fmla="*/ 2147483647 h 90"/>
                <a:gd name="T44" fmla="*/ 2147483647 w 108"/>
                <a:gd name="T45" fmla="*/ 2147483647 h 90"/>
                <a:gd name="T46" fmla="*/ 2147483647 w 108"/>
                <a:gd name="T47" fmla="*/ 2147483647 h 90"/>
                <a:gd name="T48" fmla="*/ 2147483647 w 108"/>
                <a:gd name="T49" fmla="*/ 2147483647 h 90"/>
                <a:gd name="T50" fmla="*/ 2147483647 w 108"/>
                <a:gd name="T51" fmla="*/ 2147483647 h 90"/>
                <a:gd name="T52" fmla="*/ 2147483647 w 108"/>
                <a:gd name="T53" fmla="*/ 2147483647 h 90"/>
                <a:gd name="T54" fmla="*/ 2147483647 w 108"/>
                <a:gd name="T55" fmla="*/ 2147483647 h 90"/>
                <a:gd name="T56" fmla="*/ 2147483647 w 108"/>
                <a:gd name="T57" fmla="*/ 2147483647 h 90"/>
                <a:gd name="T58" fmla="*/ 2147483647 w 108"/>
                <a:gd name="T59" fmla="*/ 2147483647 h 90"/>
                <a:gd name="T60" fmla="*/ 2147483647 w 108"/>
                <a:gd name="T61" fmla="*/ 2147483647 h 90"/>
                <a:gd name="T62" fmla="*/ 2147483647 w 108"/>
                <a:gd name="T63" fmla="*/ 2147483647 h 90"/>
                <a:gd name="T64" fmla="*/ 2147483647 w 108"/>
                <a:gd name="T65" fmla="*/ 2147483647 h 90"/>
                <a:gd name="T66" fmla="*/ 2147483647 w 108"/>
                <a:gd name="T67" fmla="*/ 2147483647 h 90"/>
                <a:gd name="T68" fmla="*/ 2147483647 w 108"/>
                <a:gd name="T69" fmla="*/ 2147483647 h 90"/>
                <a:gd name="T70" fmla="*/ 2147483647 w 108"/>
                <a:gd name="T71" fmla="*/ 2147483647 h 90"/>
                <a:gd name="T72" fmla="*/ 2147483647 w 108"/>
                <a:gd name="T73" fmla="*/ 2147483647 h 90"/>
                <a:gd name="T74" fmla="*/ 2147483647 w 108"/>
                <a:gd name="T75" fmla="*/ 2147483647 h 90"/>
                <a:gd name="T76" fmla="*/ 2147483647 w 108"/>
                <a:gd name="T77" fmla="*/ 2147483647 h 90"/>
                <a:gd name="T78" fmla="*/ 2147483647 w 108"/>
                <a:gd name="T79" fmla="*/ 2147483647 h 90"/>
                <a:gd name="T80" fmla="*/ 2147483647 w 108"/>
                <a:gd name="T81" fmla="*/ 2147483647 h 9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08"/>
                <a:gd name="T124" fmla="*/ 0 h 90"/>
                <a:gd name="T125" fmla="*/ 108 w 108"/>
                <a:gd name="T126" fmla="*/ 90 h 9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08" h="90">
                  <a:moveTo>
                    <a:pt x="1" y="68"/>
                  </a:moveTo>
                  <a:lnTo>
                    <a:pt x="0" y="67"/>
                  </a:lnTo>
                  <a:lnTo>
                    <a:pt x="0" y="63"/>
                  </a:lnTo>
                  <a:lnTo>
                    <a:pt x="0" y="62"/>
                  </a:lnTo>
                  <a:lnTo>
                    <a:pt x="0" y="60"/>
                  </a:lnTo>
                  <a:lnTo>
                    <a:pt x="1" y="57"/>
                  </a:lnTo>
                  <a:lnTo>
                    <a:pt x="1" y="52"/>
                  </a:lnTo>
                  <a:lnTo>
                    <a:pt x="2" y="51"/>
                  </a:lnTo>
                  <a:lnTo>
                    <a:pt x="3" y="50"/>
                  </a:lnTo>
                  <a:lnTo>
                    <a:pt x="3" y="49"/>
                  </a:lnTo>
                  <a:lnTo>
                    <a:pt x="4" y="48"/>
                  </a:lnTo>
                  <a:lnTo>
                    <a:pt x="5" y="47"/>
                  </a:lnTo>
                  <a:lnTo>
                    <a:pt x="5" y="45"/>
                  </a:lnTo>
                  <a:lnTo>
                    <a:pt x="9" y="41"/>
                  </a:lnTo>
                  <a:lnTo>
                    <a:pt x="10" y="37"/>
                  </a:lnTo>
                  <a:lnTo>
                    <a:pt x="13" y="32"/>
                  </a:lnTo>
                  <a:lnTo>
                    <a:pt x="16" y="23"/>
                  </a:lnTo>
                  <a:lnTo>
                    <a:pt x="18" y="19"/>
                  </a:lnTo>
                  <a:lnTo>
                    <a:pt x="20" y="13"/>
                  </a:lnTo>
                  <a:lnTo>
                    <a:pt x="23" y="5"/>
                  </a:lnTo>
                  <a:lnTo>
                    <a:pt x="24" y="3"/>
                  </a:lnTo>
                  <a:lnTo>
                    <a:pt x="24" y="1"/>
                  </a:lnTo>
                  <a:lnTo>
                    <a:pt x="24" y="0"/>
                  </a:lnTo>
                  <a:lnTo>
                    <a:pt x="25" y="0"/>
                  </a:lnTo>
                  <a:lnTo>
                    <a:pt x="27" y="0"/>
                  </a:lnTo>
                  <a:lnTo>
                    <a:pt x="30" y="1"/>
                  </a:lnTo>
                  <a:lnTo>
                    <a:pt x="31" y="2"/>
                  </a:lnTo>
                  <a:lnTo>
                    <a:pt x="33" y="2"/>
                  </a:lnTo>
                  <a:lnTo>
                    <a:pt x="35" y="5"/>
                  </a:lnTo>
                  <a:lnTo>
                    <a:pt x="36" y="7"/>
                  </a:lnTo>
                  <a:lnTo>
                    <a:pt x="35" y="8"/>
                  </a:lnTo>
                  <a:lnTo>
                    <a:pt x="35" y="12"/>
                  </a:lnTo>
                  <a:lnTo>
                    <a:pt x="36" y="14"/>
                  </a:lnTo>
                  <a:lnTo>
                    <a:pt x="39" y="15"/>
                  </a:lnTo>
                  <a:lnTo>
                    <a:pt x="43" y="16"/>
                  </a:lnTo>
                  <a:lnTo>
                    <a:pt x="46" y="15"/>
                  </a:lnTo>
                  <a:lnTo>
                    <a:pt x="48" y="16"/>
                  </a:lnTo>
                  <a:lnTo>
                    <a:pt x="53" y="17"/>
                  </a:lnTo>
                  <a:lnTo>
                    <a:pt x="54" y="18"/>
                  </a:lnTo>
                  <a:lnTo>
                    <a:pt x="59" y="18"/>
                  </a:lnTo>
                  <a:lnTo>
                    <a:pt x="61" y="18"/>
                  </a:lnTo>
                  <a:lnTo>
                    <a:pt x="62" y="19"/>
                  </a:lnTo>
                  <a:lnTo>
                    <a:pt x="65" y="19"/>
                  </a:lnTo>
                  <a:lnTo>
                    <a:pt x="66" y="19"/>
                  </a:lnTo>
                  <a:lnTo>
                    <a:pt x="68" y="18"/>
                  </a:lnTo>
                  <a:lnTo>
                    <a:pt x="69" y="18"/>
                  </a:lnTo>
                  <a:lnTo>
                    <a:pt x="71" y="19"/>
                  </a:lnTo>
                  <a:lnTo>
                    <a:pt x="72" y="18"/>
                  </a:lnTo>
                  <a:lnTo>
                    <a:pt x="74" y="18"/>
                  </a:lnTo>
                  <a:lnTo>
                    <a:pt x="75" y="19"/>
                  </a:lnTo>
                  <a:lnTo>
                    <a:pt x="76" y="19"/>
                  </a:lnTo>
                  <a:lnTo>
                    <a:pt x="77" y="19"/>
                  </a:lnTo>
                  <a:lnTo>
                    <a:pt x="79" y="19"/>
                  </a:lnTo>
                  <a:lnTo>
                    <a:pt x="80" y="18"/>
                  </a:lnTo>
                  <a:lnTo>
                    <a:pt x="104" y="24"/>
                  </a:lnTo>
                  <a:lnTo>
                    <a:pt x="104" y="25"/>
                  </a:lnTo>
                  <a:lnTo>
                    <a:pt x="105" y="27"/>
                  </a:lnTo>
                  <a:lnTo>
                    <a:pt x="107" y="27"/>
                  </a:lnTo>
                  <a:lnTo>
                    <a:pt x="108" y="28"/>
                  </a:lnTo>
                  <a:lnTo>
                    <a:pt x="108" y="31"/>
                  </a:lnTo>
                  <a:lnTo>
                    <a:pt x="102" y="40"/>
                  </a:lnTo>
                  <a:lnTo>
                    <a:pt x="101" y="41"/>
                  </a:lnTo>
                  <a:lnTo>
                    <a:pt x="101" y="42"/>
                  </a:lnTo>
                  <a:lnTo>
                    <a:pt x="100" y="43"/>
                  </a:lnTo>
                  <a:lnTo>
                    <a:pt x="98" y="44"/>
                  </a:lnTo>
                  <a:lnTo>
                    <a:pt x="95" y="49"/>
                  </a:lnTo>
                  <a:lnTo>
                    <a:pt x="94" y="51"/>
                  </a:lnTo>
                  <a:lnTo>
                    <a:pt x="95" y="52"/>
                  </a:lnTo>
                  <a:lnTo>
                    <a:pt x="97" y="53"/>
                  </a:lnTo>
                  <a:lnTo>
                    <a:pt x="98" y="54"/>
                  </a:lnTo>
                  <a:lnTo>
                    <a:pt x="97" y="55"/>
                  </a:lnTo>
                  <a:lnTo>
                    <a:pt x="97" y="56"/>
                  </a:lnTo>
                  <a:lnTo>
                    <a:pt x="96" y="56"/>
                  </a:lnTo>
                  <a:lnTo>
                    <a:pt x="96" y="58"/>
                  </a:lnTo>
                  <a:lnTo>
                    <a:pt x="95" y="60"/>
                  </a:lnTo>
                  <a:lnTo>
                    <a:pt x="88" y="90"/>
                  </a:lnTo>
                  <a:lnTo>
                    <a:pt x="52" y="81"/>
                  </a:lnTo>
                  <a:lnTo>
                    <a:pt x="1" y="68"/>
                  </a:lnTo>
                  <a:close/>
                </a:path>
              </a:pathLst>
            </a:custGeom>
            <a:solidFill>
              <a:srgbClr val="ED4213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83" name="Freeform 22"/>
            <p:cNvSpPr>
              <a:spLocks/>
            </p:cNvSpPr>
            <p:nvPr/>
          </p:nvSpPr>
          <p:spPr bwMode="auto">
            <a:xfrm>
              <a:off x="2759075" y="2662238"/>
              <a:ext cx="698500" cy="1030287"/>
            </a:xfrm>
            <a:custGeom>
              <a:avLst/>
              <a:gdLst>
                <a:gd name="T0" fmla="*/ 2147483647 w 86"/>
                <a:gd name="T1" fmla="*/ 0 h 133"/>
                <a:gd name="T2" fmla="*/ 0 w 86"/>
                <a:gd name="T3" fmla="*/ 2147483647 h 133"/>
                <a:gd name="T4" fmla="*/ 2147483647 w 86"/>
                <a:gd name="T5" fmla="*/ 2147483647 h 133"/>
                <a:gd name="T6" fmla="*/ 2147483647 w 86"/>
                <a:gd name="T7" fmla="*/ 2147483647 h 133"/>
                <a:gd name="T8" fmla="*/ 2147483647 w 86"/>
                <a:gd name="T9" fmla="*/ 2147483647 h 133"/>
                <a:gd name="T10" fmla="*/ 2147483647 w 86"/>
                <a:gd name="T11" fmla="*/ 2147483647 h 133"/>
                <a:gd name="T12" fmla="*/ 2147483647 w 86"/>
                <a:gd name="T13" fmla="*/ 2147483647 h 133"/>
                <a:gd name="T14" fmla="*/ 2147483647 w 86"/>
                <a:gd name="T15" fmla="*/ 2147483647 h 133"/>
                <a:gd name="T16" fmla="*/ 2147483647 w 86"/>
                <a:gd name="T17" fmla="*/ 2147483647 h 133"/>
                <a:gd name="T18" fmla="*/ 2147483647 w 86"/>
                <a:gd name="T19" fmla="*/ 2147483647 h 133"/>
                <a:gd name="T20" fmla="*/ 2147483647 w 86"/>
                <a:gd name="T21" fmla="*/ 2147483647 h 133"/>
                <a:gd name="T22" fmla="*/ 2147483647 w 86"/>
                <a:gd name="T23" fmla="*/ 2147483647 h 133"/>
                <a:gd name="T24" fmla="*/ 2147483647 w 86"/>
                <a:gd name="T25" fmla="*/ 2147483647 h 133"/>
                <a:gd name="T26" fmla="*/ 2147483647 w 86"/>
                <a:gd name="T27" fmla="*/ 2147483647 h 133"/>
                <a:gd name="T28" fmla="*/ 2147483647 w 86"/>
                <a:gd name="T29" fmla="*/ 2147483647 h 133"/>
                <a:gd name="T30" fmla="*/ 2147483647 w 86"/>
                <a:gd name="T31" fmla="*/ 2147483647 h 133"/>
                <a:gd name="T32" fmla="*/ 2147483647 w 86"/>
                <a:gd name="T33" fmla="*/ 2147483647 h 133"/>
                <a:gd name="T34" fmla="*/ 2147483647 w 86"/>
                <a:gd name="T35" fmla="*/ 2147483647 h 133"/>
                <a:gd name="T36" fmla="*/ 2147483647 w 86"/>
                <a:gd name="T37" fmla="*/ 2147483647 h 133"/>
                <a:gd name="T38" fmla="*/ 2147483647 w 86"/>
                <a:gd name="T39" fmla="*/ 2147483647 h 133"/>
                <a:gd name="T40" fmla="*/ 2147483647 w 86"/>
                <a:gd name="T41" fmla="*/ 0 h 133"/>
                <a:gd name="T42" fmla="*/ 2147483647 w 86"/>
                <a:gd name="T43" fmla="*/ 0 h 13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86"/>
                <a:gd name="T67" fmla="*/ 0 h 133"/>
                <a:gd name="T68" fmla="*/ 86 w 86"/>
                <a:gd name="T69" fmla="*/ 133 h 133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86" h="133">
                  <a:moveTo>
                    <a:pt x="13" y="0"/>
                  </a:moveTo>
                  <a:lnTo>
                    <a:pt x="0" y="51"/>
                  </a:lnTo>
                  <a:lnTo>
                    <a:pt x="56" y="133"/>
                  </a:lnTo>
                  <a:lnTo>
                    <a:pt x="56" y="132"/>
                  </a:lnTo>
                  <a:lnTo>
                    <a:pt x="56" y="131"/>
                  </a:lnTo>
                  <a:lnTo>
                    <a:pt x="57" y="127"/>
                  </a:lnTo>
                  <a:lnTo>
                    <a:pt x="57" y="126"/>
                  </a:lnTo>
                  <a:lnTo>
                    <a:pt x="57" y="118"/>
                  </a:lnTo>
                  <a:lnTo>
                    <a:pt x="57" y="115"/>
                  </a:lnTo>
                  <a:lnTo>
                    <a:pt x="57" y="114"/>
                  </a:lnTo>
                  <a:lnTo>
                    <a:pt x="60" y="114"/>
                  </a:lnTo>
                  <a:lnTo>
                    <a:pt x="62" y="114"/>
                  </a:lnTo>
                  <a:lnTo>
                    <a:pt x="63" y="115"/>
                  </a:lnTo>
                  <a:lnTo>
                    <a:pt x="63" y="116"/>
                  </a:lnTo>
                  <a:lnTo>
                    <a:pt x="64" y="117"/>
                  </a:lnTo>
                  <a:lnTo>
                    <a:pt x="66" y="117"/>
                  </a:lnTo>
                  <a:lnTo>
                    <a:pt x="68" y="110"/>
                  </a:lnTo>
                  <a:lnTo>
                    <a:pt x="70" y="101"/>
                  </a:lnTo>
                  <a:lnTo>
                    <a:pt x="86" y="17"/>
                  </a:lnTo>
                  <a:lnTo>
                    <a:pt x="49" y="9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C66D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84" name="Freeform 23"/>
            <p:cNvSpPr>
              <a:spLocks/>
            </p:cNvSpPr>
            <p:nvPr/>
          </p:nvSpPr>
          <p:spPr bwMode="auto">
            <a:xfrm>
              <a:off x="3124200" y="3444875"/>
              <a:ext cx="741363" cy="820738"/>
            </a:xfrm>
            <a:custGeom>
              <a:avLst/>
              <a:gdLst>
                <a:gd name="T0" fmla="*/ 2147483647 w 91"/>
                <a:gd name="T1" fmla="*/ 2147483647 h 106"/>
                <a:gd name="T2" fmla="*/ 2147483647 w 91"/>
                <a:gd name="T3" fmla="*/ 2147483647 h 106"/>
                <a:gd name="T4" fmla="*/ 2147483647 w 91"/>
                <a:gd name="T5" fmla="*/ 0 h 106"/>
                <a:gd name="T6" fmla="*/ 2147483647 w 91"/>
                <a:gd name="T7" fmla="*/ 0 h 106"/>
                <a:gd name="T8" fmla="*/ 2147483647 w 91"/>
                <a:gd name="T9" fmla="*/ 2147483647 h 106"/>
                <a:gd name="T10" fmla="*/ 2147483647 w 91"/>
                <a:gd name="T11" fmla="*/ 2147483647 h 106"/>
                <a:gd name="T12" fmla="*/ 2147483647 w 91"/>
                <a:gd name="T13" fmla="*/ 2147483647 h 106"/>
                <a:gd name="T14" fmla="*/ 2147483647 w 91"/>
                <a:gd name="T15" fmla="*/ 2147483647 h 106"/>
                <a:gd name="T16" fmla="*/ 2147483647 w 91"/>
                <a:gd name="T17" fmla="*/ 2147483647 h 106"/>
                <a:gd name="T18" fmla="*/ 2147483647 w 91"/>
                <a:gd name="T19" fmla="*/ 2147483647 h 106"/>
                <a:gd name="T20" fmla="*/ 2147483647 w 91"/>
                <a:gd name="T21" fmla="*/ 2147483647 h 106"/>
                <a:gd name="T22" fmla="*/ 2147483647 w 91"/>
                <a:gd name="T23" fmla="*/ 2147483647 h 106"/>
                <a:gd name="T24" fmla="*/ 2147483647 w 91"/>
                <a:gd name="T25" fmla="*/ 2147483647 h 106"/>
                <a:gd name="T26" fmla="*/ 2147483647 w 91"/>
                <a:gd name="T27" fmla="*/ 2147483647 h 106"/>
                <a:gd name="T28" fmla="*/ 2147483647 w 91"/>
                <a:gd name="T29" fmla="*/ 2147483647 h 106"/>
                <a:gd name="T30" fmla="*/ 2147483647 w 91"/>
                <a:gd name="T31" fmla="*/ 2147483647 h 106"/>
                <a:gd name="T32" fmla="*/ 2147483647 w 91"/>
                <a:gd name="T33" fmla="*/ 2147483647 h 106"/>
                <a:gd name="T34" fmla="*/ 2147483647 w 91"/>
                <a:gd name="T35" fmla="*/ 2147483647 h 106"/>
                <a:gd name="T36" fmla="*/ 2147483647 w 91"/>
                <a:gd name="T37" fmla="*/ 2147483647 h 106"/>
                <a:gd name="T38" fmla="*/ 2147483647 w 91"/>
                <a:gd name="T39" fmla="*/ 2147483647 h 106"/>
                <a:gd name="T40" fmla="*/ 2147483647 w 91"/>
                <a:gd name="T41" fmla="*/ 2147483647 h 106"/>
                <a:gd name="T42" fmla="*/ 2147483647 w 91"/>
                <a:gd name="T43" fmla="*/ 2147483647 h 106"/>
                <a:gd name="T44" fmla="*/ 2147483647 w 91"/>
                <a:gd name="T45" fmla="*/ 2147483647 h 106"/>
                <a:gd name="T46" fmla="*/ 2147483647 w 91"/>
                <a:gd name="T47" fmla="*/ 2147483647 h 106"/>
                <a:gd name="T48" fmla="*/ 2147483647 w 91"/>
                <a:gd name="T49" fmla="*/ 2147483647 h 106"/>
                <a:gd name="T50" fmla="*/ 2147483647 w 91"/>
                <a:gd name="T51" fmla="*/ 2147483647 h 106"/>
                <a:gd name="T52" fmla="*/ 2147483647 w 91"/>
                <a:gd name="T53" fmla="*/ 2147483647 h 106"/>
                <a:gd name="T54" fmla="*/ 2147483647 w 91"/>
                <a:gd name="T55" fmla="*/ 2147483647 h 106"/>
                <a:gd name="T56" fmla="*/ 2147483647 w 91"/>
                <a:gd name="T57" fmla="*/ 2147483647 h 106"/>
                <a:gd name="T58" fmla="*/ 2147483647 w 91"/>
                <a:gd name="T59" fmla="*/ 2147483647 h 106"/>
                <a:gd name="T60" fmla="*/ 2147483647 w 91"/>
                <a:gd name="T61" fmla="*/ 2147483647 h 106"/>
                <a:gd name="T62" fmla="*/ 2147483647 w 91"/>
                <a:gd name="T63" fmla="*/ 2147483647 h 106"/>
                <a:gd name="T64" fmla="*/ 2147483647 w 91"/>
                <a:gd name="T65" fmla="*/ 2147483647 h 106"/>
                <a:gd name="T66" fmla="*/ 2147483647 w 91"/>
                <a:gd name="T67" fmla="*/ 2147483647 h 106"/>
                <a:gd name="T68" fmla="*/ 2147483647 w 91"/>
                <a:gd name="T69" fmla="*/ 2147483647 h 106"/>
                <a:gd name="T70" fmla="*/ 2147483647 w 91"/>
                <a:gd name="T71" fmla="*/ 2147483647 h 106"/>
                <a:gd name="T72" fmla="*/ 2147483647 w 91"/>
                <a:gd name="T73" fmla="*/ 2147483647 h 106"/>
                <a:gd name="T74" fmla="*/ 2147483647 w 91"/>
                <a:gd name="T75" fmla="*/ 2147483647 h 106"/>
                <a:gd name="T76" fmla="*/ 2147483647 w 91"/>
                <a:gd name="T77" fmla="*/ 2147483647 h 106"/>
                <a:gd name="T78" fmla="*/ 2147483647 w 91"/>
                <a:gd name="T79" fmla="*/ 2147483647 h 106"/>
                <a:gd name="T80" fmla="*/ 2147483647 w 91"/>
                <a:gd name="T81" fmla="*/ 2147483647 h 106"/>
                <a:gd name="T82" fmla="*/ 2147483647 w 91"/>
                <a:gd name="T83" fmla="*/ 2147483647 h 106"/>
                <a:gd name="T84" fmla="*/ 2147483647 w 91"/>
                <a:gd name="T85" fmla="*/ 2147483647 h 106"/>
                <a:gd name="T86" fmla="*/ 2147483647 w 91"/>
                <a:gd name="T87" fmla="*/ 2147483647 h 106"/>
                <a:gd name="T88" fmla="*/ 2147483647 w 91"/>
                <a:gd name="T89" fmla="*/ 2147483647 h 106"/>
                <a:gd name="T90" fmla="*/ 2147483647 w 91"/>
                <a:gd name="T91" fmla="*/ 2147483647 h 106"/>
                <a:gd name="T92" fmla="*/ 2147483647 w 91"/>
                <a:gd name="T93" fmla="*/ 2147483647 h 106"/>
                <a:gd name="T94" fmla="*/ 2147483647 w 91"/>
                <a:gd name="T95" fmla="*/ 2147483647 h 106"/>
                <a:gd name="T96" fmla="*/ 2147483647 w 91"/>
                <a:gd name="T97" fmla="*/ 2147483647 h 106"/>
                <a:gd name="T98" fmla="*/ 0 w 91"/>
                <a:gd name="T99" fmla="*/ 2147483647 h 106"/>
                <a:gd name="T100" fmla="*/ 2147483647 w 91"/>
                <a:gd name="T101" fmla="*/ 2147483647 h 106"/>
                <a:gd name="T102" fmla="*/ 2147483647 w 91"/>
                <a:gd name="T103" fmla="*/ 2147483647 h 106"/>
                <a:gd name="T104" fmla="*/ 2147483647 w 91"/>
                <a:gd name="T105" fmla="*/ 2147483647 h 106"/>
                <a:gd name="T106" fmla="*/ 2147483647 w 91"/>
                <a:gd name="T107" fmla="*/ 2147483647 h 10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1"/>
                <a:gd name="T163" fmla="*/ 0 h 106"/>
                <a:gd name="T164" fmla="*/ 91 w 91"/>
                <a:gd name="T165" fmla="*/ 106 h 10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1" h="106">
                  <a:moveTo>
                    <a:pt x="78" y="106"/>
                  </a:moveTo>
                  <a:lnTo>
                    <a:pt x="91" y="10"/>
                  </a:lnTo>
                  <a:lnTo>
                    <a:pt x="25" y="0"/>
                  </a:lnTo>
                  <a:lnTo>
                    <a:pt x="23" y="9"/>
                  </a:lnTo>
                  <a:lnTo>
                    <a:pt x="21" y="16"/>
                  </a:lnTo>
                  <a:lnTo>
                    <a:pt x="19" y="16"/>
                  </a:lnTo>
                  <a:lnTo>
                    <a:pt x="18" y="15"/>
                  </a:lnTo>
                  <a:lnTo>
                    <a:pt x="18" y="14"/>
                  </a:lnTo>
                  <a:lnTo>
                    <a:pt x="17" y="13"/>
                  </a:lnTo>
                  <a:lnTo>
                    <a:pt x="15" y="13"/>
                  </a:lnTo>
                  <a:lnTo>
                    <a:pt x="12" y="13"/>
                  </a:lnTo>
                  <a:lnTo>
                    <a:pt x="12" y="14"/>
                  </a:lnTo>
                  <a:lnTo>
                    <a:pt x="12" y="17"/>
                  </a:lnTo>
                  <a:lnTo>
                    <a:pt x="12" y="25"/>
                  </a:lnTo>
                  <a:lnTo>
                    <a:pt x="12" y="26"/>
                  </a:lnTo>
                  <a:lnTo>
                    <a:pt x="11" y="30"/>
                  </a:lnTo>
                  <a:lnTo>
                    <a:pt x="11" y="31"/>
                  </a:lnTo>
                  <a:lnTo>
                    <a:pt x="11" y="32"/>
                  </a:lnTo>
                  <a:lnTo>
                    <a:pt x="11" y="34"/>
                  </a:lnTo>
                  <a:lnTo>
                    <a:pt x="11" y="35"/>
                  </a:lnTo>
                  <a:lnTo>
                    <a:pt x="11" y="36"/>
                  </a:lnTo>
                  <a:lnTo>
                    <a:pt x="12" y="38"/>
                  </a:lnTo>
                  <a:lnTo>
                    <a:pt x="12" y="39"/>
                  </a:lnTo>
                  <a:lnTo>
                    <a:pt x="12" y="41"/>
                  </a:lnTo>
                  <a:lnTo>
                    <a:pt x="13" y="43"/>
                  </a:lnTo>
                  <a:lnTo>
                    <a:pt x="14" y="44"/>
                  </a:lnTo>
                  <a:lnTo>
                    <a:pt x="15" y="46"/>
                  </a:lnTo>
                  <a:lnTo>
                    <a:pt x="14" y="46"/>
                  </a:lnTo>
                  <a:lnTo>
                    <a:pt x="12" y="47"/>
                  </a:lnTo>
                  <a:lnTo>
                    <a:pt x="10" y="48"/>
                  </a:lnTo>
                  <a:lnTo>
                    <a:pt x="9" y="50"/>
                  </a:lnTo>
                  <a:lnTo>
                    <a:pt x="7" y="55"/>
                  </a:lnTo>
                  <a:lnTo>
                    <a:pt x="5" y="58"/>
                  </a:lnTo>
                  <a:lnTo>
                    <a:pt x="3" y="58"/>
                  </a:lnTo>
                  <a:lnTo>
                    <a:pt x="3" y="59"/>
                  </a:lnTo>
                  <a:lnTo>
                    <a:pt x="4" y="60"/>
                  </a:lnTo>
                  <a:lnTo>
                    <a:pt x="3" y="61"/>
                  </a:lnTo>
                  <a:lnTo>
                    <a:pt x="3" y="63"/>
                  </a:lnTo>
                  <a:lnTo>
                    <a:pt x="3" y="64"/>
                  </a:lnTo>
                  <a:lnTo>
                    <a:pt x="5" y="66"/>
                  </a:lnTo>
                  <a:lnTo>
                    <a:pt x="6" y="67"/>
                  </a:lnTo>
                  <a:lnTo>
                    <a:pt x="5" y="67"/>
                  </a:lnTo>
                  <a:lnTo>
                    <a:pt x="5" y="69"/>
                  </a:lnTo>
                  <a:lnTo>
                    <a:pt x="4" y="70"/>
                  </a:lnTo>
                  <a:lnTo>
                    <a:pt x="3" y="70"/>
                  </a:lnTo>
                  <a:lnTo>
                    <a:pt x="1" y="69"/>
                  </a:lnTo>
                  <a:lnTo>
                    <a:pt x="0" y="73"/>
                  </a:lnTo>
                  <a:lnTo>
                    <a:pt x="49" y="102"/>
                  </a:lnTo>
                  <a:lnTo>
                    <a:pt x="78" y="106"/>
                  </a:lnTo>
                  <a:close/>
                </a:path>
              </a:pathLst>
            </a:custGeom>
            <a:solidFill>
              <a:srgbClr val="FFC66D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85" name="Freeform 24"/>
            <p:cNvSpPr>
              <a:spLocks/>
            </p:cNvSpPr>
            <p:nvPr/>
          </p:nvSpPr>
          <p:spPr bwMode="auto">
            <a:xfrm>
              <a:off x="5183188" y="1981200"/>
              <a:ext cx="723900" cy="773113"/>
            </a:xfrm>
            <a:custGeom>
              <a:avLst/>
              <a:gdLst>
                <a:gd name="T0" fmla="*/ 2147483647 w 89"/>
                <a:gd name="T1" fmla="*/ 2147483647 h 100"/>
                <a:gd name="T2" fmla="*/ 2147483647 w 89"/>
                <a:gd name="T3" fmla="*/ 2147483647 h 100"/>
                <a:gd name="T4" fmla="*/ 2147483647 w 89"/>
                <a:gd name="T5" fmla="*/ 2147483647 h 100"/>
                <a:gd name="T6" fmla="*/ 2147483647 w 89"/>
                <a:gd name="T7" fmla="*/ 2147483647 h 100"/>
                <a:gd name="T8" fmla="*/ 2147483647 w 89"/>
                <a:gd name="T9" fmla="*/ 2147483647 h 100"/>
                <a:gd name="T10" fmla="*/ 2147483647 w 89"/>
                <a:gd name="T11" fmla="*/ 2147483647 h 100"/>
                <a:gd name="T12" fmla="*/ 2147483647 w 89"/>
                <a:gd name="T13" fmla="*/ 2147483647 h 100"/>
                <a:gd name="T14" fmla="*/ 2147483647 w 89"/>
                <a:gd name="T15" fmla="*/ 2147483647 h 100"/>
                <a:gd name="T16" fmla="*/ 0 w 89"/>
                <a:gd name="T17" fmla="*/ 2147483647 h 100"/>
                <a:gd name="T18" fmla="*/ 2147483647 w 89"/>
                <a:gd name="T19" fmla="*/ 2147483647 h 100"/>
                <a:gd name="T20" fmla="*/ 0 w 89"/>
                <a:gd name="T21" fmla="*/ 2147483647 h 100"/>
                <a:gd name="T22" fmla="*/ 2147483647 w 89"/>
                <a:gd name="T23" fmla="*/ 2147483647 h 100"/>
                <a:gd name="T24" fmla="*/ 2147483647 w 89"/>
                <a:gd name="T25" fmla="*/ 2147483647 h 100"/>
                <a:gd name="T26" fmla="*/ 2147483647 w 89"/>
                <a:gd name="T27" fmla="*/ 2147483647 h 100"/>
                <a:gd name="T28" fmla="*/ 2147483647 w 89"/>
                <a:gd name="T29" fmla="*/ 2147483647 h 100"/>
                <a:gd name="T30" fmla="*/ 2147483647 w 89"/>
                <a:gd name="T31" fmla="*/ 2147483647 h 100"/>
                <a:gd name="T32" fmla="*/ 2147483647 w 89"/>
                <a:gd name="T33" fmla="*/ 2147483647 h 100"/>
                <a:gd name="T34" fmla="*/ 2147483647 w 89"/>
                <a:gd name="T35" fmla="*/ 2147483647 h 100"/>
                <a:gd name="T36" fmla="*/ 2147483647 w 89"/>
                <a:gd name="T37" fmla="*/ 2147483647 h 100"/>
                <a:gd name="T38" fmla="*/ 2147483647 w 89"/>
                <a:gd name="T39" fmla="*/ 2147483647 h 100"/>
                <a:gd name="T40" fmla="*/ 2147483647 w 89"/>
                <a:gd name="T41" fmla="*/ 2147483647 h 100"/>
                <a:gd name="T42" fmla="*/ 2147483647 w 89"/>
                <a:gd name="T43" fmla="*/ 2147483647 h 100"/>
                <a:gd name="T44" fmla="*/ 2147483647 w 89"/>
                <a:gd name="T45" fmla="*/ 2147483647 h 100"/>
                <a:gd name="T46" fmla="*/ 2147483647 w 89"/>
                <a:gd name="T47" fmla="*/ 2147483647 h 100"/>
                <a:gd name="T48" fmla="*/ 2147483647 w 89"/>
                <a:gd name="T49" fmla="*/ 2147483647 h 100"/>
                <a:gd name="T50" fmla="*/ 2147483647 w 89"/>
                <a:gd name="T51" fmla="*/ 2147483647 h 100"/>
                <a:gd name="T52" fmla="*/ 2147483647 w 89"/>
                <a:gd name="T53" fmla="*/ 2147483647 h 100"/>
                <a:gd name="T54" fmla="*/ 2147483647 w 89"/>
                <a:gd name="T55" fmla="*/ 2147483647 h 100"/>
                <a:gd name="T56" fmla="*/ 2147483647 w 89"/>
                <a:gd name="T57" fmla="*/ 2147483647 h 100"/>
                <a:gd name="T58" fmla="*/ 2147483647 w 89"/>
                <a:gd name="T59" fmla="*/ 2147483647 h 100"/>
                <a:gd name="T60" fmla="*/ 2147483647 w 89"/>
                <a:gd name="T61" fmla="*/ 2147483647 h 100"/>
                <a:gd name="T62" fmla="*/ 2147483647 w 89"/>
                <a:gd name="T63" fmla="*/ 2147483647 h 100"/>
                <a:gd name="T64" fmla="*/ 2147483647 w 89"/>
                <a:gd name="T65" fmla="*/ 2147483647 h 100"/>
                <a:gd name="T66" fmla="*/ 2147483647 w 89"/>
                <a:gd name="T67" fmla="*/ 2147483647 h 100"/>
                <a:gd name="T68" fmla="*/ 2147483647 w 89"/>
                <a:gd name="T69" fmla="*/ 2147483647 h 100"/>
                <a:gd name="T70" fmla="*/ 2147483647 w 89"/>
                <a:gd name="T71" fmla="*/ 2147483647 h 100"/>
                <a:gd name="T72" fmla="*/ 2147483647 w 89"/>
                <a:gd name="T73" fmla="*/ 2147483647 h 100"/>
                <a:gd name="T74" fmla="*/ 2147483647 w 89"/>
                <a:gd name="T75" fmla="*/ 2147483647 h 100"/>
                <a:gd name="T76" fmla="*/ 2147483647 w 89"/>
                <a:gd name="T77" fmla="*/ 2147483647 h 100"/>
                <a:gd name="T78" fmla="*/ 2147483647 w 89"/>
                <a:gd name="T79" fmla="*/ 2147483647 h 100"/>
                <a:gd name="T80" fmla="*/ 2147483647 w 89"/>
                <a:gd name="T81" fmla="*/ 2147483647 h 100"/>
                <a:gd name="T82" fmla="*/ 2147483647 w 89"/>
                <a:gd name="T83" fmla="*/ 2147483647 h 100"/>
                <a:gd name="T84" fmla="*/ 2147483647 w 89"/>
                <a:gd name="T85" fmla="*/ 2147483647 h 100"/>
                <a:gd name="T86" fmla="*/ 2147483647 w 89"/>
                <a:gd name="T87" fmla="*/ 2147483647 h 100"/>
                <a:gd name="T88" fmla="*/ 2147483647 w 89"/>
                <a:gd name="T89" fmla="*/ 2147483647 h 100"/>
                <a:gd name="T90" fmla="*/ 2147483647 w 89"/>
                <a:gd name="T91" fmla="*/ 2147483647 h 100"/>
                <a:gd name="T92" fmla="*/ 2147483647 w 89"/>
                <a:gd name="T93" fmla="*/ 2147483647 h 100"/>
                <a:gd name="T94" fmla="*/ 2147483647 w 89"/>
                <a:gd name="T95" fmla="*/ 2147483647 h 100"/>
                <a:gd name="T96" fmla="*/ 2147483647 w 89"/>
                <a:gd name="T97" fmla="*/ 2147483647 h 100"/>
                <a:gd name="T98" fmla="*/ 2147483647 w 89"/>
                <a:gd name="T99" fmla="*/ 2147483647 h 100"/>
                <a:gd name="T100" fmla="*/ 2147483647 w 89"/>
                <a:gd name="T101" fmla="*/ 2147483647 h 100"/>
                <a:gd name="T102" fmla="*/ 2147483647 w 89"/>
                <a:gd name="T103" fmla="*/ 2147483647 h 100"/>
                <a:gd name="T104" fmla="*/ 2147483647 w 89"/>
                <a:gd name="T105" fmla="*/ 2147483647 h 10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89"/>
                <a:gd name="T160" fmla="*/ 0 h 100"/>
                <a:gd name="T161" fmla="*/ 89 w 89"/>
                <a:gd name="T162" fmla="*/ 100 h 10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89" h="100">
                  <a:moveTo>
                    <a:pt x="8" y="100"/>
                  </a:moveTo>
                  <a:lnTo>
                    <a:pt x="8" y="69"/>
                  </a:lnTo>
                  <a:lnTo>
                    <a:pt x="4" y="65"/>
                  </a:lnTo>
                  <a:lnTo>
                    <a:pt x="4" y="64"/>
                  </a:lnTo>
                  <a:lnTo>
                    <a:pt x="6" y="61"/>
                  </a:lnTo>
                  <a:lnTo>
                    <a:pt x="7" y="60"/>
                  </a:lnTo>
                  <a:lnTo>
                    <a:pt x="7" y="58"/>
                  </a:lnTo>
                  <a:lnTo>
                    <a:pt x="7" y="56"/>
                  </a:lnTo>
                  <a:lnTo>
                    <a:pt x="7" y="54"/>
                  </a:lnTo>
                  <a:lnTo>
                    <a:pt x="5" y="47"/>
                  </a:lnTo>
                  <a:lnTo>
                    <a:pt x="5" y="46"/>
                  </a:lnTo>
                  <a:lnTo>
                    <a:pt x="5" y="43"/>
                  </a:lnTo>
                  <a:lnTo>
                    <a:pt x="4" y="41"/>
                  </a:lnTo>
                  <a:lnTo>
                    <a:pt x="4" y="33"/>
                  </a:lnTo>
                  <a:lnTo>
                    <a:pt x="3" y="28"/>
                  </a:lnTo>
                  <a:lnTo>
                    <a:pt x="2" y="26"/>
                  </a:lnTo>
                  <a:lnTo>
                    <a:pt x="0" y="21"/>
                  </a:lnTo>
                  <a:lnTo>
                    <a:pt x="0" y="16"/>
                  </a:lnTo>
                  <a:lnTo>
                    <a:pt x="1" y="13"/>
                  </a:lnTo>
                  <a:lnTo>
                    <a:pt x="1" y="12"/>
                  </a:lnTo>
                  <a:lnTo>
                    <a:pt x="0" y="8"/>
                  </a:lnTo>
                  <a:lnTo>
                    <a:pt x="0" y="7"/>
                  </a:lnTo>
                  <a:lnTo>
                    <a:pt x="23" y="7"/>
                  </a:lnTo>
                  <a:lnTo>
                    <a:pt x="23" y="3"/>
                  </a:lnTo>
                  <a:lnTo>
                    <a:pt x="23" y="0"/>
                  </a:lnTo>
                  <a:lnTo>
                    <a:pt x="25" y="1"/>
                  </a:lnTo>
                  <a:lnTo>
                    <a:pt x="27" y="2"/>
                  </a:lnTo>
                  <a:lnTo>
                    <a:pt x="28" y="5"/>
                  </a:lnTo>
                  <a:lnTo>
                    <a:pt x="28" y="8"/>
                  </a:lnTo>
                  <a:lnTo>
                    <a:pt x="28" y="10"/>
                  </a:lnTo>
                  <a:lnTo>
                    <a:pt x="31" y="12"/>
                  </a:lnTo>
                  <a:lnTo>
                    <a:pt x="32" y="12"/>
                  </a:lnTo>
                  <a:lnTo>
                    <a:pt x="33" y="12"/>
                  </a:lnTo>
                  <a:lnTo>
                    <a:pt x="34" y="13"/>
                  </a:lnTo>
                  <a:lnTo>
                    <a:pt x="36" y="13"/>
                  </a:lnTo>
                  <a:lnTo>
                    <a:pt x="38" y="13"/>
                  </a:lnTo>
                  <a:lnTo>
                    <a:pt x="39" y="14"/>
                  </a:lnTo>
                  <a:lnTo>
                    <a:pt x="42" y="14"/>
                  </a:lnTo>
                  <a:lnTo>
                    <a:pt x="43" y="13"/>
                  </a:lnTo>
                  <a:lnTo>
                    <a:pt x="48" y="13"/>
                  </a:lnTo>
                  <a:lnTo>
                    <a:pt x="51" y="14"/>
                  </a:lnTo>
                  <a:lnTo>
                    <a:pt x="52" y="14"/>
                  </a:lnTo>
                  <a:lnTo>
                    <a:pt x="52" y="15"/>
                  </a:lnTo>
                  <a:lnTo>
                    <a:pt x="53" y="15"/>
                  </a:lnTo>
                  <a:lnTo>
                    <a:pt x="54" y="16"/>
                  </a:lnTo>
                  <a:lnTo>
                    <a:pt x="54" y="18"/>
                  </a:lnTo>
                  <a:lnTo>
                    <a:pt x="55" y="19"/>
                  </a:lnTo>
                  <a:lnTo>
                    <a:pt x="57" y="17"/>
                  </a:lnTo>
                  <a:lnTo>
                    <a:pt x="59" y="17"/>
                  </a:lnTo>
                  <a:lnTo>
                    <a:pt x="60" y="19"/>
                  </a:lnTo>
                  <a:lnTo>
                    <a:pt x="62" y="19"/>
                  </a:lnTo>
                  <a:lnTo>
                    <a:pt x="63" y="20"/>
                  </a:lnTo>
                  <a:lnTo>
                    <a:pt x="64" y="21"/>
                  </a:lnTo>
                  <a:lnTo>
                    <a:pt x="66" y="21"/>
                  </a:lnTo>
                  <a:lnTo>
                    <a:pt x="68" y="21"/>
                  </a:lnTo>
                  <a:lnTo>
                    <a:pt x="72" y="18"/>
                  </a:lnTo>
                  <a:lnTo>
                    <a:pt x="73" y="18"/>
                  </a:lnTo>
                  <a:lnTo>
                    <a:pt x="74" y="20"/>
                  </a:lnTo>
                  <a:lnTo>
                    <a:pt x="81" y="20"/>
                  </a:lnTo>
                  <a:lnTo>
                    <a:pt x="82" y="20"/>
                  </a:lnTo>
                  <a:lnTo>
                    <a:pt x="83" y="20"/>
                  </a:lnTo>
                  <a:lnTo>
                    <a:pt x="84" y="22"/>
                  </a:lnTo>
                  <a:lnTo>
                    <a:pt x="86" y="21"/>
                  </a:lnTo>
                  <a:lnTo>
                    <a:pt x="89" y="21"/>
                  </a:lnTo>
                  <a:lnTo>
                    <a:pt x="87" y="22"/>
                  </a:lnTo>
                  <a:lnTo>
                    <a:pt x="83" y="25"/>
                  </a:lnTo>
                  <a:lnTo>
                    <a:pt x="81" y="25"/>
                  </a:lnTo>
                  <a:lnTo>
                    <a:pt x="79" y="26"/>
                  </a:lnTo>
                  <a:lnTo>
                    <a:pt x="78" y="28"/>
                  </a:lnTo>
                  <a:lnTo>
                    <a:pt x="74" y="29"/>
                  </a:lnTo>
                  <a:lnTo>
                    <a:pt x="73" y="30"/>
                  </a:lnTo>
                  <a:lnTo>
                    <a:pt x="67" y="36"/>
                  </a:lnTo>
                  <a:lnTo>
                    <a:pt x="59" y="44"/>
                  </a:lnTo>
                  <a:lnTo>
                    <a:pt x="58" y="45"/>
                  </a:lnTo>
                  <a:lnTo>
                    <a:pt x="57" y="46"/>
                  </a:lnTo>
                  <a:lnTo>
                    <a:pt x="58" y="55"/>
                  </a:lnTo>
                  <a:lnTo>
                    <a:pt x="57" y="56"/>
                  </a:lnTo>
                  <a:lnTo>
                    <a:pt x="56" y="56"/>
                  </a:lnTo>
                  <a:lnTo>
                    <a:pt x="52" y="59"/>
                  </a:lnTo>
                  <a:lnTo>
                    <a:pt x="52" y="61"/>
                  </a:lnTo>
                  <a:lnTo>
                    <a:pt x="51" y="64"/>
                  </a:lnTo>
                  <a:lnTo>
                    <a:pt x="52" y="65"/>
                  </a:lnTo>
                  <a:lnTo>
                    <a:pt x="54" y="67"/>
                  </a:lnTo>
                  <a:lnTo>
                    <a:pt x="53" y="69"/>
                  </a:lnTo>
                  <a:lnTo>
                    <a:pt x="53" y="70"/>
                  </a:lnTo>
                  <a:lnTo>
                    <a:pt x="52" y="73"/>
                  </a:lnTo>
                  <a:lnTo>
                    <a:pt x="52" y="78"/>
                  </a:lnTo>
                  <a:lnTo>
                    <a:pt x="53" y="79"/>
                  </a:lnTo>
                  <a:lnTo>
                    <a:pt x="54" y="80"/>
                  </a:lnTo>
                  <a:lnTo>
                    <a:pt x="55" y="80"/>
                  </a:lnTo>
                  <a:lnTo>
                    <a:pt x="58" y="81"/>
                  </a:lnTo>
                  <a:lnTo>
                    <a:pt x="59" y="82"/>
                  </a:lnTo>
                  <a:lnTo>
                    <a:pt x="59" y="83"/>
                  </a:lnTo>
                  <a:lnTo>
                    <a:pt x="63" y="84"/>
                  </a:lnTo>
                  <a:lnTo>
                    <a:pt x="64" y="87"/>
                  </a:lnTo>
                  <a:lnTo>
                    <a:pt x="68" y="89"/>
                  </a:lnTo>
                  <a:lnTo>
                    <a:pt x="72" y="92"/>
                  </a:lnTo>
                  <a:lnTo>
                    <a:pt x="72" y="93"/>
                  </a:lnTo>
                  <a:lnTo>
                    <a:pt x="72" y="95"/>
                  </a:lnTo>
                  <a:lnTo>
                    <a:pt x="72" y="98"/>
                  </a:lnTo>
                  <a:lnTo>
                    <a:pt x="8" y="100"/>
                  </a:lnTo>
                  <a:close/>
                </a:path>
              </a:pathLst>
            </a:custGeom>
            <a:solidFill>
              <a:srgbClr val="FFC66D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86" name="Freeform 25"/>
            <p:cNvSpPr>
              <a:spLocks/>
            </p:cNvSpPr>
            <p:nvPr/>
          </p:nvSpPr>
          <p:spPr bwMode="auto">
            <a:xfrm>
              <a:off x="5768975" y="2855913"/>
              <a:ext cx="439738" cy="735012"/>
            </a:xfrm>
            <a:custGeom>
              <a:avLst/>
              <a:gdLst>
                <a:gd name="T0" fmla="*/ 2147483647 w 54"/>
                <a:gd name="T1" fmla="*/ 2147483647 h 95"/>
                <a:gd name="T2" fmla="*/ 2147483647 w 54"/>
                <a:gd name="T3" fmla="*/ 2147483647 h 95"/>
                <a:gd name="T4" fmla="*/ 2147483647 w 54"/>
                <a:gd name="T5" fmla="*/ 2147483647 h 95"/>
                <a:gd name="T6" fmla="*/ 2147483647 w 54"/>
                <a:gd name="T7" fmla="*/ 2147483647 h 95"/>
                <a:gd name="T8" fmla="*/ 2147483647 w 54"/>
                <a:gd name="T9" fmla="*/ 2147483647 h 95"/>
                <a:gd name="T10" fmla="*/ 2147483647 w 54"/>
                <a:gd name="T11" fmla="*/ 2147483647 h 95"/>
                <a:gd name="T12" fmla="*/ 2147483647 w 54"/>
                <a:gd name="T13" fmla="*/ 2147483647 h 95"/>
                <a:gd name="T14" fmla="*/ 2147483647 w 54"/>
                <a:gd name="T15" fmla="*/ 2147483647 h 95"/>
                <a:gd name="T16" fmla="*/ 2147483647 w 54"/>
                <a:gd name="T17" fmla="*/ 2147483647 h 95"/>
                <a:gd name="T18" fmla="*/ 2147483647 w 54"/>
                <a:gd name="T19" fmla="*/ 2147483647 h 95"/>
                <a:gd name="T20" fmla="*/ 2147483647 w 54"/>
                <a:gd name="T21" fmla="*/ 2147483647 h 95"/>
                <a:gd name="T22" fmla="*/ 2147483647 w 54"/>
                <a:gd name="T23" fmla="*/ 2147483647 h 95"/>
                <a:gd name="T24" fmla="*/ 0 w 54"/>
                <a:gd name="T25" fmla="*/ 2147483647 h 95"/>
                <a:gd name="T26" fmla="*/ 0 w 54"/>
                <a:gd name="T27" fmla="*/ 2147483647 h 95"/>
                <a:gd name="T28" fmla="*/ 2147483647 w 54"/>
                <a:gd name="T29" fmla="*/ 2147483647 h 95"/>
                <a:gd name="T30" fmla="*/ 2147483647 w 54"/>
                <a:gd name="T31" fmla="*/ 2147483647 h 95"/>
                <a:gd name="T32" fmla="*/ 2147483647 w 54"/>
                <a:gd name="T33" fmla="*/ 2147483647 h 95"/>
                <a:gd name="T34" fmla="*/ 2147483647 w 54"/>
                <a:gd name="T35" fmla="*/ 2147483647 h 95"/>
                <a:gd name="T36" fmla="*/ 2147483647 w 54"/>
                <a:gd name="T37" fmla="*/ 2147483647 h 95"/>
                <a:gd name="T38" fmla="*/ 2147483647 w 54"/>
                <a:gd name="T39" fmla="*/ 2147483647 h 95"/>
                <a:gd name="T40" fmla="*/ 2147483647 w 54"/>
                <a:gd name="T41" fmla="*/ 2147483647 h 95"/>
                <a:gd name="T42" fmla="*/ 2147483647 w 54"/>
                <a:gd name="T43" fmla="*/ 2147483647 h 95"/>
                <a:gd name="T44" fmla="*/ 2147483647 w 54"/>
                <a:gd name="T45" fmla="*/ 2147483647 h 95"/>
                <a:gd name="T46" fmla="*/ 2147483647 w 54"/>
                <a:gd name="T47" fmla="*/ 2147483647 h 95"/>
                <a:gd name="T48" fmla="*/ 2147483647 w 54"/>
                <a:gd name="T49" fmla="*/ 2147483647 h 95"/>
                <a:gd name="T50" fmla="*/ 2147483647 w 54"/>
                <a:gd name="T51" fmla="*/ 2147483647 h 95"/>
                <a:gd name="T52" fmla="*/ 2147483647 w 54"/>
                <a:gd name="T53" fmla="*/ 2147483647 h 95"/>
                <a:gd name="T54" fmla="*/ 2147483647 w 54"/>
                <a:gd name="T55" fmla="*/ 2147483647 h 95"/>
                <a:gd name="T56" fmla="*/ 2147483647 w 54"/>
                <a:gd name="T57" fmla="*/ 2147483647 h 95"/>
                <a:gd name="T58" fmla="*/ 2147483647 w 54"/>
                <a:gd name="T59" fmla="*/ 2147483647 h 95"/>
                <a:gd name="T60" fmla="*/ 2147483647 w 54"/>
                <a:gd name="T61" fmla="*/ 2147483647 h 95"/>
                <a:gd name="T62" fmla="*/ 2147483647 w 54"/>
                <a:gd name="T63" fmla="*/ 2147483647 h 95"/>
                <a:gd name="T64" fmla="*/ 2147483647 w 54"/>
                <a:gd name="T65" fmla="*/ 2147483647 h 95"/>
                <a:gd name="T66" fmla="*/ 2147483647 w 54"/>
                <a:gd name="T67" fmla="*/ 2147483647 h 95"/>
                <a:gd name="T68" fmla="*/ 2147483647 w 54"/>
                <a:gd name="T69" fmla="*/ 2147483647 h 95"/>
                <a:gd name="T70" fmla="*/ 2147483647 w 54"/>
                <a:gd name="T71" fmla="*/ 2147483647 h 95"/>
                <a:gd name="T72" fmla="*/ 2147483647 w 54"/>
                <a:gd name="T73" fmla="*/ 2147483647 h 95"/>
                <a:gd name="T74" fmla="*/ 2147483647 w 54"/>
                <a:gd name="T75" fmla="*/ 2147483647 h 95"/>
                <a:gd name="T76" fmla="*/ 2147483647 w 54"/>
                <a:gd name="T77" fmla="*/ 2147483647 h 95"/>
                <a:gd name="T78" fmla="*/ 2147483647 w 54"/>
                <a:gd name="T79" fmla="*/ 2147483647 h 95"/>
                <a:gd name="T80" fmla="*/ 2147483647 w 54"/>
                <a:gd name="T81" fmla="*/ 2147483647 h 95"/>
                <a:gd name="T82" fmla="*/ 2147483647 w 54"/>
                <a:gd name="T83" fmla="*/ 2147483647 h 95"/>
                <a:gd name="T84" fmla="*/ 2147483647 w 54"/>
                <a:gd name="T85" fmla="*/ 2147483647 h 95"/>
                <a:gd name="T86" fmla="*/ 2147483647 w 54"/>
                <a:gd name="T87" fmla="*/ 2147483647 h 95"/>
                <a:gd name="T88" fmla="*/ 2147483647 w 54"/>
                <a:gd name="T89" fmla="*/ 2147483647 h 95"/>
                <a:gd name="T90" fmla="*/ 2147483647 w 54"/>
                <a:gd name="T91" fmla="*/ 2147483647 h 95"/>
                <a:gd name="T92" fmla="*/ 2147483647 w 54"/>
                <a:gd name="T93" fmla="*/ 2147483647 h 95"/>
                <a:gd name="T94" fmla="*/ 2147483647 w 54"/>
                <a:gd name="T95" fmla="*/ 2147483647 h 95"/>
                <a:gd name="T96" fmla="*/ 2147483647 w 54"/>
                <a:gd name="T97" fmla="*/ 0 h 9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54"/>
                <a:gd name="T148" fmla="*/ 0 h 95"/>
                <a:gd name="T149" fmla="*/ 54 w 54"/>
                <a:gd name="T150" fmla="*/ 95 h 9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54" h="95">
                  <a:moveTo>
                    <a:pt x="44" y="0"/>
                  </a:moveTo>
                  <a:lnTo>
                    <a:pt x="9" y="2"/>
                  </a:lnTo>
                  <a:lnTo>
                    <a:pt x="9" y="3"/>
                  </a:lnTo>
                  <a:lnTo>
                    <a:pt x="12" y="5"/>
                  </a:lnTo>
                  <a:lnTo>
                    <a:pt x="12" y="6"/>
                  </a:lnTo>
                  <a:lnTo>
                    <a:pt x="15" y="8"/>
                  </a:lnTo>
                  <a:lnTo>
                    <a:pt x="16" y="11"/>
                  </a:lnTo>
                  <a:lnTo>
                    <a:pt x="15" y="12"/>
                  </a:lnTo>
                  <a:lnTo>
                    <a:pt x="14" y="14"/>
                  </a:lnTo>
                  <a:lnTo>
                    <a:pt x="14" y="15"/>
                  </a:lnTo>
                  <a:lnTo>
                    <a:pt x="14" y="16"/>
                  </a:lnTo>
                  <a:lnTo>
                    <a:pt x="11" y="19"/>
                  </a:lnTo>
                  <a:lnTo>
                    <a:pt x="9" y="19"/>
                  </a:lnTo>
                  <a:lnTo>
                    <a:pt x="9" y="20"/>
                  </a:lnTo>
                  <a:lnTo>
                    <a:pt x="6" y="20"/>
                  </a:lnTo>
                  <a:lnTo>
                    <a:pt x="5" y="21"/>
                  </a:lnTo>
                  <a:lnTo>
                    <a:pt x="4" y="23"/>
                  </a:lnTo>
                  <a:lnTo>
                    <a:pt x="4" y="24"/>
                  </a:lnTo>
                  <a:lnTo>
                    <a:pt x="6" y="26"/>
                  </a:lnTo>
                  <a:lnTo>
                    <a:pt x="6" y="27"/>
                  </a:lnTo>
                  <a:lnTo>
                    <a:pt x="6" y="29"/>
                  </a:lnTo>
                  <a:lnTo>
                    <a:pt x="4" y="34"/>
                  </a:lnTo>
                  <a:lnTo>
                    <a:pt x="2" y="35"/>
                  </a:lnTo>
                  <a:lnTo>
                    <a:pt x="1" y="36"/>
                  </a:lnTo>
                  <a:lnTo>
                    <a:pt x="1" y="38"/>
                  </a:lnTo>
                  <a:lnTo>
                    <a:pt x="0" y="39"/>
                  </a:lnTo>
                  <a:lnTo>
                    <a:pt x="0" y="40"/>
                  </a:lnTo>
                  <a:lnTo>
                    <a:pt x="0" y="41"/>
                  </a:lnTo>
                  <a:lnTo>
                    <a:pt x="0" y="45"/>
                  </a:lnTo>
                  <a:lnTo>
                    <a:pt x="1" y="48"/>
                  </a:lnTo>
                  <a:lnTo>
                    <a:pt x="1" y="49"/>
                  </a:lnTo>
                  <a:lnTo>
                    <a:pt x="5" y="53"/>
                  </a:lnTo>
                  <a:lnTo>
                    <a:pt x="9" y="56"/>
                  </a:lnTo>
                  <a:lnTo>
                    <a:pt x="10" y="57"/>
                  </a:lnTo>
                  <a:lnTo>
                    <a:pt x="12" y="64"/>
                  </a:lnTo>
                  <a:lnTo>
                    <a:pt x="13" y="64"/>
                  </a:lnTo>
                  <a:lnTo>
                    <a:pt x="14" y="63"/>
                  </a:lnTo>
                  <a:lnTo>
                    <a:pt x="15" y="62"/>
                  </a:lnTo>
                  <a:lnTo>
                    <a:pt x="18" y="64"/>
                  </a:lnTo>
                  <a:lnTo>
                    <a:pt x="19" y="65"/>
                  </a:lnTo>
                  <a:lnTo>
                    <a:pt x="18" y="67"/>
                  </a:lnTo>
                  <a:lnTo>
                    <a:pt x="19" y="69"/>
                  </a:lnTo>
                  <a:lnTo>
                    <a:pt x="16" y="72"/>
                  </a:lnTo>
                  <a:lnTo>
                    <a:pt x="16" y="73"/>
                  </a:lnTo>
                  <a:lnTo>
                    <a:pt x="17" y="75"/>
                  </a:lnTo>
                  <a:lnTo>
                    <a:pt x="19" y="78"/>
                  </a:lnTo>
                  <a:lnTo>
                    <a:pt x="23" y="80"/>
                  </a:lnTo>
                  <a:lnTo>
                    <a:pt x="24" y="81"/>
                  </a:lnTo>
                  <a:lnTo>
                    <a:pt x="28" y="84"/>
                  </a:lnTo>
                  <a:lnTo>
                    <a:pt x="29" y="87"/>
                  </a:lnTo>
                  <a:lnTo>
                    <a:pt x="30" y="88"/>
                  </a:lnTo>
                  <a:lnTo>
                    <a:pt x="30" y="89"/>
                  </a:lnTo>
                  <a:lnTo>
                    <a:pt x="29" y="90"/>
                  </a:lnTo>
                  <a:lnTo>
                    <a:pt x="29" y="91"/>
                  </a:lnTo>
                  <a:lnTo>
                    <a:pt x="32" y="95"/>
                  </a:lnTo>
                  <a:lnTo>
                    <a:pt x="32" y="94"/>
                  </a:lnTo>
                  <a:lnTo>
                    <a:pt x="33" y="94"/>
                  </a:lnTo>
                  <a:lnTo>
                    <a:pt x="34" y="95"/>
                  </a:lnTo>
                  <a:lnTo>
                    <a:pt x="34" y="92"/>
                  </a:lnTo>
                  <a:lnTo>
                    <a:pt x="36" y="91"/>
                  </a:lnTo>
                  <a:lnTo>
                    <a:pt x="38" y="91"/>
                  </a:lnTo>
                  <a:lnTo>
                    <a:pt x="40" y="92"/>
                  </a:lnTo>
                  <a:lnTo>
                    <a:pt x="42" y="93"/>
                  </a:lnTo>
                  <a:lnTo>
                    <a:pt x="43" y="93"/>
                  </a:lnTo>
                  <a:lnTo>
                    <a:pt x="43" y="89"/>
                  </a:lnTo>
                  <a:lnTo>
                    <a:pt x="42" y="87"/>
                  </a:lnTo>
                  <a:lnTo>
                    <a:pt x="44" y="87"/>
                  </a:lnTo>
                  <a:lnTo>
                    <a:pt x="48" y="86"/>
                  </a:lnTo>
                  <a:lnTo>
                    <a:pt x="48" y="85"/>
                  </a:lnTo>
                  <a:lnTo>
                    <a:pt x="47" y="83"/>
                  </a:lnTo>
                  <a:lnTo>
                    <a:pt x="47" y="81"/>
                  </a:lnTo>
                  <a:lnTo>
                    <a:pt x="48" y="80"/>
                  </a:lnTo>
                  <a:lnTo>
                    <a:pt x="48" y="79"/>
                  </a:lnTo>
                  <a:lnTo>
                    <a:pt x="48" y="76"/>
                  </a:lnTo>
                  <a:lnTo>
                    <a:pt x="48" y="73"/>
                  </a:lnTo>
                  <a:lnTo>
                    <a:pt x="50" y="71"/>
                  </a:lnTo>
                  <a:lnTo>
                    <a:pt x="52" y="68"/>
                  </a:lnTo>
                  <a:lnTo>
                    <a:pt x="52" y="67"/>
                  </a:lnTo>
                  <a:lnTo>
                    <a:pt x="54" y="64"/>
                  </a:lnTo>
                  <a:lnTo>
                    <a:pt x="53" y="60"/>
                  </a:lnTo>
                  <a:lnTo>
                    <a:pt x="52" y="57"/>
                  </a:lnTo>
                  <a:lnTo>
                    <a:pt x="52" y="55"/>
                  </a:lnTo>
                  <a:lnTo>
                    <a:pt x="52" y="54"/>
                  </a:lnTo>
                  <a:lnTo>
                    <a:pt x="52" y="53"/>
                  </a:lnTo>
                  <a:lnTo>
                    <a:pt x="49" y="13"/>
                  </a:lnTo>
                  <a:lnTo>
                    <a:pt x="48" y="12"/>
                  </a:lnTo>
                  <a:lnTo>
                    <a:pt x="48" y="11"/>
                  </a:lnTo>
                  <a:lnTo>
                    <a:pt x="47" y="8"/>
                  </a:lnTo>
                  <a:lnTo>
                    <a:pt x="46" y="6"/>
                  </a:lnTo>
                  <a:lnTo>
                    <a:pt x="45" y="5"/>
                  </a:lnTo>
                  <a:lnTo>
                    <a:pt x="44" y="3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ED4213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87" name="Freeform 26" descr="75%"/>
            <p:cNvSpPr>
              <a:spLocks/>
            </p:cNvSpPr>
            <p:nvPr/>
          </p:nvSpPr>
          <p:spPr bwMode="auto">
            <a:xfrm>
              <a:off x="6737350" y="3009900"/>
              <a:ext cx="498475" cy="465138"/>
            </a:xfrm>
            <a:custGeom>
              <a:avLst/>
              <a:gdLst>
                <a:gd name="T0" fmla="*/ 2147483647 w 61"/>
                <a:gd name="T1" fmla="*/ 0 h 60"/>
                <a:gd name="T2" fmla="*/ 2147483647 w 61"/>
                <a:gd name="T3" fmla="*/ 2147483647 h 60"/>
                <a:gd name="T4" fmla="*/ 2147483647 w 61"/>
                <a:gd name="T5" fmla="*/ 2147483647 h 60"/>
                <a:gd name="T6" fmla="*/ 2147483647 w 61"/>
                <a:gd name="T7" fmla="*/ 2147483647 h 60"/>
                <a:gd name="T8" fmla="*/ 2147483647 w 61"/>
                <a:gd name="T9" fmla="*/ 2147483647 h 60"/>
                <a:gd name="T10" fmla="*/ 2147483647 w 61"/>
                <a:gd name="T11" fmla="*/ 2147483647 h 60"/>
                <a:gd name="T12" fmla="*/ 2147483647 w 61"/>
                <a:gd name="T13" fmla="*/ 2147483647 h 60"/>
                <a:gd name="T14" fmla="*/ 2147483647 w 61"/>
                <a:gd name="T15" fmla="*/ 2147483647 h 60"/>
                <a:gd name="T16" fmla="*/ 2147483647 w 61"/>
                <a:gd name="T17" fmla="*/ 2147483647 h 60"/>
                <a:gd name="T18" fmla="*/ 2147483647 w 61"/>
                <a:gd name="T19" fmla="*/ 2147483647 h 60"/>
                <a:gd name="T20" fmla="*/ 2147483647 w 61"/>
                <a:gd name="T21" fmla="*/ 2147483647 h 60"/>
                <a:gd name="T22" fmla="*/ 2147483647 w 61"/>
                <a:gd name="T23" fmla="*/ 2147483647 h 60"/>
                <a:gd name="T24" fmla="*/ 2147483647 w 61"/>
                <a:gd name="T25" fmla="*/ 2147483647 h 60"/>
                <a:gd name="T26" fmla="*/ 2147483647 w 61"/>
                <a:gd name="T27" fmla="*/ 2147483647 h 60"/>
                <a:gd name="T28" fmla="*/ 2147483647 w 61"/>
                <a:gd name="T29" fmla="*/ 2147483647 h 60"/>
                <a:gd name="T30" fmla="*/ 0 w 61"/>
                <a:gd name="T31" fmla="*/ 2147483647 h 60"/>
                <a:gd name="T32" fmla="*/ 0 w 61"/>
                <a:gd name="T33" fmla="*/ 2147483647 h 60"/>
                <a:gd name="T34" fmla="*/ 2147483647 w 61"/>
                <a:gd name="T35" fmla="*/ 2147483647 h 60"/>
                <a:gd name="T36" fmla="*/ 2147483647 w 61"/>
                <a:gd name="T37" fmla="*/ 2147483647 h 60"/>
                <a:gd name="T38" fmla="*/ 2147483647 w 61"/>
                <a:gd name="T39" fmla="*/ 2147483647 h 60"/>
                <a:gd name="T40" fmla="*/ 2147483647 w 61"/>
                <a:gd name="T41" fmla="*/ 2147483647 h 60"/>
                <a:gd name="T42" fmla="*/ 2147483647 w 61"/>
                <a:gd name="T43" fmla="*/ 2147483647 h 60"/>
                <a:gd name="T44" fmla="*/ 2147483647 w 61"/>
                <a:gd name="T45" fmla="*/ 2147483647 h 60"/>
                <a:gd name="T46" fmla="*/ 2147483647 w 61"/>
                <a:gd name="T47" fmla="*/ 2147483647 h 60"/>
                <a:gd name="T48" fmla="*/ 2147483647 w 61"/>
                <a:gd name="T49" fmla="*/ 2147483647 h 60"/>
                <a:gd name="T50" fmla="*/ 2147483647 w 61"/>
                <a:gd name="T51" fmla="*/ 2147483647 h 60"/>
                <a:gd name="T52" fmla="*/ 2147483647 w 61"/>
                <a:gd name="T53" fmla="*/ 2147483647 h 60"/>
                <a:gd name="T54" fmla="*/ 2147483647 w 61"/>
                <a:gd name="T55" fmla="*/ 2147483647 h 60"/>
                <a:gd name="T56" fmla="*/ 2147483647 w 61"/>
                <a:gd name="T57" fmla="*/ 2147483647 h 60"/>
                <a:gd name="T58" fmla="*/ 2147483647 w 61"/>
                <a:gd name="T59" fmla="*/ 2147483647 h 60"/>
                <a:gd name="T60" fmla="*/ 2147483647 w 61"/>
                <a:gd name="T61" fmla="*/ 2147483647 h 60"/>
                <a:gd name="T62" fmla="*/ 2147483647 w 61"/>
                <a:gd name="T63" fmla="*/ 2147483647 h 60"/>
                <a:gd name="T64" fmla="*/ 2147483647 w 61"/>
                <a:gd name="T65" fmla="*/ 2147483647 h 60"/>
                <a:gd name="T66" fmla="*/ 2147483647 w 61"/>
                <a:gd name="T67" fmla="*/ 2147483647 h 60"/>
                <a:gd name="T68" fmla="*/ 2147483647 w 61"/>
                <a:gd name="T69" fmla="*/ 2147483647 h 60"/>
                <a:gd name="T70" fmla="*/ 2147483647 w 61"/>
                <a:gd name="T71" fmla="*/ 2147483647 h 60"/>
                <a:gd name="T72" fmla="*/ 2147483647 w 61"/>
                <a:gd name="T73" fmla="*/ 2147483647 h 60"/>
                <a:gd name="T74" fmla="*/ 2147483647 w 61"/>
                <a:gd name="T75" fmla="*/ 2147483647 h 60"/>
                <a:gd name="T76" fmla="*/ 2147483647 w 61"/>
                <a:gd name="T77" fmla="*/ 2147483647 h 60"/>
                <a:gd name="T78" fmla="*/ 2147483647 w 61"/>
                <a:gd name="T79" fmla="*/ 2147483647 h 60"/>
                <a:gd name="T80" fmla="*/ 2147483647 w 61"/>
                <a:gd name="T81" fmla="*/ 2147483647 h 60"/>
                <a:gd name="T82" fmla="*/ 2147483647 w 61"/>
                <a:gd name="T83" fmla="*/ 2147483647 h 60"/>
                <a:gd name="T84" fmla="*/ 2147483647 w 61"/>
                <a:gd name="T85" fmla="*/ 2147483647 h 60"/>
                <a:gd name="T86" fmla="*/ 2147483647 w 61"/>
                <a:gd name="T87" fmla="*/ 2147483647 h 60"/>
                <a:gd name="T88" fmla="*/ 2147483647 w 61"/>
                <a:gd name="T89" fmla="*/ 2147483647 h 60"/>
                <a:gd name="T90" fmla="*/ 2147483647 w 61"/>
                <a:gd name="T91" fmla="*/ 2147483647 h 60"/>
                <a:gd name="T92" fmla="*/ 2147483647 w 61"/>
                <a:gd name="T93" fmla="*/ 2147483647 h 60"/>
                <a:gd name="T94" fmla="*/ 2147483647 w 61"/>
                <a:gd name="T95" fmla="*/ 2147483647 h 60"/>
                <a:gd name="T96" fmla="*/ 2147483647 w 61"/>
                <a:gd name="T97" fmla="*/ 2147483647 h 60"/>
                <a:gd name="T98" fmla="*/ 2147483647 w 61"/>
                <a:gd name="T99" fmla="*/ 2147483647 h 60"/>
                <a:gd name="T100" fmla="*/ 2147483647 w 61"/>
                <a:gd name="T101" fmla="*/ 2147483647 h 60"/>
                <a:gd name="T102" fmla="*/ 2147483647 w 61"/>
                <a:gd name="T103" fmla="*/ 2147483647 h 60"/>
                <a:gd name="T104" fmla="*/ 2147483647 w 61"/>
                <a:gd name="T105" fmla="*/ 2147483647 h 60"/>
                <a:gd name="T106" fmla="*/ 2147483647 w 61"/>
                <a:gd name="T107" fmla="*/ 2147483647 h 60"/>
                <a:gd name="T108" fmla="*/ 2147483647 w 61"/>
                <a:gd name="T109" fmla="*/ 0 h 6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61"/>
                <a:gd name="T166" fmla="*/ 0 h 60"/>
                <a:gd name="T167" fmla="*/ 61 w 61"/>
                <a:gd name="T168" fmla="*/ 60 h 60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61" h="60">
                  <a:moveTo>
                    <a:pt x="21" y="0"/>
                  </a:moveTo>
                  <a:lnTo>
                    <a:pt x="20" y="0"/>
                  </a:lnTo>
                  <a:lnTo>
                    <a:pt x="19" y="1"/>
                  </a:lnTo>
                  <a:lnTo>
                    <a:pt x="20" y="3"/>
                  </a:lnTo>
                  <a:lnTo>
                    <a:pt x="18" y="4"/>
                  </a:lnTo>
                  <a:lnTo>
                    <a:pt x="21" y="5"/>
                  </a:lnTo>
                  <a:lnTo>
                    <a:pt x="20" y="12"/>
                  </a:lnTo>
                  <a:lnTo>
                    <a:pt x="19" y="13"/>
                  </a:lnTo>
                  <a:lnTo>
                    <a:pt x="19" y="14"/>
                  </a:lnTo>
                  <a:lnTo>
                    <a:pt x="19" y="15"/>
                  </a:lnTo>
                  <a:lnTo>
                    <a:pt x="19" y="17"/>
                  </a:lnTo>
                  <a:lnTo>
                    <a:pt x="18" y="19"/>
                  </a:lnTo>
                  <a:lnTo>
                    <a:pt x="17" y="19"/>
                  </a:lnTo>
                  <a:lnTo>
                    <a:pt x="15" y="22"/>
                  </a:lnTo>
                  <a:lnTo>
                    <a:pt x="13" y="23"/>
                  </a:lnTo>
                  <a:lnTo>
                    <a:pt x="12" y="23"/>
                  </a:lnTo>
                  <a:lnTo>
                    <a:pt x="11" y="24"/>
                  </a:lnTo>
                  <a:lnTo>
                    <a:pt x="11" y="25"/>
                  </a:lnTo>
                  <a:lnTo>
                    <a:pt x="10" y="26"/>
                  </a:lnTo>
                  <a:lnTo>
                    <a:pt x="9" y="29"/>
                  </a:lnTo>
                  <a:lnTo>
                    <a:pt x="9" y="30"/>
                  </a:lnTo>
                  <a:lnTo>
                    <a:pt x="8" y="32"/>
                  </a:lnTo>
                  <a:lnTo>
                    <a:pt x="6" y="30"/>
                  </a:lnTo>
                  <a:lnTo>
                    <a:pt x="5" y="30"/>
                  </a:lnTo>
                  <a:lnTo>
                    <a:pt x="4" y="34"/>
                  </a:lnTo>
                  <a:lnTo>
                    <a:pt x="4" y="36"/>
                  </a:lnTo>
                  <a:lnTo>
                    <a:pt x="4" y="38"/>
                  </a:lnTo>
                  <a:lnTo>
                    <a:pt x="3" y="39"/>
                  </a:lnTo>
                  <a:lnTo>
                    <a:pt x="2" y="41"/>
                  </a:lnTo>
                  <a:lnTo>
                    <a:pt x="0" y="41"/>
                  </a:lnTo>
                  <a:lnTo>
                    <a:pt x="0" y="43"/>
                  </a:lnTo>
                  <a:lnTo>
                    <a:pt x="0" y="45"/>
                  </a:lnTo>
                  <a:lnTo>
                    <a:pt x="0" y="46"/>
                  </a:lnTo>
                  <a:lnTo>
                    <a:pt x="1" y="47"/>
                  </a:lnTo>
                  <a:lnTo>
                    <a:pt x="3" y="51"/>
                  </a:lnTo>
                  <a:lnTo>
                    <a:pt x="5" y="53"/>
                  </a:lnTo>
                  <a:lnTo>
                    <a:pt x="6" y="54"/>
                  </a:lnTo>
                  <a:lnTo>
                    <a:pt x="6" y="53"/>
                  </a:lnTo>
                  <a:lnTo>
                    <a:pt x="8" y="54"/>
                  </a:lnTo>
                  <a:lnTo>
                    <a:pt x="8" y="55"/>
                  </a:lnTo>
                  <a:lnTo>
                    <a:pt x="9" y="55"/>
                  </a:lnTo>
                  <a:lnTo>
                    <a:pt x="10" y="55"/>
                  </a:lnTo>
                  <a:lnTo>
                    <a:pt x="11" y="56"/>
                  </a:lnTo>
                  <a:lnTo>
                    <a:pt x="10" y="57"/>
                  </a:lnTo>
                  <a:lnTo>
                    <a:pt x="12" y="59"/>
                  </a:lnTo>
                  <a:lnTo>
                    <a:pt x="15" y="60"/>
                  </a:lnTo>
                  <a:lnTo>
                    <a:pt x="17" y="60"/>
                  </a:lnTo>
                  <a:lnTo>
                    <a:pt x="18" y="59"/>
                  </a:lnTo>
                  <a:lnTo>
                    <a:pt x="18" y="58"/>
                  </a:lnTo>
                  <a:lnTo>
                    <a:pt x="19" y="57"/>
                  </a:lnTo>
                  <a:lnTo>
                    <a:pt x="20" y="58"/>
                  </a:lnTo>
                  <a:lnTo>
                    <a:pt x="21" y="59"/>
                  </a:lnTo>
                  <a:lnTo>
                    <a:pt x="22" y="58"/>
                  </a:lnTo>
                  <a:lnTo>
                    <a:pt x="25" y="57"/>
                  </a:lnTo>
                  <a:lnTo>
                    <a:pt x="26" y="55"/>
                  </a:lnTo>
                  <a:lnTo>
                    <a:pt x="27" y="56"/>
                  </a:lnTo>
                  <a:lnTo>
                    <a:pt x="30" y="53"/>
                  </a:lnTo>
                  <a:lnTo>
                    <a:pt x="31" y="54"/>
                  </a:lnTo>
                  <a:lnTo>
                    <a:pt x="33" y="51"/>
                  </a:lnTo>
                  <a:lnTo>
                    <a:pt x="32" y="50"/>
                  </a:lnTo>
                  <a:lnTo>
                    <a:pt x="33" y="48"/>
                  </a:lnTo>
                  <a:lnTo>
                    <a:pt x="35" y="43"/>
                  </a:lnTo>
                  <a:lnTo>
                    <a:pt x="38" y="32"/>
                  </a:lnTo>
                  <a:lnTo>
                    <a:pt x="40" y="33"/>
                  </a:lnTo>
                  <a:lnTo>
                    <a:pt x="40" y="34"/>
                  </a:lnTo>
                  <a:lnTo>
                    <a:pt x="41" y="35"/>
                  </a:lnTo>
                  <a:lnTo>
                    <a:pt x="43" y="34"/>
                  </a:lnTo>
                  <a:lnTo>
                    <a:pt x="44" y="32"/>
                  </a:lnTo>
                  <a:lnTo>
                    <a:pt x="45" y="28"/>
                  </a:lnTo>
                  <a:lnTo>
                    <a:pt x="46" y="27"/>
                  </a:lnTo>
                  <a:lnTo>
                    <a:pt x="48" y="27"/>
                  </a:lnTo>
                  <a:lnTo>
                    <a:pt x="49" y="25"/>
                  </a:lnTo>
                  <a:lnTo>
                    <a:pt x="50" y="25"/>
                  </a:lnTo>
                  <a:lnTo>
                    <a:pt x="51" y="23"/>
                  </a:lnTo>
                  <a:lnTo>
                    <a:pt x="51" y="21"/>
                  </a:lnTo>
                  <a:lnTo>
                    <a:pt x="52" y="20"/>
                  </a:lnTo>
                  <a:lnTo>
                    <a:pt x="52" y="19"/>
                  </a:lnTo>
                  <a:lnTo>
                    <a:pt x="52" y="16"/>
                  </a:lnTo>
                  <a:lnTo>
                    <a:pt x="52" y="15"/>
                  </a:lnTo>
                  <a:lnTo>
                    <a:pt x="53" y="15"/>
                  </a:lnTo>
                  <a:lnTo>
                    <a:pt x="59" y="19"/>
                  </a:lnTo>
                  <a:lnTo>
                    <a:pt x="60" y="19"/>
                  </a:lnTo>
                  <a:lnTo>
                    <a:pt x="61" y="16"/>
                  </a:lnTo>
                  <a:lnTo>
                    <a:pt x="59" y="13"/>
                  </a:lnTo>
                  <a:lnTo>
                    <a:pt x="59" y="12"/>
                  </a:lnTo>
                  <a:lnTo>
                    <a:pt x="58" y="11"/>
                  </a:lnTo>
                  <a:lnTo>
                    <a:pt x="57" y="12"/>
                  </a:lnTo>
                  <a:lnTo>
                    <a:pt x="56" y="11"/>
                  </a:lnTo>
                  <a:lnTo>
                    <a:pt x="55" y="11"/>
                  </a:lnTo>
                  <a:lnTo>
                    <a:pt x="51" y="12"/>
                  </a:lnTo>
                  <a:lnTo>
                    <a:pt x="50" y="13"/>
                  </a:lnTo>
                  <a:lnTo>
                    <a:pt x="49" y="14"/>
                  </a:lnTo>
                  <a:lnTo>
                    <a:pt x="47" y="14"/>
                  </a:lnTo>
                  <a:lnTo>
                    <a:pt x="46" y="13"/>
                  </a:lnTo>
                  <a:lnTo>
                    <a:pt x="46" y="15"/>
                  </a:lnTo>
                  <a:lnTo>
                    <a:pt x="45" y="15"/>
                  </a:lnTo>
                  <a:lnTo>
                    <a:pt x="44" y="17"/>
                  </a:lnTo>
                  <a:lnTo>
                    <a:pt x="42" y="17"/>
                  </a:lnTo>
                  <a:lnTo>
                    <a:pt x="40" y="20"/>
                  </a:lnTo>
                  <a:lnTo>
                    <a:pt x="39" y="20"/>
                  </a:lnTo>
                  <a:lnTo>
                    <a:pt x="38" y="21"/>
                  </a:lnTo>
                  <a:lnTo>
                    <a:pt x="36" y="13"/>
                  </a:lnTo>
                  <a:lnTo>
                    <a:pt x="23" y="15"/>
                  </a:lnTo>
                  <a:lnTo>
                    <a:pt x="21" y="0"/>
                  </a:lnTo>
                  <a:close/>
                </a:path>
              </a:pathLst>
            </a:custGeom>
            <a:pattFill prst="pct75">
              <a:fgClr>
                <a:srgbClr val="AA1202"/>
              </a:fgClr>
              <a:bgClr>
                <a:schemeClr val="tx1"/>
              </a:bgClr>
            </a:patt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88" name="Freeform 27" descr="20%"/>
            <p:cNvSpPr>
              <a:spLocks/>
            </p:cNvSpPr>
            <p:nvPr/>
          </p:nvSpPr>
          <p:spPr bwMode="auto">
            <a:xfrm>
              <a:off x="5516563" y="4133850"/>
              <a:ext cx="625475" cy="511175"/>
            </a:xfrm>
            <a:custGeom>
              <a:avLst/>
              <a:gdLst>
                <a:gd name="T0" fmla="*/ 2147483647 w 77"/>
                <a:gd name="T1" fmla="*/ 2147483647 h 66"/>
                <a:gd name="T2" fmla="*/ 2147483647 w 77"/>
                <a:gd name="T3" fmla="*/ 2147483647 h 66"/>
                <a:gd name="T4" fmla="*/ 2147483647 w 77"/>
                <a:gd name="T5" fmla="*/ 2147483647 h 66"/>
                <a:gd name="T6" fmla="*/ 2147483647 w 77"/>
                <a:gd name="T7" fmla="*/ 2147483647 h 66"/>
                <a:gd name="T8" fmla="*/ 2147483647 w 77"/>
                <a:gd name="T9" fmla="*/ 2147483647 h 66"/>
                <a:gd name="T10" fmla="*/ 2147483647 w 77"/>
                <a:gd name="T11" fmla="*/ 2147483647 h 66"/>
                <a:gd name="T12" fmla="*/ 2147483647 w 77"/>
                <a:gd name="T13" fmla="*/ 2147483647 h 66"/>
                <a:gd name="T14" fmla="*/ 2147483647 w 77"/>
                <a:gd name="T15" fmla="*/ 2147483647 h 66"/>
                <a:gd name="T16" fmla="*/ 2147483647 w 77"/>
                <a:gd name="T17" fmla="*/ 2147483647 h 66"/>
                <a:gd name="T18" fmla="*/ 2147483647 w 77"/>
                <a:gd name="T19" fmla="*/ 2147483647 h 66"/>
                <a:gd name="T20" fmla="*/ 2147483647 w 77"/>
                <a:gd name="T21" fmla="*/ 2147483647 h 66"/>
                <a:gd name="T22" fmla="*/ 2147483647 w 77"/>
                <a:gd name="T23" fmla="*/ 2147483647 h 66"/>
                <a:gd name="T24" fmla="*/ 2147483647 w 77"/>
                <a:gd name="T25" fmla="*/ 2147483647 h 66"/>
                <a:gd name="T26" fmla="*/ 2147483647 w 77"/>
                <a:gd name="T27" fmla="*/ 2147483647 h 66"/>
                <a:gd name="T28" fmla="*/ 2147483647 w 77"/>
                <a:gd name="T29" fmla="*/ 2147483647 h 66"/>
                <a:gd name="T30" fmla="*/ 2147483647 w 77"/>
                <a:gd name="T31" fmla="*/ 2147483647 h 66"/>
                <a:gd name="T32" fmla="*/ 2147483647 w 77"/>
                <a:gd name="T33" fmla="*/ 2147483647 h 66"/>
                <a:gd name="T34" fmla="*/ 2147483647 w 77"/>
                <a:gd name="T35" fmla="*/ 2147483647 h 66"/>
                <a:gd name="T36" fmla="*/ 2147483647 w 77"/>
                <a:gd name="T37" fmla="*/ 2147483647 h 66"/>
                <a:gd name="T38" fmla="*/ 2147483647 w 77"/>
                <a:gd name="T39" fmla="*/ 2147483647 h 66"/>
                <a:gd name="T40" fmla="*/ 2147483647 w 77"/>
                <a:gd name="T41" fmla="*/ 2147483647 h 66"/>
                <a:gd name="T42" fmla="*/ 2147483647 w 77"/>
                <a:gd name="T43" fmla="*/ 2147483647 h 66"/>
                <a:gd name="T44" fmla="*/ 2147483647 w 77"/>
                <a:gd name="T45" fmla="*/ 2147483647 h 66"/>
                <a:gd name="T46" fmla="*/ 2147483647 w 77"/>
                <a:gd name="T47" fmla="*/ 2147483647 h 66"/>
                <a:gd name="T48" fmla="*/ 2147483647 w 77"/>
                <a:gd name="T49" fmla="*/ 2147483647 h 66"/>
                <a:gd name="T50" fmla="*/ 2147483647 w 77"/>
                <a:gd name="T51" fmla="*/ 2147483647 h 66"/>
                <a:gd name="T52" fmla="*/ 2147483647 w 77"/>
                <a:gd name="T53" fmla="*/ 2147483647 h 66"/>
                <a:gd name="T54" fmla="*/ 2147483647 w 77"/>
                <a:gd name="T55" fmla="*/ 2147483647 h 66"/>
                <a:gd name="T56" fmla="*/ 2147483647 w 77"/>
                <a:gd name="T57" fmla="*/ 2147483647 h 66"/>
                <a:gd name="T58" fmla="*/ 2147483647 w 77"/>
                <a:gd name="T59" fmla="*/ 2147483647 h 66"/>
                <a:gd name="T60" fmla="*/ 2147483647 w 77"/>
                <a:gd name="T61" fmla="*/ 2147483647 h 66"/>
                <a:gd name="T62" fmla="*/ 2147483647 w 77"/>
                <a:gd name="T63" fmla="*/ 2147483647 h 66"/>
                <a:gd name="T64" fmla="*/ 2147483647 w 77"/>
                <a:gd name="T65" fmla="*/ 2147483647 h 66"/>
                <a:gd name="T66" fmla="*/ 2147483647 w 77"/>
                <a:gd name="T67" fmla="*/ 2147483647 h 66"/>
                <a:gd name="T68" fmla="*/ 2147483647 w 77"/>
                <a:gd name="T69" fmla="*/ 2147483647 h 66"/>
                <a:gd name="T70" fmla="*/ 2147483647 w 77"/>
                <a:gd name="T71" fmla="*/ 2147483647 h 66"/>
                <a:gd name="T72" fmla="*/ 2147483647 w 77"/>
                <a:gd name="T73" fmla="*/ 2147483647 h 66"/>
                <a:gd name="T74" fmla="*/ 2147483647 w 77"/>
                <a:gd name="T75" fmla="*/ 2147483647 h 66"/>
                <a:gd name="T76" fmla="*/ 2147483647 w 77"/>
                <a:gd name="T77" fmla="*/ 2147483647 h 66"/>
                <a:gd name="T78" fmla="*/ 2147483647 w 77"/>
                <a:gd name="T79" fmla="*/ 2147483647 h 66"/>
                <a:gd name="T80" fmla="*/ 2147483647 w 77"/>
                <a:gd name="T81" fmla="*/ 2147483647 h 66"/>
                <a:gd name="T82" fmla="*/ 2147483647 w 77"/>
                <a:gd name="T83" fmla="*/ 2147483647 h 66"/>
                <a:gd name="T84" fmla="*/ 0 w 77"/>
                <a:gd name="T85" fmla="*/ 2147483647 h 6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77"/>
                <a:gd name="T130" fmla="*/ 0 h 66"/>
                <a:gd name="T131" fmla="*/ 77 w 77"/>
                <a:gd name="T132" fmla="*/ 66 h 6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77" h="66">
                  <a:moveTo>
                    <a:pt x="0" y="1"/>
                  </a:moveTo>
                  <a:lnTo>
                    <a:pt x="42" y="0"/>
                  </a:lnTo>
                  <a:lnTo>
                    <a:pt x="41" y="1"/>
                  </a:lnTo>
                  <a:lnTo>
                    <a:pt x="43" y="5"/>
                  </a:lnTo>
                  <a:lnTo>
                    <a:pt x="43" y="8"/>
                  </a:lnTo>
                  <a:lnTo>
                    <a:pt x="44" y="10"/>
                  </a:lnTo>
                  <a:lnTo>
                    <a:pt x="45" y="11"/>
                  </a:lnTo>
                  <a:lnTo>
                    <a:pt x="45" y="12"/>
                  </a:lnTo>
                  <a:lnTo>
                    <a:pt x="43" y="13"/>
                  </a:lnTo>
                  <a:lnTo>
                    <a:pt x="43" y="14"/>
                  </a:lnTo>
                  <a:lnTo>
                    <a:pt x="42" y="17"/>
                  </a:lnTo>
                  <a:lnTo>
                    <a:pt x="40" y="22"/>
                  </a:lnTo>
                  <a:lnTo>
                    <a:pt x="37" y="29"/>
                  </a:lnTo>
                  <a:lnTo>
                    <a:pt x="37" y="34"/>
                  </a:lnTo>
                  <a:lnTo>
                    <a:pt x="64" y="33"/>
                  </a:lnTo>
                  <a:lnTo>
                    <a:pt x="64" y="34"/>
                  </a:lnTo>
                  <a:lnTo>
                    <a:pt x="63" y="36"/>
                  </a:lnTo>
                  <a:lnTo>
                    <a:pt x="64" y="40"/>
                  </a:lnTo>
                  <a:lnTo>
                    <a:pt x="66" y="43"/>
                  </a:lnTo>
                  <a:lnTo>
                    <a:pt x="67" y="46"/>
                  </a:lnTo>
                  <a:lnTo>
                    <a:pt x="63" y="45"/>
                  </a:lnTo>
                  <a:lnTo>
                    <a:pt x="60" y="44"/>
                  </a:lnTo>
                  <a:lnTo>
                    <a:pt x="59" y="43"/>
                  </a:lnTo>
                  <a:lnTo>
                    <a:pt x="58" y="44"/>
                  </a:lnTo>
                  <a:lnTo>
                    <a:pt x="55" y="46"/>
                  </a:lnTo>
                  <a:lnTo>
                    <a:pt x="55" y="48"/>
                  </a:lnTo>
                  <a:lnTo>
                    <a:pt x="56" y="49"/>
                  </a:lnTo>
                  <a:lnTo>
                    <a:pt x="58" y="49"/>
                  </a:lnTo>
                  <a:lnTo>
                    <a:pt x="60" y="49"/>
                  </a:lnTo>
                  <a:lnTo>
                    <a:pt x="62" y="48"/>
                  </a:lnTo>
                  <a:lnTo>
                    <a:pt x="63" y="47"/>
                  </a:lnTo>
                  <a:lnTo>
                    <a:pt x="65" y="47"/>
                  </a:lnTo>
                  <a:lnTo>
                    <a:pt x="66" y="47"/>
                  </a:lnTo>
                  <a:lnTo>
                    <a:pt x="66" y="48"/>
                  </a:lnTo>
                  <a:lnTo>
                    <a:pt x="65" y="48"/>
                  </a:lnTo>
                  <a:lnTo>
                    <a:pt x="64" y="49"/>
                  </a:lnTo>
                  <a:lnTo>
                    <a:pt x="65" y="50"/>
                  </a:lnTo>
                  <a:lnTo>
                    <a:pt x="66" y="51"/>
                  </a:lnTo>
                  <a:lnTo>
                    <a:pt x="67" y="51"/>
                  </a:lnTo>
                  <a:lnTo>
                    <a:pt x="68" y="49"/>
                  </a:lnTo>
                  <a:lnTo>
                    <a:pt x="71" y="47"/>
                  </a:lnTo>
                  <a:lnTo>
                    <a:pt x="72" y="47"/>
                  </a:lnTo>
                  <a:lnTo>
                    <a:pt x="73" y="47"/>
                  </a:lnTo>
                  <a:lnTo>
                    <a:pt x="74" y="48"/>
                  </a:lnTo>
                  <a:lnTo>
                    <a:pt x="73" y="49"/>
                  </a:lnTo>
                  <a:lnTo>
                    <a:pt x="74" y="50"/>
                  </a:lnTo>
                  <a:lnTo>
                    <a:pt x="73" y="51"/>
                  </a:lnTo>
                  <a:lnTo>
                    <a:pt x="72" y="51"/>
                  </a:lnTo>
                  <a:lnTo>
                    <a:pt x="70" y="54"/>
                  </a:lnTo>
                  <a:lnTo>
                    <a:pt x="68" y="56"/>
                  </a:lnTo>
                  <a:lnTo>
                    <a:pt x="68" y="57"/>
                  </a:lnTo>
                  <a:lnTo>
                    <a:pt x="68" y="59"/>
                  </a:lnTo>
                  <a:lnTo>
                    <a:pt x="71" y="60"/>
                  </a:lnTo>
                  <a:lnTo>
                    <a:pt x="76" y="62"/>
                  </a:lnTo>
                  <a:lnTo>
                    <a:pt x="77" y="63"/>
                  </a:lnTo>
                  <a:lnTo>
                    <a:pt x="77" y="65"/>
                  </a:lnTo>
                  <a:lnTo>
                    <a:pt x="76" y="65"/>
                  </a:lnTo>
                  <a:lnTo>
                    <a:pt x="72" y="66"/>
                  </a:lnTo>
                  <a:lnTo>
                    <a:pt x="71" y="63"/>
                  </a:lnTo>
                  <a:lnTo>
                    <a:pt x="69" y="62"/>
                  </a:lnTo>
                  <a:lnTo>
                    <a:pt x="65" y="61"/>
                  </a:lnTo>
                  <a:lnTo>
                    <a:pt x="64" y="59"/>
                  </a:lnTo>
                  <a:lnTo>
                    <a:pt x="63" y="59"/>
                  </a:lnTo>
                  <a:lnTo>
                    <a:pt x="62" y="59"/>
                  </a:lnTo>
                  <a:lnTo>
                    <a:pt x="61" y="62"/>
                  </a:lnTo>
                  <a:lnTo>
                    <a:pt x="62" y="63"/>
                  </a:lnTo>
                  <a:lnTo>
                    <a:pt x="60" y="65"/>
                  </a:lnTo>
                  <a:lnTo>
                    <a:pt x="59" y="65"/>
                  </a:lnTo>
                  <a:lnTo>
                    <a:pt x="58" y="63"/>
                  </a:lnTo>
                  <a:lnTo>
                    <a:pt x="57" y="63"/>
                  </a:lnTo>
                  <a:lnTo>
                    <a:pt x="55" y="63"/>
                  </a:lnTo>
                  <a:lnTo>
                    <a:pt x="54" y="63"/>
                  </a:lnTo>
                  <a:lnTo>
                    <a:pt x="52" y="65"/>
                  </a:lnTo>
                  <a:lnTo>
                    <a:pt x="50" y="65"/>
                  </a:lnTo>
                  <a:lnTo>
                    <a:pt x="49" y="64"/>
                  </a:lnTo>
                  <a:lnTo>
                    <a:pt x="47" y="64"/>
                  </a:lnTo>
                  <a:lnTo>
                    <a:pt x="43" y="60"/>
                  </a:lnTo>
                  <a:lnTo>
                    <a:pt x="41" y="59"/>
                  </a:lnTo>
                  <a:lnTo>
                    <a:pt x="39" y="58"/>
                  </a:lnTo>
                  <a:lnTo>
                    <a:pt x="38" y="57"/>
                  </a:lnTo>
                  <a:lnTo>
                    <a:pt x="37" y="57"/>
                  </a:lnTo>
                  <a:lnTo>
                    <a:pt x="37" y="56"/>
                  </a:lnTo>
                  <a:lnTo>
                    <a:pt x="37" y="55"/>
                  </a:lnTo>
                  <a:lnTo>
                    <a:pt x="36" y="56"/>
                  </a:lnTo>
                  <a:lnTo>
                    <a:pt x="34" y="55"/>
                  </a:lnTo>
                  <a:lnTo>
                    <a:pt x="34" y="54"/>
                  </a:lnTo>
                  <a:lnTo>
                    <a:pt x="33" y="54"/>
                  </a:lnTo>
                  <a:lnTo>
                    <a:pt x="30" y="57"/>
                  </a:lnTo>
                  <a:lnTo>
                    <a:pt x="31" y="58"/>
                  </a:lnTo>
                  <a:lnTo>
                    <a:pt x="27" y="59"/>
                  </a:lnTo>
                  <a:lnTo>
                    <a:pt x="19" y="57"/>
                  </a:lnTo>
                  <a:lnTo>
                    <a:pt x="15" y="56"/>
                  </a:lnTo>
                  <a:lnTo>
                    <a:pt x="4" y="57"/>
                  </a:lnTo>
                  <a:lnTo>
                    <a:pt x="4" y="56"/>
                  </a:lnTo>
                  <a:lnTo>
                    <a:pt x="4" y="55"/>
                  </a:lnTo>
                  <a:lnTo>
                    <a:pt x="4" y="54"/>
                  </a:lnTo>
                  <a:lnTo>
                    <a:pt x="5" y="53"/>
                  </a:lnTo>
                  <a:lnTo>
                    <a:pt x="7" y="49"/>
                  </a:lnTo>
                  <a:lnTo>
                    <a:pt x="6" y="47"/>
                  </a:lnTo>
                  <a:lnTo>
                    <a:pt x="6" y="46"/>
                  </a:lnTo>
                  <a:lnTo>
                    <a:pt x="6" y="45"/>
                  </a:lnTo>
                  <a:lnTo>
                    <a:pt x="6" y="44"/>
                  </a:lnTo>
                  <a:lnTo>
                    <a:pt x="6" y="42"/>
                  </a:lnTo>
                  <a:lnTo>
                    <a:pt x="7" y="41"/>
                  </a:lnTo>
                  <a:lnTo>
                    <a:pt x="8" y="40"/>
                  </a:lnTo>
                  <a:lnTo>
                    <a:pt x="9" y="37"/>
                  </a:lnTo>
                  <a:lnTo>
                    <a:pt x="9" y="35"/>
                  </a:lnTo>
                  <a:lnTo>
                    <a:pt x="8" y="32"/>
                  </a:lnTo>
                  <a:lnTo>
                    <a:pt x="7" y="30"/>
                  </a:lnTo>
                  <a:lnTo>
                    <a:pt x="6" y="30"/>
                  </a:lnTo>
                  <a:lnTo>
                    <a:pt x="7" y="29"/>
                  </a:lnTo>
                  <a:lnTo>
                    <a:pt x="6" y="28"/>
                  </a:lnTo>
                  <a:lnTo>
                    <a:pt x="5" y="27"/>
                  </a:lnTo>
                  <a:lnTo>
                    <a:pt x="4" y="26"/>
                  </a:lnTo>
                  <a:lnTo>
                    <a:pt x="4" y="25"/>
                  </a:lnTo>
                  <a:lnTo>
                    <a:pt x="5" y="24"/>
                  </a:lnTo>
                  <a:lnTo>
                    <a:pt x="4" y="21"/>
                  </a:lnTo>
                  <a:lnTo>
                    <a:pt x="1" y="19"/>
                  </a:lnTo>
                  <a:lnTo>
                    <a:pt x="1" y="18"/>
                  </a:lnTo>
                  <a:lnTo>
                    <a:pt x="0" y="1"/>
                  </a:lnTo>
                  <a:close/>
                </a:path>
              </a:pathLst>
            </a:custGeom>
            <a:pattFill prst="pct20">
              <a:fgClr>
                <a:schemeClr val="tx1"/>
              </a:fgClr>
              <a:bgClr>
                <a:srgbClr val="AA1202"/>
              </a:bgClr>
            </a:patt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89" name="Freeform 28" descr="20%"/>
            <p:cNvSpPr>
              <a:spLocks/>
            </p:cNvSpPr>
            <p:nvPr/>
          </p:nvSpPr>
          <p:spPr bwMode="auto">
            <a:xfrm>
              <a:off x="5818188" y="3846513"/>
              <a:ext cx="381000" cy="642937"/>
            </a:xfrm>
            <a:custGeom>
              <a:avLst/>
              <a:gdLst>
                <a:gd name="T0" fmla="*/ 2147483647 w 47"/>
                <a:gd name="T1" fmla="*/ 0 h 83"/>
                <a:gd name="T2" fmla="*/ 2147483647 w 47"/>
                <a:gd name="T3" fmla="*/ 2147483647 h 83"/>
                <a:gd name="T4" fmla="*/ 2147483647 w 47"/>
                <a:gd name="T5" fmla="*/ 2147483647 h 83"/>
                <a:gd name="T6" fmla="*/ 2147483647 w 47"/>
                <a:gd name="T7" fmla="*/ 2147483647 h 83"/>
                <a:gd name="T8" fmla="*/ 2147483647 w 47"/>
                <a:gd name="T9" fmla="*/ 2147483647 h 83"/>
                <a:gd name="T10" fmla="*/ 2147483647 w 47"/>
                <a:gd name="T11" fmla="*/ 2147483647 h 83"/>
                <a:gd name="T12" fmla="*/ 2147483647 w 47"/>
                <a:gd name="T13" fmla="*/ 2147483647 h 83"/>
                <a:gd name="T14" fmla="*/ 2147483647 w 47"/>
                <a:gd name="T15" fmla="*/ 2147483647 h 83"/>
                <a:gd name="T16" fmla="*/ 2147483647 w 47"/>
                <a:gd name="T17" fmla="*/ 2147483647 h 83"/>
                <a:gd name="T18" fmla="*/ 2147483647 w 47"/>
                <a:gd name="T19" fmla="*/ 2147483647 h 83"/>
                <a:gd name="T20" fmla="*/ 2147483647 w 47"/>
                <a:gd name="T21" fmla="*/ 2147483647 h 83"/>
                <a:gd name="T22" fmla="*/ 2147483647 w 47"/>
                <a:gd name="T23" fmla="*/ 2147483647 h 83"/>
                <a:gd name="T24" fmla="*/ 2147483647 w 47"/>
                <a:gd name="T25" fmla="*/ 2147483647 h 83"/>
                <a:gd name="T26" fmla="*/ 2147483647 w 47"/>
                <a:gd name="T27" fmla="*/ 2147483647 h 83"/>
                <a:gd name="T28" fmla="*/ 2147483647 w 47"/>
                <a:gd name="T29" fmla="*/ 2147483647 h 83"/>
                <a:gd name="T30" fmla="*/ 2147483647 w 47"/>
                <a:gd name="T31" fmla="*/ 2147483647 h 83"/>
                <a:gd name="T32" fmla="*/ 2147483647 w 47"/>
                <a:gd name="T33" fmla="*/ 2147483647 h 83"/>
                <a:gd name="T34" fmla="*/ 2147483647 w 47"/>
                <a:gd name="T35" fmla="*/ 2147483647 h 83"/>
                <a:gd name="T36" fmla="*/ 2147483647 w 47"/>
                <a:gd name="T37" fmla="*/ 2147483647 h 83"/>
                <a:gd name="T38" fmla="*/ 2147483647 w 47"/>
                <a:gd name="T39" fmla="*/ 2147483647 h 83"/>
                <a:gd name="T40" fmla="*/ 2147483647 w 47"/>
                <a:gd name="T41" fmla="*/ 2147483647 h 83"/>
                <a:gd name="T42" fmla="*/ 2147483647 w 47"/>
                <a:gd name="T43" fmla="*/ 2147483647 h 83"/>
                <a:gd name="T44" fmla="*/ 2147483647 w 47"/>
                <a:gd name="T45" fmla="*/ 2147483647 h 83"/>
                <a:gd name="T46" fmla="*/ 2147483647 w 47"/>
                <a:gd name="T47" fmla="*/ 2147483647 h 83"/>
                <a:gd name="T48" fmla="*/ 2147483647 w 47"/>
                <a:gd name="T49" fmla="*/ 2147483647 h 83"/>
                <a:gd name="T50" fmla="*/ 2147483647 w 47"/>
                <a:gd name="T51" fmla="*/ 2147483647 h 83"/>
                <a:gd name="T52" fmla="*/ 2147483647 w 47"/>
                <a:gd name="T53" fmla="*/ 2147483647 h 83"/>
                <a:gd name="T54" fmla="*/ 2147483647 w 47"/>
                <a:gd name="T55" fmla="*/ 2147483647 h 83"/>
                <a:gd name="T56" fmla="*/ 2147483647 w 47"/>
                <a:gd name="T57" fmla="*/ 2147483647 h 83"/>
                <a:gd name="T58" fmla="*/ 2147483647 w 47"/>
                <a:gd name="T59" fmla="*/ 2147483647 h 83"/>
                <a:gd name="T60" fmla="*/ 2147483647 w 47"/>
                <a:gd name="T61" fmla="*/ 2147483647 h 83"/>
                <a:gd name="T62" fmla="*/ 2147483647 w 47"/>
                <a:gd name="T63" fmla="*/ 2147483647 h 83"/>
                <a:gd name="T64" fmla="*/ 2147483647 w 47"/>
                <a:gd name="T65" fmla="*/ 2147483647 h 83"/>
                <a:gd name="T66" fmla="*/ 0 w 47"/>
                <a:gd name="T67" fmla="*/ 2147483647 h 83"/>
                <a:gd name="T68" fmla="*/ 0 w 47"/>
                <a:gd name="T69" fmla="*/ 2147483647 h 83"/>
                <a:gd name="T70" fmla="*/ 2147483647 w 47"/>
                <a:gd name="T71" fmla="*/ 2147483647 h 83"/>
                <a:gd name="T72" fmla="*/ 2147483647 w 47"/>
                <a:gd name="T73" fmla="*/ 2147483647 h 83"/>
                <a:gd name="T74" fmla="*/ 2147483647 w 47"/>
                <a:gd name="T75" fmla="*/ 2147483647 h 83"/>
                <a:gd name="T76" fmla="*/ 2147483647 w 47"/>
                <a:gd name="T77" fmla="*/ 2147483647 h 83"/>
                <a:gd name="T78" fmla="*/ 2147483647 w 47"/>
                <a:gd name="T79" fmla="*/ 2147483647 h 83"/>
                <a:gd name="T80" fmla="*/ 2147483647 w 47"/>
                <a:gd name="T81" fmla="*/ 2147483647 h 83"/>
                <a:gd name="T82" fmla="*/ 2147483647 w 47"/>
                <a:gd name="T83" fmla="*/ 2147483647 h 83"/>
                <a:gd name="T84" fmla="*/ 2147483647 w 47"/>
                <a:gd name="T85" fmla="*/ 2147483647 h 83"/>
                <a:gd name="T86" fmla="*/ 2147483647 w 47"/>
                <a:gd name="T87" fmla="*/ 2147483647 h 83"/>
                <a:gd name="T88" fmla="*/ 2147483647 w 47"/>
                <a:gd name="T89" fmla="*/ 2147483647 h 83"/>
                <a:gd name="T90" fmla="*/ 2147483647 w 47"/>
                <a:gd name="T91" fmla="*/ 2147483647 h 83"/>
                <a:gd name="T92" fmla="*/ 2147483647 w 47"/>
                <a:gd name="T93" fmla="*/ 2147483647 h 83"/>
                <a:gd name="T94" fmla="*/ 2147483647 w 47"/>
                <a:gd name="T95" fmla="*/ 2147483647 h 83"/>
                <a:gd name="T96" fmla="*/ 2147483647 w 47"/>
                <a:gd name="T97" fmla="*/ 2147483647 h 83"/>
                <a:gd name="T98" fmla="*/ 2147483647 w 47"/>
                <a:gd name="T99" fmla="*/ 2147483647 h 83"/>
                <a:gd name="T100" fmla="*/ 2147483647 w 47"/>
                <a:gd name="T101" fmla="*/ 2147483647 h 83"/>
                <a:gd name="T102" fmla="*/ 2147483647 w 47"/>
                <a:gd name="T103" fmla="*/ 2147483647 h 83"/>
                <a:gd name="T104" fmla="*/ 2147483647 w 47"/>
                <a:gd name="T105" fmla="*/ 0 h 83"/>
                <a:gd name="T106" fmla="*/ 2147483647 w 47"/>
                <a:gd name="T107" fmla="*/ 0 h 8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47"/>
                <a:gd name="T163" fmla="*/ 0 h 83"/>
                <a:gd name="T164" fmla="*/ 47 w 47"/>
                <a:gd name="T165" fmla="*/ 83 h 8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47" h="83">
                  <a:moveTo>
                    <a:pt x="44" y="0"/>
                  </a:moveTo>
                  <a:lnTo>
                    <a:pt x="15" y="2"/>
                  </a:lnTo>
                  <a:lnTo>
                    <a:pt x="15" y="3"/>
                  </a:lnTo>
                  <a:lnTo>
                    <a:pt x="12" y="5"/>
                  </a:lnTo>
                  <a:lnTo>
                    <a:pt x="12" y="8"/>
                  </a:lnTo>
                  <a:lnTo>
                    <a:pt x="12" y="11"/>
                  </a:lnTo>
                  <a:lnTo>
                    <a:pt x="11" y="12"/>
                  </a:lnTo>
                  <a:lnTo>
                    <a:pt x="9" y="14"/>
                  </a:lnTo>
                  <a:lnTo>
                    <a:pt x="7" y="16"/>
                  </a:lnTo>
                  <a:lnTo>
                    <a:pt x="6" y="17"/>
                  </a:lnTo>
                  <a:lnTo>
                    <a:pt x="6" y="19"/>
                  </a:lnTo>
                  <a:lnTo>
                    <a:pt x="5" y="21"/>
                  </a:lnTo>
                  <a:lnTo>
                    <a:pt x="5" y="22"/>
                  </a:lnTo>
                  <a:lnTo>
                    <a:pt x="4" y="25"/>
                  </a:lnTo>
                  <a:lnTo>
                    <a:pt x="3" y="27"/>
                  </a:lnTo>
                  <a:lnTo>
                    <a:pt x="4" y="30"/>
                  </a:lnTo>
                  <a:lnTo>
                    <a:pt x="5" y="31"/>
                  </a:lnTo>
                  <a:lnTo>
                    <a:pt x="5" y="33"/>
                  </a:lnTo>
                  <a:lnTo>
                    <a:pt x="5" y="34"/>
                  </a:lnTo>
                  <a:lnTo>
                    <a:pt x="4" y="36"/>
                  </a:lnTo>
                  <a:lnTo>
                    <a:pt x="5" y="37"/>
                  </a:lnTo>
                  <a:lnTo>
                    <a:pt x="4" y="38"/>
                  </a:lnTo>
                  <a:lnTo>
                    <a:pt x="6" y="42"/>
                  </a:lnTo>
                  <a:lnTo>
                    <a:pt x="6" y="45"/>
                  </a:lnTo>
                  <a:lnTo>
                    <a:pt x="7" y="47"/>
                  </a:lnTo>
                  <a:lnTo>
                    <a:pt x="8" y="48"/>
                  </a:lnTo>
                  <a:lnTo>
                    <a:pt x="8" y="49"/>
                  </a:lnTo>
                  <a:lnTo>
                    <a:pt x="6" y="50"/>
                  </a:lnTo>
                  <a:lnTo>
                    <a:pt x="6" y="51"/>
                  </a:lnTo>
                  <a:lnTo>
                    <a:pt x="5" y="54"/>
                  </a:lnTo>
                  <a:lnTo>
                    <a:pt x="3" y="59"/>
                  </a:lnTo>
                  <a:lnTo>
                    <a:pt x="0" y="66"/>
                  </a:lnTo>
                  <a:lnTo>
                    <a:pt x="0" y="71"/>
                  </a:lnTo>
                  <a:lnTo>
                    <a:pt x="27" y="70"/>
                  </a:lnTo>
                  <a:lnTo>
                    <a:pt x="27" y="71"/>
                  </a:lnTo>
                  <a:lnTo>
                    <a:pt x="26" y="73"/>
                  </a:lnTo>
                  <a:lnTo>
                    <a:pt x="27" y="77"/>
                  </a:lnTo>
                  <a:lnTo>
                    <a:pt x="29" y="80"/>
                  </a:lnTo>
                  <a:lnTo>
                    <a:pt x="30" y="83"/>
                  </a:lnTo>
                  <a:lnTo>
                    <a:pt x="32" y="83"/>
                  </a:lnTo>
                  <a:lnTo>
                    <a:pt x="35" y="81"/>
                  </a:lnTo>
                  <a:lnTo>
                    <a:pt x="41" y="79"/>
                  </a:lnTo>
                  <a:lnTo>
                    <a:pt x="43" y="79"/>
                  </a:lnTo>
                  <a:lnTo>
                    <a:pt x="45" y="78"/>
                  </a:lnTo>
                  <a:lnTo>
                    <a:pt x="46" y="79"/>
                  </a:lnTo>
                  <a:lnTo>
                    <a:pt x="47" y="80"/>
                  </a:lnTo>
                  <a:lnTo>
                    <a:pt x="47" y="79"/>
                  </a:lnTo>
                  <a:lnTo>
                    <a:pt x="44" y="54"/>
                  </a:lnTo>
                  <a:lnTo>
                    <a:pt x="44" y="52"/>
                  </a:lnTo>
                  <a:lnTo>
                    <a:pt x="45" y="2"/>
                  </a:lnTo>
                  <a:lnTo>
                    <a:pt x="44" y="0"/>
                  </a:lnTo>
                  <a:close/>
                </a:path>
              </a:pathLst>
            </a:custGeom>
            <a:pattFill prst="pct20">
              <a:fgClr>
                <a:schemeClr val="tx2"/>
              </a:fgClr>
              <a:bgClr>
                <a:srgbClr val="AA1202"/>
              </a:bgClr>
            </a:patt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90" name="Freeform 29"/>
            <p:cNvSpPr>
              <a:spLocks/>
            </p:cNvSpPr>
            <p:nvPr/>
          </p:nvSpPr>
          <p:spPr bwMode="auto">
            <a:xfrm>
              <a:off x="6878638" y="2732088"/>
              <a:ext cx="639762" cy="395287"/>
            </a:xfrm>
            <a:custGeom>
              <a:avLst/>
              <a:gdLst>
                <a:gd name="T0" fmla="*/ 2147483647 w 79"/>
                <a:gd name="T1" fmla="*/ 2147483647 h 51"/>
                <a:gd name="T2" fmla="*/ 2147483647 w 79"/>
                <a:gd name="T3" fmla="*/ 2147483647 h 51"/>
                <a:gd name="T4" fmla="*/ 2147483647 w 79"/>
                <a:gd name="T5" fmla="*/ 2147483647 h 51"/>
                <a:gd name="T6" fmla="*/ 2147483647 w 79"/>
                <a:gd name="T7" fmla="*/ 2147483647 h 51"/>
                <a:gd name="T8" fmla="*/ 2147483647 w 79"/>
                <a:gd name="T9" fmla="*/ 2147483647 h 51"/>
                <a:gd name="T10" fmla="*/ 2147483647 w 79"/>
                <a:gd name="T11" fmla="*/ 2147483647 h 51"/>
                <a:gd name="T12" fmla="*/ 2147483647 w 79"/>
                <a:gd name="T13" fmla="*/ 2147483647 h 51"/>
                <a:gd name="T14" fmla="*/ 2147483647 w 79"/>
                <a:gd name="T15" fmla="*/ 2147483647 h 51"/>
                <a:gd name="T16" fmla="*/ 2147483647 w 79"/>
                <a:gd name="T17" fmla="*/ 2147483647 h 51"/>
                <a:gd name="T18" fmla="*/ 2147483647 w 79"/>
                <a:gd name="T19" fmla="*/ 2147483647 h 51"/>
                <a:gd name="T20" fmla="*/ 2147483647 w 79"/>
                <a:gd name="T21" fmla="*/ 2147483647 h 51"/>
                <a:gd name="T22" fmla="*/ 2147483647 w 79"/>
                <a:gd name="T23" fmla="*/ 2147483647 h 51"/>
                <a:gd name="T24" fmla="*/ 2147483647 w 79"/>
                <a:gd name="T25" fmla="*/ 2147483647 h 51"/>
                <a:gd name="T26" fmla="*/ 2147483647 w 79"/>
                <a:gd name="T27" fmla="*/ 2147483647 h 51"/>
                <a:gd name="T28" fmla="*/ 2147483647 w 79"/>
                <a:gd name="T29" fmla="*/ 2147483647 h 51"/>
                <a:gd name="T30" fmla="*/ 2147483647 w 79"/>
                <a:gd name="T31" fmla="*/ 2147483647 h 51"/>
                <a:gd name="T32" fmla="*/ 2147483647 w 79"/>
                <a:gd name="T33" fmla="*/ 2147483647 h 51"/>
                <a:gd name="T34" fmla="*/ 2147483647 w 79"/>
                <a:gd name="T35" fmla="*/ 2147483647 h 51"/>
                <a:gd name="T36" fmla="*/ 2147483647 w 79"/>
                <a:gd name="T37" fmla="*/ 2147483647 h 51"/>
                <a:gd name="T38" fmla="*/ 2147483647 w 79"/>
                <a:gd name="T39" fmla="*/ 2147483647 h 51"/>
                <a:gd name="T40" fmla="*/ 2147483647 w 79"/>
                <a:gd name="T41" fmla="*/ 2147483647 h 51"/>
                <a:gd name="T42" fmla="*/ 2147483647 w 79"/>
                <a:gd name="T43" fmla="*/ 2147483647 h 51"/>
                <a:gd name="T44" fmla="*/ 2147483647 w 79"/>
                <a:gd name="T45" fmla="*/ 2147483647 h 51"/>
                <a:gd name="T46" fmla="*/ 2147483647 w 79"/>
                <a:gd name="T47" fmla="*/ 2147483647 h 51"/>
                <a:gd name="T48" fmla="*/ 2147483647 w 79"/>
                <a:gd name="T49" fmla="*/ 2147483647 h 51"/>
                <a:gd name="T50" fmla="*/ 2147483647 w 79"/>
                <a:gd name="T51" fmla="*/ 2147483647 h 51"/>
                <a:gd name="T52" fmla="*/ 2147483647 w 79"/>
                <a:gd name="T53" fmla="*/ 2147483647 h 51"/>
                <a:gd name="T54" fmla="*/ 2147483647 w 79"/>
                <a:gd name="T55" fmla="*/ 2147483647 h 51"/>
                <a:gd name="T56" fmla="*/ 2147483647 w 79"/>
                <a:gd name="T57" fmla="*/ 2147483647 h 51"/>
                <a:gd name="T58" fmla="*/ 2147483647 w 79"/>
                <a:gd name="T59" fmla="*/ 2147483647 h 51"/>
                <a:gd name="T60" fmla="*/ 2147483647 w 79"/>
                <a:gd name="T61" fmla="*/ 2147483647 h 51"/>
                <a:gd name="T62" fmla="*/ 2147483647 w 79"/>
                <a:gd name="T63" fmla="*/ 2147483647 h 51"/>
                <a:gd name="T64" fmla="*/ 2147483647 w 79"/>
                <a:gd name="T65" fmla="*/ 2147483647 h 51"/>
                <a:gd name="T66" fmla="*/ 2147483647 w 79"/>
                <a:gd name="T67" fmla="*/ 2147483647 h 51"/>
                <a:gd name="T68" fmla="*/ 2147483647 w 79"/>
                <a:gd name="T69" fmla="*/ 2147483647 h 51"/>
                <a:gd name="T70" fmla="*/ 2147483647 w 79"/>
                <a:gd name="T71" fmla="*/ 2147483647 h 51"/>
                <a:gd name="T72" fmla="*/ 2147483647 w 79"/>
                <a:gd name="T73" fmla="*/ 2147483647 h 51"/>
                <a:gd name="T74" fmla="*/ 2147483647 w 79"/>
                <a:gd name="T75" fmla="*/ 2147483647 h 51"/>
                <a:gd name="T76" fmla="*/ 2147483647 w 79"/>
                <a:gd name="T77" fmla="*/ 2147483647 h 51"/>
                <a:gd name="T78" fmla="*/ 2147483647 w 79"/>
                <a:gd name="T79" fmla="*/ 2147483647 h 51"/>
                <a:gd name="T80" fmla="*/ 2147483647 w 79"/>
                <a:gd name="T81" fmla="*/ 2147483647 h 51"/>
                <a:gd name="T82" fmla="*/ 2147483647 w 79"/>
                <a:gd name="T83" fmla="*/ 2147483647 h 51"/>
                <a:gd name="T84" fmla="*/ 2147483647 w 79"/>
                <a:gd name="T85" fmla="*/ 2147483647 h 51"/>
                <a:gd name="T86" fmla="*/ 2147483647 w 79"/>
                <a:gd name="T87" fmla="*/ 2147483647 h 51"/>
                <a:gd name="T88" fmla="*/ 2147483647 w 79"/>
                <a:gd name="T89" fmla="*/ 0 h 51"/>
                <a:gd name="T90" fmla="*/ 2147483647 w 79"/>
                <a:gd name="T91" fmla="*/ 2147483647 h 51"/>
                <a:gd name="T92" fmla="*/ 2147483647 w 79"/>
                <a:gd name="T93" fmla="*/ 2147483647 h 51"/>
                <a:gd name="T94" fmla="*/ 2147483647 w 79"/>
                <a:gd name="T95" fmla="*/ 2147483647 h 51"/>
                <a:gd name="T96" fmla="*/ 2147483647 w 79"/>
                <a:gd name="T97" fmla="*/ 2147483647 h 51"/>
                <a:gd name="T98" fmla="*/ 2147483647 w 79"/>
                <a:gd name="T99" fmla="*/ 2147483647 h 51"/>
                <a:gd name="T100" fmla="*/ 2147483647 w 79"/>
                <a:gd name="T101" fmla="*/ 2147483647 h 51"/>
                <a:gd name="T102" fmla="*/ 2147483647 w 79"/>
                <a:gd name="T103" fmla="*/ 2147483647 h 51"/>
                <a:gd name="T104" fmla="*/ 2147483647 w 79"/>
                <a:gd name="T105" fmla="*/ 2147483647 h 51"/>
                <a:gd name="T106" fmla="*/ 0 w 79"/>
                <a:gd name="T107" fmla="*/ 2147483647 h 51"/>
                <a:gd name="T108" fmla="*/ 2147483647 w 79"/>
                <a:gd name="T109" fmla="*/ 2147483647 h 51"/>
                <a:gd name="T110" fmla="*/ 2147483647 w 79"/>
                <a:gd name="T111" fmla="*/ 2147483647 h 51"/>
                <a:gd name="T112" fmla="*/ 2147483647 w 79"/>
                <a:gd name="T113" fmla="*/ 2147483647 h 51"/>
                <a:gd name="T114" fmla="*/ 2147483647 w 79"/>
                <a:gd name="T115" fmla="*/ 2147483647 h 5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79"/>
                <a:gd name="T175" fmla="*/ 0 h 51"/>
                <a:gd name="T176" fmla="*/ 79 w 79"/>
                <a:gd name="T177" fmla="*/ 51 h 5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79" h="51">
                  <a:moveTo>
                    <a:pt x="19" y="49"/>
                  </a:moveTo>
                  <a:lnTo>
                    <a:pt x="55" y="42"/>
                  </a:lnTo>
                  <a:lnTo>
                    <a:pt x="66" y="40"/>
                  </a:lnTo>
                  <a:lnTo>
                    <a:pt x="67" y="40"/>
                  </a:lnTo>
                  <a:lnTo>
                    <a:pt x="67" y="39"/>
                  </a:lnTo>
                  <a:lnTo>
                    <a:pt x="67" y="38"/>
                  </a:lnTo>
                  <a:lnTo>
                    <a:pt x="68" y="37"/>
                  </a:lnTo>
                  <a:lnTo>
                    <a:pt x="70" y="37"/>
                  </a:lnTo>
                  <a:lnTo>
                    <a:pt x="71" y="37"/>
                  </a:lnTo>
                  <a:lnTo>
                    <a:pt x="74" y="35"/>
                  </a:lnTo>
                  <a:lnTo>
                    <a:pt x="74" y="33"/>
                  </a:lnTo>
                  <a:lnTo>
                    <a:pt x="77" y="31"/>
                  </a:lnTo>
                  <a:lnTo>
                    <a:pt x="79" y="30"/>
                  </a:lnTo>
                  <a:lnTo>
                    <a:pt x="79" y="29"/>
                  </a:lnTo>
                  <a:lnTo>
                    <a:pt x="77" y="28"/>
                  </a:lnTo>
                  <a:lnTo>
                    <a:pt x="76" y="27"/>
                  </a:lnTo>
                  <a:lnTo>
                    <a:pt x="75" y="27"/>
                  </a:lnTo>
                  <a:lnTo>
                    <a:pt x="75" y="26"/>
                  </a:lnTo>
                  <a:lnTo>
                    <a:pt x="73" y="26"/>
                  </a:lnTo>
                  <a:lnTo>
                    <a:pt x="73" y="24"/>
                  </a:lnTo>
                  <a:lnTo>
                    <a:pt x="71" y="24"/>
                  </a:lnTo>
                  <a:lnTo>
                    <a:pt x="71" y="23"/>
                  </a:lnTo>
                  <a:lnTo>
                    <a:pt x="71" y="20"/>
                  </a:lnTo>
                  <a:lnTo>
                    <a:pt x="72" y="20"/>
                  </a:lnTo>
                  <a:lnTo>
                    <a:pt x="71" y="18"/>
                  </a:lnTo>
                  <a:lnTo>
                    <a:pt x="70" y="17"/>
                  </a:lnTo>
                  <a:lnTo>
                    <a:pt x="71" y="16"/>
                  </a:lnTo>
                  <a:lnTo>
                    <a:pt x="72" y="15"/>
                  </a:lnTo>
                  <a:lnTo>
                    <a:pt x="73" y="12"/>
                  </a:lnTo>
                  <a:lnTo>
                    <a:pt x="73" y="11"/>
                  </a:lnTo>
                  <a:lnTo>
                    <a:pt x="74" y="10"/>
                  </a:lnTo>
                  <a:lnTo>
                    <a:pt x="74" y="9"/>
                  </a:lnTo>
                  <a:lnTo>
                    <a:pt x="73" y="9"/>
                  </a:lnTo>
                  <a:lnTo>
                    <a:pt x="70" y="8"/>
                  </a:lnTo>
                  <a:lnTo>
                    <a:pt x="69" y="7"/>
                  </a:lnTo>
                  <a:lnTo>
                    <a:pt x="69" y="6"/>
                  </a:lnTo>
                  <a:lnTo>
                    <a:pt x="67" y="3"/>
                  </a:lnTo>
                  <a:lnTo>
                    <a:pt x="66" y="3"/>
                  </a:lnTo>
                  <a:lnTo>
                    <a:pt x="66" y="2"/>
                  </a:lnTo>
                  <a:lnTo>
                    <a:pt x="65" y="2"/>
                  </a:lnTo>
                  <a:lnTo>
                    <a:pt x="65" y="1"/>
                  </a:lnTo>
                  <a:lnTo>
                    <a:pt x="64" y="0"/>
                  </a:lnTo>
                  <a:lnTo>
                    <a:pt x="9" y="11"/>
                  </a:lnTo>
                  <a:lnTo>
                    <a:pt x="8" y="7"/>
                  </a:lnTo>
                  <a:lnTo>
                    <a:pt x="5" y="10"/>
                  </a:lnTo>
                  <a:lnTo>
                    <a:pt x="4" y="9"/>
                  </a:lnTo>
                  <a:lnTo>
                    <a:pt x="3" y="11"/>
                  </a:lnTo>
                  <a:lnTo>
                    <a:pt x="1" y="13"/>
                  </a:lnTo>
                  <a:lnTo>
                    <a:pt x="0" y="14"/>
                  </a:lnTo>
                  <a:lnTo>
                    <a:pt x="4" y="36"/>
                  </a:lnTo>
                  <a:lnTo>
                    <a:pt x="6" y="51"/>
                  </a:lnTo>
                  <a:lnTo>
                    <a:pt x="19" y="49"/>
                  </a:lnTo>
                  <a:close/>
                </a:path>
              </a:pathLst>
            </a:custGeom>
            <a:solidFill>
              <a:srgbClr val="ED4213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91" name="Freeform 30"/>
            <p:cNvSpPr>
              <a:spLocks/>
            </p:cNvSpPr>
            <p:nvPr/>
          </p:nvSpPr>
          <p:spPr bwMode="auto">
            <a:xfrm>
              <a:off x="6664325" y="3127375"/>
              <a:ext cx="830263" cy="455613"/>
            </a:xfrm>
            <a:custGeom>
              <a:avLst/>
              <a:gdLst>
                <a:gd name="T0" fmla="*/ 2147483647 w 102"/>
                <a:gd name="T1" fmla="*/ 2147483647 h 59"/>
                <a:gd name="T2" fmla="*/ 2147483647 w 102"/>
                <a:gd name="T3" fmla="*/ 2147483647 h 59"/>
                <a:gd name="T4" fmla="*/ 2147483647 w 102"/>
                <a:gd name="T5" fmla="*/ 2147483647 h 59"/>
                <a:gd name="T6" fmla="*/ 2147483647 w 102"/>
                <a:gd name="T7" fmla="*/ 2147483647 h 59"/>
                <a:gd name="T8" fmla="*/ 2147483647 w 102"/>
                <a:gd name="T9" fmla="*/ 2147483647 h 59"/>
                <a:gd name="T10" fmla="*/ 2147483647 w 102"/>
                <a:gd name="T11" fmla="*/ 2147483647 h 59"/>
                <a:gd name="T12" fmla="*/ 2147483647 w 102"/>
                <a:gd name="T13" fmla="*/ 2147483647 h 59"/>
                <a:gd name="T14" fmla="*/ 2147483647 w 102"/>
                <a:gd name="T15" fmla="*/ 2147483647 h 59"/>
                <a:gd name="T16" fmla="*/ 2147483647 w 102"/>
                <a:gd name="T17" fmla="*/ 2147483647 h 59"/>
                <a:gd name="T18" fmla="*/ 2147483647 w 102"/>
                <a:gd name="T19" fmla="*/ 2147483647 h 59"/>
                <a:gd name="T20" fmla="*/ 2147483647 w 102"/>
                <a:gd name="T21" fmla="*/ 2147483647 h 59"/>
                <a:gd name="T22" fmla="*/ 2147483647 w 102"/>
                <a:gd name="T23" fmla="*/ 2147483647 h 59"/>
                <a:gd name="T24" fmla="*/ 2147483647 w 102"/>
                <a:gd name="T25" fmla="*/ 2147483647 h 59"/>
                <a:gd name="T26" fmla="*/ 2147483647 w 102"/>
                <a:gd name="T27" fmla="*/ 2147483647 h 59"/>
                <a:gd name="T28" fmla="*/ 2147483647 w 102"/>
                <a:gd name="T29" fmla="*/ 2147483647 h 59"/>
                <a:gd name="T30" fmla="*/ 2147483647 w 102"/>
                <a:gd name="T31" fmla="*/ 2147483647 h 59"/>
                <a:gd name="T32" fmla="*/ 2147483647 w 102"/>
                <a:gd name="T33" fmla="*/ 2147483647 h 59"/>
                <a:gd name="T34" fmla="*/ 2147483647 w 102"/>
                <a:gd name="T35" fmla="*/ 2147483647 h 59"/>
                <a:gd name="T36" fmla="*/ 2147483647 w 102"/>
                <a:gd name="T37" fmla="*/ 2147483647 h 59"/>
                <a:gd name="T38" fmla="*/ 2147483647 w 102"/>
                <a:gd name="T39" fmla="*/ 2147483647 h 59"/>
                <a:gd name="T40" fmla="*/ 2147483647 w 102"/>
                <a:gd name="T41" fmla="*/ 2147483647 h 59"/>
                <a:gd name="T42" fmla="*/ 2147483647 w 102"/>
                <a:gd name="T43" fmla="*/ 2147483647 h 59"/>
                <a:gd name="T44" fmla="*/ 2147483647 w 102"/>
                <a:gd name="T45" fmla="*/ 2147483647 h 59"/>
                <a:gd name="T46" fmla="*/ 2147483647 w 102"/>
                <a:gd name="T47" fmla="*/ 2147483647 h 59"/>
                <a:gd name="T48" fmla="*/ 2147483647 w 102"/>
                <a:gd name="T49" fmla="*/ 2147483647 h 59"/>
                <a:gd name="T50" fmla="*/ 2147483647 w 102"/>
                <a:gd name="T51" fmla="*/ 2147483647 h 59"/>
                <a:gd name="T52" fmla="*/ 2147483647 w 102"/>
                <a:gd name="T53" fmla="*/ 2147483647 h 59"/>
                <a:gd name="T54" fmla="*/ 2147483647 w 102"/>
                <a:gd name="T55" fmla="*/ 2147483647 h 59"/>
                <a:gd name="T56" fmla="*/ 2147483647 w 102"/>
                <a:gd name="T57" fmla="*/ 2147483647 h 59"/>
                <a:gd name="T58" fmla="*/ 2147483647 w 102"/>
                <a:gd name="T59" fmla="*/ 2147483647 h 59"/>
                <a:gd name="T60" fmla="*/ 2147483647 w 102"/>
                <a:gd name="T61" fmla="*/ 2147483647 h 59"/>
                <a:gd name="T62" fmla="*/ 2147483647 w 102"/>
                <a:gd name="T63" fmla="*/ 2147483647 h 59"/>
                <a:gd name="T64" fmla="*/ 2147483647 w 102"/>
                <a:gd name="T65" fmla="*/ 2147483647 h 59"/>
                <a:gd name="T66" fmla="*/ 2147483647 w 102"/>
                <a:gd name="T67" fmla="*/ 2147483647 h 59"/>
                <a:gd name="T68" fmla="*/ 2147483647 w 102"/>
                <a:gd name="T69" fmla="*/ 2147483647 h 59"/>
                <a:gd name="T70" fmla="*/ 2147483647 w 102"/>
                <a:gd name="T71" fmla="*/ 2147483647 h 59"/>
                <a:gd name="T72" fmla="*/ 2147483647 w 102"/>
                <a:gd name="T73" fmla="*/ 2147483647 h 59"/>
                <a:gd name="T74" fmla="*/ 2147483647 w 102"/>
                <a:gd name="T75" fmla="*/ 2147483647 h 59"/>
                <a:gd name="T76" fmla="*/ 2147483647 w 102"/>
                <a:gd name="T77" fmla="*/ 2147483647 h 59"/>
                <a:gd name="T78" fmla="*/ 2147483647 w 102"/>
                <a:gd name="T79" fmla="*/ 2147483647 h 59"/>
                <a:gd name="T80" fmla="*/ 2147483647 w 102"/>
                <a:gd name="T81" fmla="*/ 2147483647 h 59"/>
                <a:gd name="T82" fmla="*/ 2147483647 w 102"/>
                <a:gd name="T83" fmla="*/ 2147483647 h 59"/>
                <a:gd name="T84" fmla="*/ 2147483647 w 102"/>
                <a:gd name="T85" fmla="*/ 2147483647 h 5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02"/>
                <a:gd name="T130" fmla="*/ 0 h 59"/>
                <a:gd name="T131" fmla="*/ 102 w 102"/>
                <a:gd name="T132" fmla="*/ 59 h 59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02" h="59">
                  <a:moveTo>
                    <a:pt x="101" y="43"/>
                  </a:moveTo>
                  <a:lnTo>
                    <a:pt x="67" y="50"/>
                  </a:lnTo>
                  <a:lnTo>
                    <a:pt x="31" y="55"/>
                  </a:lnTo>
                  <a:lnTo>
                    <a:pt x="29" y="56"/>
                  </a:lnTo>
                  <a:lnTo>
                    <a:pt x="26" y="56"/>
                  </a:lnTo>
                  <a:lnTo>
                    <a:pt x="26" y="55"/>
                  </a:lnTo>
                  <a:lnTo>
                    <a:pt x="22" y="56"/>
                  </a:lnTo>
                  <a:lnTo>
                    <a:pt x="0" y="59"/>
                  </a:lnTo>
                  <a:lnTo>
                    <a:pt x="0" y="58"/>
                  </a:lnTo>
                  <a:lnTo>
                    <a:pt x="5" y="56"/>
                  </a:lnTo>
                  <a:lnTo>
                    <a:pt x="6" y="55"/>
                  </a:lnTo>
                  <a:lnTo>
                    <a:pt x="9" y="53"/>
                  </a:lnTo>
                  <a:lnTo>
                    <a:pt x="9" y="52"/>
                  </a:lnTo>
                  <a:lnTo>
                    <a:pt x="9" y="51"/>
                  </a:lnTo>
                  <a:lnTo>
                    <a:pt x="10" y="50"/>
                  </a:lnTo>
                  <a:lnTo>
                    <a:pt x="10" y="49"/>
                  </a:lnTo>
                  <a:lnTo>
                    <a:pt x="12" y="47"/>
                  </a:lnTo>
                  <a:lnTo>
                    <a:pt x="19" y="41"/>
                  </a:lnTo>
                  <a:lnTo>
                    <a:pt x="19" y="40"/>
                  </a:lnTo>
                  <a:lnTo>
                    <a:pt x="20" y="41"/>
                  </a:lnTo>
                  <a:lnTo>
                    <a:pt x="19" y="42"/>
                  </a:lnTo>
                  <a:lnTo>
                    <a:pt x="21" y="44"/>
                  </a:lnTo>
                  <a:lnTo>
                    <a:pt x="24" y="45"/>
                  </a:lnTo>
                  <a:lnTo>
                    <a:pt x="26" y="45"/>
                  </a:lnTo>
                  <a:lnTo>
                    <a:pt x="27" y="44"/>
                  </a:lnTo>
                  <a:lnTo>
                    <a:pt x="27" y="43"/>
                  </a:lnTo>
                  <a:lnTo>
                    <a:pt x="28" y="42"/>
                  </a:lnTo>
                  <a:lnTo>
                    <a:pt x="29" y="43"/>
                  </a:lnTo>
                  <a:lnTo>
                    <a:pt x="30" y="44"/>
                  </a:lnTo>
                  <a:lnTo>
                    <a:pt x="31" y="43"/>
                  </a:lnTo>
                  <a:lnTo>
                    <a:pt x="34" y="42"/>
                  </a:lnTo>
                  <a:lnTo>
                    <a:pt x="35" y="40"/>
                  </a:lnTo>
                  <a:lnTo>
                    <a:pt x="36" y="41"/>
                  </a:lnTo>
                  <a:lnTo>
                    <a:pt x="39" y="38"/>
                  </a:lnTo>
                  <a:lnTo>
                    <a:pt x="40" y="39"/>
                  </a:lnTo>
                  <a:lnTo>
                    <a:pt x="42" y="36"/>
                  </a:lnTo>
                  <a:lnTo>
                    <a:pt x="41" y="35"/>
                  </a:lnTo>
                  <a:lnTo>
                    <a:pt x="42" y="33"/>
                  </a:lnTo>
                  <a:lnTo>
                    <a:pt x="44" y="28"/>
                  </a:lnTo>
                  <a:lnTo>
                    <a:pt x="47" y="17"/>
                  </a:lnTo>
                  <a:lnTo>
                    <a:pt x="49" y="18"/>
                  </a:lnTo>
                  <a:lnTo>
                    <a:pt x="49" y="19"/>
                  </a:lnTo>
                  <a:lnTo>
                    <a:pt x="50" y="20"/>
                  </a:lnTo>
                  <a:lnTo>
                    <a:pt x="52" y="19"/>
                  </a:lnTo>
                  <a:lnTo>
                    <a:pt x="53" y="17"/>
                  </a:lnTo>
                  <a:lnTo>
                    <a:pt x="54" y="13"/>
                  </a:lnTo>
                  <a:lnTo>
                    <a:pt x="55" y="12"/>
                  </a:lnTo>
                  <a:lnTo>
                    <a:pt x="57" y="12"/>
                  </a:lnTo>
                  <a:lnTo>
                    <a:pt x="58" y="10"/>
                  </a:lnTo>
                  <a:lnTo>
                    <a:pt x="59" y="10"/>
                  </a:lnTo>
                  <a:lnTo>
                    <a:pt x="60" y="8"/>
                  </a:lnTo>
                  <a:lnTo>
                    <a:pt x="60" y="6"/>
                  </a:lnTo>
                  <a:lnTo>
                    <a:pt x="61" y="5"/>
                  </a:lnTo>
                  <a:lnTo>
                    <a:pt x="61" y="4"/>
                  </a:lnTo>
                  <a:lnTo>
                    <a:pt x="61" y="1"/>
                  </a:lnTo>
                  <a:lnTo>
                    <a:pt x="61" y="0"/>
                  </a:lnTo>
                  <a:lnTo>
                    <a:pt x="62" y="0"/>
                  </a:lnTo>
                  <a:lnTo>
                    <a:pt x="68" y="4"/>
                  </a:lnTo>
                  <a:lnTo>
                    <a:pt x="69" y="4"/>
                  </a:lnTo>
                  <a:lnTo>
                    <a:pt x="70" y="1"/>
                  </a:lnTo>
                  <a:lnTo>
                    <a:pt x="71" y="1"/>
                  </a:lnTo>
                  <a:lnTo>
                    <a:pt x="72" y="1"/>
                  </a:lnTo>
                  <a:lnTo>
                    <a:pt x="73" y="2"/>
                  </a:lnTo>
                  <a:lnTo>
                    <a:pt x="72" y="3"/>
                  </a:lnTo>
                  <a:lnTo>
                    <a:pt x="74" y="4"/>
                  </a:lnTo>
                  <a:lnTo>
                    <a:pt x="76" y="4"/>
                  </a:lnTo>
                  <a:lnTo>
                    <a:pt x="78" y="6"/>
                  </a:lnTo>
                  <a:lnTo>
                    <a:pt x="79" y="6"/>
                  </a:lnTo>
                  <a:lnTo>
                    <a:pt x="80" y="8"/>
                  </a:lnTo>
                  <a:lnTo>
                    <a:pt x="78" y="12"/>
                  </a:lnTo>
                  <a:lnTo>
                    <a:pt x="77" y="14"/>
                  </a:lnTo>
                  <a:lnTo>
                    <a:pt x="78" y="16"/>
                  </a:lnTo>
                  <a:lnTo>
                    <a:pt x="80" y="16"/>
                  </a:lnTo>
                  <a:lnTo>
                    <a:pt x="81" y="15"/>
                  </a:lnTo>
                  <a:lnTo>
                    <a:pt x="83" y="17"/>
                  </a:lnTo>
                  <a:lnTo>
                    <a:pt x="84" y="17"/>
                  </a:lnTo>
                  <a:lnTo>
                    <a:pt x="85" y="18"/>
                  </a:lnTo>
                  <a:lnTo>
                    <a:pt x="86" y="18"/>
                  </a:lnTo>
                  <a:lnTo>
                    <a:pt x="87" y="18"/>
                  </a:lnTo>
                  <a:lnTo>
                    <a:pt x="90" y="20"/>
                  </a:lnTo>
                  <a:lnTo>
                    <a:pt x="93" y="20"/>
                  </a:lnTo>
                  <a:lnTo>
                    <a:pt x="94" y="22"/>
                  </a:lnTo>
                  <a:lnTo>
                    <a:pt x="93" y="22"/>
                  </a:lnTo>
                  <a:lnTo>
                    <a:pt x="93" y="23"/>
                  </a:lnTo>
                  <a:lnTo>
                    <a:pt x="93" y="25"/>
                  </a:lnTo>
                  <a:lnTo>
                    <a:pt x="92" y="26"/>
                  </a:lnTo>
                  <a:lnTo>
                    <a:pt x="94" y="27"/>
                  </a:lnTo>
                  <a:lnTo>
                    <a:pt x="95" y="29"/>
                  </a:lnTo>
                  <a:lnTo>
                    <a:pt x="95" y="30"/>
                  </a:lnTo>
                  <a:lnTo>
                    <a:pt x="93" y="30"/>
                  </a:lnTo>
                  <a:lnTo>
                    <a:pt x="93" y="31"/>
                  </a:lnTo>
                  <a:lnTo>
                    <a:pt x="94" y="31"/>
                  </a:lnTo>
                  <a:lnTo>
                    <a:pt x="94" y="32"/>
                  </a:lnTo>
                  <a:lnTo>
                    <a:pt x="93" y="32"/>
                  </a:lnTo>
                  <a:lnTo>
                    <a:pt x="92" y="32"/>
                  </a:lnTo>
                  <a:lnTo>
                    <a:pt x="93" y="33"/>
                  </a:lnTo>
                  <a:lnTo>
                    <a:pt x="94" y="33"/>
                  </a:lnTo>
                  <a:lnTo>
                    <a:pt x="96" y="34"/>
                  </a:lnTo>
                  <a:lnTo>
                    <a:pt x="94" y="36"/>
                  </a:lnTo>
                  <a:lnTo>
                    <a:pt x="92" y="35"/>
                  </a:lnTo>
                  <a:lnTo>
                    <a:pt x="92" y="36"/>
                  </a:lnTo>
                  <a:lnTo>
                    <a:pt x="93" y="37"/>
                  </a:lnTo>
                  <a:lnTo>
                    <a:pt x="94" y="38"/>
                  </a:lnTo>
                  <a:lnTo>
                    <a:pt x="96" y="37"/>
                  </a:lnTo>
                  <a:lnTo>
                    <a:pt x="97" y="36"/>
                  </a:lnTo>
                  <a:lnTo>
                    <a:pt x="99" y="36"/>
                  </a:lnTo>
                  <a:lnTo>
                    <a:pt x="100" y="36"/>
                  </a:lnTo>
                  <a:lnTo>
                    <a:pt x="101" y="37"/>
                  </a:lnTo>
                  <a:lnTo>
                    <a:pt x="102" y="41"/>
                  </a:lnTo>
                  <a:lnTo>
                    <a:pt x="101" y="42"/>
                  </a:lnTo>
                  <a:lnTo>
                    <a:pt x="101" y="43"/>
                  </a:lnTo>
                  <a:close/>
                </a:path>
              </a:pathLst>
            </a:custGeom>
            <a:solidFill>
              <a:srgbClr val="ED4213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92" name="Freeform 31"/>
            <p:cNvSpPr>
              <a:spLocks/>
            </p:cNvSpPr>
            <p:nvPr/>
          </p:nvSpPr>
          <p:spPr bwMode="auto">
            <a:xfrm>
              <a:off x="4457700" y="2794000"/>
              <a:ext cx="906463" cy="425450"/>
            </a:xfrm>
            <a:custGeom>
              <a:avLst/>
              <a:gdLst>
                <a:gd name="T0" fmla="*/ 0 w 111"/>
                <a:gd name="T1" fmla="*/ 2147483647 h 55"/>
                <a:gd name="T2" fmla="*/ 2147483647 w 111"/>
                <a:gd name="T3" fmla="*/ 0 h 55"/>
                <a:gd name="T4" fmla="*/ 2147483647 w 111"/>
                <a:gd name="T5" fmla="*/ 2147483647 h 55"/>
                <a:gd name="T6" fmla="*/ 2147483647 w 111"/>
                <a:gd name="T7" fmla="*/ 2147483647 h 55"/>
                <a:gd name="T8" fmla="*/ 2147483647 w 111"/>
                <a:gd name="T9" fmla="*/ 2147483647 h 55"/>
                <a:gd name="T10" fmla="*/ 2147483647 w 111"/>
                <a:gd name="T11" fmla="*/ 2147483647 h 55"/>
                <a:gd name="T12" fmla="*/ 2147483647 w 111"/>
                <a:gd name="T13" fmla="*/ 2147483647 h 55"/>
                <a:gd name="T14" fmla="*/ 2147483647 w 111"/>
                <a:gd name="T15" fmla="*/ 2147483647 h 55"/>
                <a:gd name="T16" fmla="*/ 2147483647 w 111"/>
                <a:gd name="T17" fmla="*/ 2147483647 h 55"/>
                <a:gd name="T18" fmla="*/ 2147483647 w 111"/>
                <a:gd name="T19" fmla="*/ 2147483647 h 55"/>
                <a:gd name="T20" fmla="*/ 2147483647 w 111"/>
                <a:gd name="T21" fmla="*/ 2147483647 h 55"/>
                <a:gd name="T22" fmla="*/ 2147483647 w 111"/>
                <a:gd name="T23" fmla="*/ 2147483647 h 55"/>
                <a:gd name="T24" fmla="*/ 2147483647 w 111"/>
                <a:gd name="T25" fmla="*/ 2147483647 h 55"/>
                <a:gd name="T26" fmla="*/ 2147483647 w 111"/>
                <a:gd name="T27" fmla="*/ 2147483647 h 55"/>
                <a:gd name="T28" fmla="*/ 2147483647 w 111"/>
                <a:gd name="T29" fmla="*/ 2147483647 h 55"/>
                <a:gd name="T30" fmla="*/ 2147483647 w 111"/>
                <a:gd name="T31" fmla="*/ 2147483647 h 55"/>
                <a:gd name="T32" fmla="*/ 2147483647 w 111"/>
                <a:gd name="T33" fmla="*/ 2147483647 h 55"/>
                <a:gd name="T34" fmla="*/ 2147483647 w 111"/>
                <a:gd name="T35" fmla="*/ 2147483647 h 55"/>
                <a:gd name="T36" fmla="*/ 2147483647 w 111"/>
                <a:gd name="T37" fmla="*/ 2147483647 h 55"/>
                <a:gd name="T38" fmla="*/ 2147483647 w 111"/>
                <a:gd name="T39" fmla="*/ 2147483647 h 55"/>
                <a:gd name="T40" fmla="*/ 2147483647 w 111"/>
                <a:gd name="T41" fmla="*/ 2147483647 h 55"/>
                <a:gd name="T42" fmla="*/ 2147483647 w 111"/>
                <a:gd name="T43" fmla="*/ 2147483647 h 55"/>
                <a:gd name="T44" fmla="*/ 2147483647 w 111"/>
                <a:gd name="T45" fmla="*/ 2147483647 h 55"/>
                <a:gd name="T46" fmla="*/ 2147483647 w 111"/>
                <a:gd name="T47" fmla="*/ 2147483647 h 55"/>
                <a:gd name="T48" fmla="*/ 2147483647 w 111"/>
                <a:gd name="T49" fmla="*/ 2147483647 h 55"/>
                <a:gd name="T50" fmla="*/ 2147483647 w 111"/>
                <a:gd name="T51" fmla="*/ 2147483647 h 55"/>
                <a:gd name="T52" fmla="*/ 2147483647 w 111"/>
                <a:gd name="T53" fmla="*/ 2147483647 h 55"/>
                <a:gd name="T54" fmla="*/ 2147483647 w 111"/>
                <a:gd name="T55" fmla="*/ 2147483647 h 55"/>
                <a:gd name="T56" fmla="*/ 2147483647 w 111"/>
                <a:gd name="T57" fmla="*/ 2147483647 h 55"/>
                <a:gd name="T58" fmla="*/ 2147483647 w 111"/>
                <a:gd name="T59" fmla="*/ 2147483647 h 55"/>
                <a:gd name="T60" fmla="*/ 2147483647 w 111"/>
                <a:gd name="T61" fmla="*/ 2147483647 h 55"/>
                <a:gd name="T62" fmla="*/ 2147483647 w 111"/>
                <a:gd name="T63" fmla="*/ 2147483647 h 55"/>
                <a:gd name="T64" fmla="*/ 2147483647 w 111"/>
                <a:gd name="T65" fmla="*/ 2147483647 h 55"/>
                <a:gd name="T66" fmla="*/ 2147483647 w 111"/>
                <a:gd name="T67" fmla="*/ 2147483647 h 55"/>
                <a:gd name="T68" fmla="*/ 2147483647 w 111"/>
                <a:gd name="T69" fmla="*/ 2147483647 h 55"/>
                <a:gd name="T70" fmla="*/ 2147483647 w 111"/>
                <a:gd name="T71" fmla="*/ 2147483647 h 55"/>
                <a:gd name="T72" fmla="*/ 2147483647 w 111"/>
                <a:gd name="T73" fmla="*/ 2147483647 h 55"/>
                <a:gd name="T74" fmla="*/ 2147483647 w 111"/>
                <a:gd name="T75" fmla="*/ 2147483647 h 55"/>
                <a:gd name="T76" fmla="*/ 2147483647 w 111"/>
                <a:gd name="T77" fmla="*/ 2147483647 h 55"/>
                <a:gd name="T78" fmla="*/ 2147483647 w 111"/>
                <a:gd name="T79" fmla="*/ 2147483647 h 55"/>
                <a:gd name="T80" fmla="*/ 2147483647 w 111"/>
                <a:gd name="T81" fmla="*/ 2147483647 h 55"/>
                <a:gd name="T82" fmla="*/ 2147483647 w 111"/>
                <a:gd name="T83" fmla="*/ 2147483647 h 55"/>
                <a:gd name="T84" fmla="*/ 2147483647 w 111"/>
                <a:gd name="T85" fmla="*/ 2147483647 h 55"/>
                <a:gd name="T86" fmla="*/ 2147483647 w 111"/>
                <a:gd name="T87" fmla="*/ 2147483647 h 55"/>
                <a:gd name="T88" fmla="*/ 2147483647 w 111"/>
                <a:gd name="T89" fmla="*/ 2147483647 h 55"/>
                <a:gd name="T90" fmla="*/ 0 w 111"/>
                <a:gd name="T91" fmla="*/ 2147483647 h 55"/>
                <a:gd name="T92" fmla="*/ 0 w 111"/>
                <a:gd name="T93" fmla="*/ 2147483647 h 5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11"/>
                <a:gd name="T142" fmla="*/ 0 h 55"/>
                <a:gd name="T143" fmla="*/ 111 w 111"/>
                <a:gd name="T144" fmla="*/ 55 h 55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11" h="55">
                  <a:moveTo>
                    <a:pt x="0" y="34"/>
                  </a:moveTo>
                  <a:lnTo>
                    <a:pt x="3" y="0"/>
                  </a:lnTo>
                  <a:lnTo>
                    <a:pt x="72" y="3"/>
                  </a:lnTo>
                  <a:lnTo>
                    <a:pt x="74" y="6"/>
                  </a:lnTo>
                  <a:lnTo>
                    <a:pt x="76" y="6"/>
                  </a:lnTo>
                  <a:lnTo>
                    <a:pt x="78" y="5"/>
                  </a:lnTo>
                  <a:lnTo>
                    <a:pt x="79" y="6"/>
                  </a:lnTo>
                  <a:lnTo>
                    <a:pt x="80" y="9"/>
                  </a:lnTo>
                  <a:lnTo>
                    <a:pt x="82" y="9"/>
                  </a:lnTo>
                  <a:lnTo>
                    <a:pt x="83" y="9"/>
                  </a:lnTo>
                  <a:lnTo>
                    <a:pt x="85" y="7"/>
                  </a:lnTo>
                  <a:lnTo>
                    <a:pt x="87" y="7"/>
                  </a:lnTo>
                  <a:lnTo>
                    <a:pt x="89" y="8"/>
                  </a:lnTo>
                  <a:lnTo>
                    <a:pt x="94" y="11"/>
                  </a:lnTo>
                  <a:lnTo>
                    <a:pt x="97" y="13"/>
                  </a:lnTo>
                  <a:lnTo>
                    <a:pt x="97" y="15"/>
                  </a:lnTo>
                  <a:lnTo>
                    <a:pt x="99" y="16"/>
                  </a:lnTo>
                  <a:lnTo>
                    <a:pt x="99" y="17"/>
                  </a:lnTo>
                  <a:lnTo>
                    <a:pt x="98" y="19"/>
                  </a:lnTo>
                  <a:lnTo>
                    <a:pt x="99" y="21"/>
                  </a:lnTo>
                  <a:lnTo>
                    <a:pt x="100" y="24"/>
                  </a:lnTo>
                  <a:lnTo>
                    <a:pt x="101" y="25"/>
                  </a:lnTo>
                  <a:lnTo>
                    <a:pt x="101" y="26"/>
                  </a:lnTo>
                  <a:lnTo>
                    <a:pt x="101" y="28"/>
                  </a:lnTo>
                  <a:lnTo>
                    <a:pt x="103" y="29"/>
                  </a:lnTo>
                  <a:lnTo>
                    <a:pt x="104" y="30"/>
                  </a:lnTo>
                  <a:lnTo>
                    <a:pt x="103" y="32"/>
                  </a:lnTo>
                  <a:lnTo>
                    <a:pt x="103" y="34"/>
                  </a:lnTo>
                  <a:lnTo>
                    <a:pt x="105" y="35"/>
                  </a:lnTo>
                  <a:lnTo>
                    <a:pt x="105" y="37"/>
                  </a:lnTo>
                  <a:lnTo>
                    <a:pt x="104" y="38"/>
                  </a:lnTo>
                  <a:lnTo>
                    <a:pt x="105" y="39"/>
                  </a:lnTo>
                  <a:lnTo>
                    <a:pt x="106" y="41"/>
                  </a:lnTo>
                  <a:lnTo>
                    <a:pt x="105" y="42"/>
                  </a:lnTo>
                  <a:lnTo>
                    <a:pt x="106" y="44"/>
                  </a:lnTo>
                  <a:lnTo>
                    <a:pt x="106" y="45"/>
                  </a:lnTo>
                  <a:lnTo>
                    <a:pt x="107" y="46"/>
                  </a:lnTo>
                  <a:lnTo>
                    <a:pt x="108" y="48"/>
                  </a:lnTo>
                  <a:lnTo>
                    <a:pt x="109" y="50"/>
                  </a:lnTo>
                  <a:lnTo>
                    <a:pt x="111" y="52"/>
                  </a:lnTo>
                  <a:lnTo>
                    <a:pt x="111" y="53"/>
                  </a:lnTo>
                  <a:lnTo>
                    <a:pt x="111" y="54"/>
                  </a:lnTo>
                  <a:lnTo>
                    <a:pt x="111" y="55"/>
                  </a:lnTo>
                  <a:lnTo>
                    <a:pt x="25" y="53"/>
                  </a:lnTo>
                  <a:lnTo>
                    <a:pt x="26" y="36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ED4213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93" name="Freeform 32"/>
            <p:cNvSpPr>
              <a:spLocks/>
            </p:cNvSpPr>
            <p:nvPr/>
          </p:nvSpPr>
          <p:spPr bwMode="auto">
            <a:xfrm>
              <a:off x="4522788" y="3590925"/>
              <a:ext cx="944562" cy="465138"/>
            </a:xfrm>
            <a:custGeom>
              <a:avLst/>
              <a:gdLst>
                <a:gd name="T0" fmla="*/ 2147483647 w 116"/>
                <a:gd name="T1" fmla="*/ 2147483647 h 60"/>
                <a:gd name="T2" fmla="*/ 0 w 116"/>
                <a:gd name="T3" fmla="*/ 2147483647 h 60"/>
                <a:gd name="T4" fmla="*/ 2147483647 w 116"/>
                <a:gd name="T5" fmla="*/ 2147483647 h 60"/>
                <a:gd name="T6" fmla="*/ 2147483647 w 116"/>
                <a:gd name="T7" fmla="*/ 2147483647 h 60"/>
                <a:gd name="T8" fmla="*/ 2147483647 w 116"/>
                <a:gd name="T9" fmla="*/ 2147483647 h 60"/>
                <a:gd name="T10" fmla="*/ 2147483647 w 116"/>
                <a:gd name="T11" fmla="*/ 2147483647 h 60"/>
                <a:gd name="T12" fmla="*/ 2147483647 w 116"/>
                <a:gd name="T13" fmla="*/ 2147483647 h 60"/>
                <a:gd name="T14" fmla="*/ 2147483647 w 116"/>
                <a:gd name="T15" fmla="*/ 2147483647 h 60"/>
                <a:gd name="T16" fmla="*/ 2147483647 w 116"/>
                <a:gd name="T17" fmla="*/ 2147483647 h 60"/>
                <a:gd name="T18" fmla="*/ 2147483647 w 116"/>
                <a:gd name="T19" fmla="*/ 2147483647 h 60"/>
                <a:gd name="T20" fmla="*/ 2147483647 w 116"/>
                <a:gd name="T21" fmla="*/ 2147483647 h 60"/>
                <a:gd name="T22" fmla="*/ 2147483647 w 116"/>
                <a:gd name="T23" fmla="*/ 2147483647 h 60"/>
                <a:gd name="T24" fmla="*/ 2147483647 w 116"/>
                <a:gd name="T25" fmla="*/ 2147483647 h 60"/>
                <a:gd name="T26" fmla="*/ 2147483647 w 116"/>
                <a:gd name="T27" fmla="*/ 2147483647 h 60"/>
                <a:gd name="T28" fmla="*/ 2147483647 w 116"/>
                <a:gd name="T29" fmla="*/ 2147483647 h 60"/>
                <a:gd name="T30" fmla="*/ 2147483647 w 116"/>
                <a:gd name="T31" fmla="*/ 2147483647 h 60"/>
                <a:gd name="T32" fmla="*/ 2147483647 w 116"/>
                <a:gd name="T33" fmla="*/ 2147483647 h 60"/>
                <a:gd name="T34" fmla="*/ 2147483647 w 116"/>
                <a:gd name="T35" fmla="*/ 2147483647 h 60"/>
                <a:gd name="T36" fmla="*/ 2147483647 w 116"/>
                <a:gd name="T37" fmla="*/ 2147483647 h 60"/>
                <a:gd name="T38" fmla="*/ 2147483647 w 116"/>
                <a:gd name="T39" fmla="*/ 2147483647 h 60"/>
                <a:gd name="T40" fmla="*/ 2147483647 w 116"/>
                <a:gd name="T41" fmla="*/ 2147483647 h 60"/>
                <a:gd name="T42" fmla="*/ 2147483647 w 116"/>
                <a:gd name="T43" fmla="*/ 2147483647 h 60"/>
                <a:gd name="T44" fmla="*/ 2147483647 w 116"/>
                <a:gd name="T45" fmla="*/ 2147483647 h 60"/>
                <a:gd name="T46" fmla="*/ 2147483647 w 116"/>
                <a:gd name="T47" fmla="*/ 2147483647 h 60"/>
                <a:gd name="T48" fmla="*/ 2147483647 w 116"/>
                <a:gd name="T49" fmla="*/ 2147483647 h 60"/>
                <a:gd name="T50" fmla="*/ 2147483647 w 116"/>
                <a:gd name="T51" fmla="*/ 2147483647 h 60"/>
                <a:gd name="T52" fmla="*/ 2147483647 w 116"/>
                <a:gd name="T53" fmla="*/ 2147483647 h 60"/>
                <a:gd name="T54" fmla="*/ 2147483647 w 116"/>
                <a:gd name="T55" fmla="*/ 2147483647 h 60"/>
                <a:gd name="T56" fmla="*/ 2147483647 w 116"/>
                <a:gd name="T57" fmla="*/ 2147483647 h 60"/>
                <a:gd name="T58" fmla="*/ 2147483647 w 116"/>
                <a:gd name="T59" fmla="*/ 2147483647 h 60"/>
                <a:gd name="T60" fmla="*/ 2147483647 w 116"/>
                <a:gd name="T61" fmla="*/ 2147483647 h 60"/>
                <a:gd name="T62" fmla="*/ 2147483647 w 116"/>
                <a:gd name="T63" fmla="*/ 2147483647 h 60"/>
                <a:gd name="T64" fmla="*/ 2147483647 w 116"/>
                <a:gd name="T65" fmla="*/ 2147483647 h 60"/>
                <a:gd name="T66" fmla="*/ 2147483647 w 116"/>
                <a:gd name="T67" fmla="*/ 2147483647 h 60"/>
                <a:gd name="T68" fmla="*/ 2147483647 w 116"/>
                <a:gd name="T69" fmla="*/ 2147483647 h 6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6"/>
                <a:gd name="T106" fmla="*/ 0 h 60"/>
                <a:gd name="T107" fmla="*/ 116 w 116"/>
                <a:gd name="T108" fmla="*/ 60 h 6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6" h="60">
                  <a:moveTo>
                    <a:pt x="114" y="3"/>
                  </a:moveTo>
                  <a:lnTo>
                    <a:pt x="14" y="1"/>
                  </a:lnTo>
                  <a:lnTo>
                    <a:pt x="1" y="0"/>
                  </a:lnTo>
                  <a:lnTo>
                    <a:pt x="0" y="9"/>
                  </a:lnTo>
                  <a:lnTo>
                    <a:pt x="41" y="11"/>
                  </a:lnTo>
                  <a:lnTo>
                    <a:pt x="40" y="44"/>
                  </a:lnTo>
                  <a:lnTo>
                    <a:pt x="41" y="44"/>
                  </a:lnTo>
                  <a:lnTo>
                    <a:pt x="42" y="45"/>
                  </a:lnTo>
                  <a:lnTo>
                    <a:pt x="44" y="47"/>
                  </a:lnTo>
                  <a:lnTo>
                    <a:pt x="45" y="48"/>
                  </a:lnTo>
                  <a:lnTo>
                    <a:pt x="47" y="48"/>
                  </a:lnTo>
                  <a:lnTo>
                    <a:pt x="48" y="47"/>
                  </a:lnTo>
                  <a:lnTo>
                    <a:pt x="50" y="48"/>
                  </a:lnTo>
                  <a:lnTo>
                    <a:pt x="50" y="49"/>
                  </a:lnTo>
                  <a:lnTo>
                    <a:pt x="51" y="50"/>
                  </a:lnTo>
                  <a:lnTo>
                    <a:pt x="51" y="51"/>
                  </a:lnTo>
                  <a:lnTo>
                    <a:pt x="55" y="51"/>
                  </a:lnTo>
                  <a:lnTo>
                    <a:pt x="57" y="52"/>
                  </a:lnTo>
                  <a:lnTo>
                    <a:pt x="58" y="52"/>
                  </a:lnTo>
                  <a:lnTo>
                    <a:pt x="59" y="51"/>
                  </a:lnTo>
                  <a:lnTo>
                    <a:pt x="59" y="53"/>
                  </a:lnTo>
                  <a:lnTo>
                    <a:pt x="61" y="53"/>
                  </a:lnTo>
                  <a:lnTo>
                    <a:pt x="62" y="52"/>
                  </a:lnTo>
                  <a:lnTo>
                    <a:pt x="65" y="53"/>
                  </a:lnTo>
                  <a:lnTo>
                    <a:pt x="66" y="53"/>
                  </a:lnTo>
                  <a:lnTo>
                    <a:pt x="67" y="55"/>
                  </a:lnTo>
                  <a:lnTo>
                    <a:pt x="68" y="55"/>
                  </a:lnTo>
                  <a:lnTo>
                    <a:pt x="68" y="57"/>
                  </a:lnTo>
                  <a:lnTo>
                    <a:pt x="70" y="57"/>
                  </a:lnTo>
                  <a:lnTo>
                    <a:pt x="71" y="56"/>
                  </a:lnTo>
                  <a:lnTo>
                    <a:pt x="72" y="55"/>
                  </a:lnTo>
                  <a:lnTo>
                    <a:pt x="75" y="58"/>
                  </a:lnTo>
                  <a:lnTo>
                    <a:pt x="76" y="58"/>
                  </a:lnTo>
                  <a:lnTo>
                    <a:pt x="77" y="57"/>
                  </a:lnTo>
                  <a:lnTo>
                    <a:pt x="78" y="57"/>
                  </a:lnTo>
                  <a:lnTo>
                    <a:pt x="79" y="57"/>
                  </a:lnTo>
                  <a:lnTo>
                    <a:pt x="78" y="59"/>
                  </a:lnTo>
                  <a:lnTo>
                    <a:pt x="79" y="60"/>
                  </a:lnTo>
                  <a:lnTo>
                    <a:pt x="80" y="59"/>
                  </a:lnTo>
                  <a:lnTo>
                    <a:pt x="80" y="58"/>
                  </a:lnTo>
                  <a:lnTo>
                    <a:pt x="81" y="57"/>
                  </a:lnTo>
                  <a:lnTo>
                    <a:pt x="82" y="56"/>
                  </a:lnTo>
                  <a:lnTo>
                    <a:pt x="83" y="57"/>
                  </a:lnTo>
                  <a:lnTo>
                    <a:pt x="84" y="58"/>
                  </a:lnTo>
                  <a:lnTo>
                    <a:pt x="85" y="58"/>
                  </a:lnTo>
                  <a:lnTo>
                    <a:pt x="85" y="57"/>
                  </a:lnTo>
                  <a:lnTo>
                    <a:pt x="87" y="57"/>
                  </a:lnTo>
                  <a:lnTo>
                    <a:pt x="87" y="58"/>
                  </a:lnTo>
                  <a:lnTo>
                    <a:pt x="88" y="58"/>
                  </a:lnTo>
                  <a:lnTo>
                    <a:pt x="90" y="60"/>
                  </a:lnTo>
                  <a:lnTo>
                    <a:pt x="92" y="58"/>
                  </a:lnTo>
                  <a:lnTo>
                    <a:pt x="93" y="58"/>
                  </a:lnTo>
                  <a:lnTo>
                    <a:pt x="96" y="57"/>
                  </a:lnTo>
                  <a:lnTo>
                    <a:pt x="99" y="56"/>
                  </a:lnTo>
                  <a:lnTo>
                    <a:pt x="100" y="56"/>
                  </a:lnTo>
                  <a:lnTo>
                    <a:pt x="101" y="56"/>
                  </a:lnTo>
                  <a:lnTo>
                    <a:pt x="104" y="57"/>
                  </a:lnTo>
                  <a:lnTo>
                    <a:pt x="106" y="56"/>
                  </a:lnTo>
                  <a:lnTo>
                    <a:pt x="107" y="56"/>
                  </a:lnTo>
                  <a:lnTo>
                    <a:pt x="113" y="59"/>
                  </a:lnTo>
                  <a:lnTo>
                    <a:pt x="114" y="60"/>
                  </a:lnTo>
                  <a:lnTo>
                    <a:pt x="115" y="60"/>
                  </a:lnTo>
                  <a:lnTo>
                    <a:pt x="116" y="60"/>
                  </a:lnTo>
                  <a:lnTo>
                    <a:pt x="116" y="31"/>
                  </a:lnTo>
                  <a:lnTo>
                    <a:pt x="114" y="12"/>
                  </a:lnTo>
                  <a:lnTo>
                    <a:pt x="114" y="3"/>
                  </a:lnTo>
                  <a:close/>
                </a:path>
              </a:pathLst>
            </a:custGeom>
            <a:pattFill prst="pct75">
              <a:fgClr>
                <a:srgbClr val="AA1202"/>
              </a:fgClr>
              <a:bgClr>
                <a:schemeClr val="tx1"/>
              </a:bgClr>
            </a:patt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94" name="Freeform 33" descr="20%"/>
            <p:cNvSpPr>
              <a:spLocks/>
            </p:cNvSpPr>
            <p:nvPr/>
          </p:nvSpPr>
          <p:spPr bwMode="auto">
            <a:xfrm>
              <a:off x="5322888" y="3127375"/>
              <a:ext cx="730250" cy="603250"/>
            </a:xfrm>
            <a:custGeom>
              <a:avLst/>
              <a:gdLst>
                <a:gd name="T0" fmla="*/ 2147483647 w 90"/>
                <a:gd name="T1" fmla="*/ 2147483647 h 78"/>
                <a:gd name="T2" fmla="*/ 2147483647 w 90"/>
                <a:gd name="T3" fmla="*/ 2147483647 h 78"/>
                <a:gd name="T4" fmla="*/ 2147483647 w 90"/>
                <a:gd name="T5" fmla="*/ 2147483647 h 78"/>
                <a:gd name="T6" fmla="*/ 2147483647 w 90"/>
                <a:gd name="T7" fmla="*/ 2147483647 h 78"/>
                <a:gd name="T8" fmla="*/ 2147483647 w 90"/>
                <a:gd name="T9" fmla="*/ 2147483647 h 78"/>
                <a:gd name="T10" fmla="*/ 2147483647 w 90"/>
                <a:gd name="T11" fmla="*/ 2147483647 h 78"/>
                <a:gd name="T12" fmla="*/ 2147483647 w 90"/>
                <a:gd name="T13" fmla="*/ 2147483647 h 78"/>
                <a:gd name="T14" fmla="*/ 2147483647 w 90"/>
                <a:gd name="T15" fmla="*/ 2147483647 h 78"/>
                <a:gd name="T16" fmla="*/ 2147483647 w 90"/>
                <a:gd name="T17" fmla="*/ 2147483647 h 78"/>
                <a:gd name="T18" fmla="*/ 2147483647 w 90"/>
                <a:gd name="T19" fmla="*/ 2147483647 h 78"/>
                <a:gd name="T20" fmla="*/ 2147483647 w 90"/>
                <a:gd name="T21" fmla="*/ 2147483647 h 78"/>
                <a:gd name="T22" fmla="*/ 2147483647 w 90"/>
                <a:gd name="T23" fmla="*/ 2147483647 h 78"/>
                <a:gd name="T24" fmla="*/ 2147483647 w 90"/>
                <a:gd name="T25" fmla="*/ 2147483647 h 78"/>
                <a:gd name="T26" fmla="*/ 2147483647 w 90"/>
                <a:gd name="T27" fmla="*/ 2147483647 h 78"/>
                <a:gd name="T28" fmla="*/ 2147483647 w 90"/>
                <a:gd name="T29" fmla="*/ 2147483647 h 78"/>
                <a:gd name="T30" fmla="*/ 2147483647 w 90"/>
                <a:gd name="T31" fmla="*/ 2147483647 h 78"/>
                <a:gd name="T32" fmla="*/ 2147483647 w 90"/>
                <a:gd name="T33" fmla="*/ 2147483647 h 78"/>
                <a:gd name="T34" fmla="*/ 2147483647 w 90"/>
                <a:gd name="T35" fmla="*/ 2147483647 h 78"/>
                <a:gd name="T36" fmla="*/ 2147483647 w 90"/>
                <a:gd name="T37" fmla="*/ 2147483647 h 78"/>
                <a:gd name="T38" fmla="*/ 2147483647 w 90"/>
                <a:gd name="T39" fmla="*/ 2147483647 h 78"/>
                <a:gd name="T40" fmla="*/ 2147483647 w 90"/>
                <a:gd name="T41" fmla="*/ 2147483647 h 78"/>
                <a:gd name="T42" fmla="*/ 2147483647 w 90"/>
                <a:gd name="T43" fmla="*/ 2147483647 h 78"/>
                <a:gd name="T44" fmla="*/ 2147483647 w 90"/>
                <a:gd name="T45" fmla="*/ 2147483647 h 78"/>
                <a:gd name="T46" fmla="*/ 2147483647 w 90"/>
                <a:gd name="T47" fmla="*/ 2147483647 h 78"/>
                <a:gd name="T48" fmla="*/ 2147483647 w 90"/>
                <a:gd name="T49" fmla="*/ 2147483647 h 78"/>
                <a:gd name="T50" fmla="*/ 2147483647 w 90"/>
                <a:gd name="T51" fmla="*/ 2147483647 h 78"/>
                <a:gd name="T52" fmla="*/ 2147483647 w 90"/>
                <a:gd name="T53" fmla="*/ 2147483647 h 78"/>
                <a:gd name="T54" fmla="*/ 2147483647 w 90"/>
                <a:gd name="T55" fmla="*/ 2147483647 h 78"/>
                <a:gd name="T56" fmla="*/ 0 w 90"/>
                <a:gd name="T57" fmla="*/ 2147483647 h 78"/>
                <a:gd name="T58" fmla="*/ 2147483647 w 90"/>
                <a:gd name="T59" fmla="*/ 2147483647 h 78"/>
                <a:gd name="T60" fmla="*/ 2147483647 w 90"/>
                <a:gd name="T61" fmla="*/ 2147483647 h 78"/>
                <a:gd name="T62" fmla="*/ 2147483647 w 90"/>
                <a:gd name="T63" fmla="*/ 2147483647 h 78"/>
                <a:gd name="T64" fmla="*/ 2147483647 w 90"/>
                <a:gd name="T65" fmla="*/ 2147483647 h 78"/>
                <a:gd name="T66" fmla="*/ 2147483647 w 90"/>
                <a:gd name="T67" fmla="*/ 2147483647 h 78"/>
                <a:gd name="T68" fmla="*/ 2147483647 w 90"/>
                <a:gd name="T69" fmla="*/ 2147483647 h 78"/>
                <a:gd name="T70" fmla="*/ 2147483647 w 90"/>
                <a:gd name="T71" fmla="*/ 2147483647 h 78"/>
                <a:gd name="T72" fmla="*/ 2147483647 w 90"/>
                <a:gd name="T73" fmla="*/ 2147483647 h 78"/>
                <a:gd name="T74" fmla="*/ 2147483647 w 90"/>
                <a:gd name="T75" fmla="*/ 2147483647 h 7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90"/>
                <a:gd name="T115" fmla="*/ 0 h 78"/>
                <a:gd name="T116" fmla="*/ 90 w 90"/>
                <a:gd name="T117" fmla="*/ 78 h 7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90" h="78">
                  <a:moveTo>
                    <a:pt x="16" y="72"/>
                  </a:moveTo>
                  <a:lnTo>
                    <a:pt x="76" y="69"/>
                  </a:lnTo>
                  <a:lnTo>
                    <a:pt x="76" y="70"/>
                  </a:lnTo>
                  <a:lnTo>
                    <a:pt x="77" y="71"/>
                  </a:lnTo>
                  <a:lnTo>
                    <a:pt x="78" y="72"/>
                  </a:lnTo>
                  <a:lnTo>
                    <a:pt x="77" y="74"/>
                  </a:lnTo>
                  <a:lnTo>
                    <a:pt x="76" y="75"/>
                  </a:lnTo>
                  <a:lnTo>
                    <a:pt x="74" y="77"/>
                  </a:lnTo>
                  <a:lnTo>
                    <a:pt x="74" y="78"/>
                  </a:lnTo>
                  <a:lnTo>
                    <a:pt x="83" y="78"/>
                  </a:lnTo>
                  <a:lnTo>
                    <a:pt x="84" y="75"/>
                  </a:lnTo>
                  <a:lnTo>
                    <a:pt x="83" y="74"/>
                  </a:lnTo>
                  <a:lnTo>
                    <a:pt x="84" y="71"/>
                  </a:lnTo>
                  <a:lnTo>
                    <a:pt x="85" y="69"/>
                  </a:lnTo>
                  <a:lnTo>
                    <a:pt x="86" y="67"/>
                  </a:lnTo>
                  <a:lnTo>
                    <a:pt x="88" y="67"/>
                  </a:lnTo>
                  <a:lnTo>
                    <a:pt x="89" y="67"/>
                  </a:lnTo>
                  <a:lnTo>
                    <a:pt x="90" y="62"/>
                  </a:lnTo>
                  <a:lnTo>
                    <a:pt x="90" y="61"/>
                  </a:lnTo>
                  <a:lnTo>
                    <a:pt x="89" y="60"/>
                  </a:lnTo>
                  <a:lnTo>
                    <a:pt x="88" y="59"/>
                  </a:lnTo>
                  <a:lnTo>
                    <a:pt x="87" y="59"/>
                  </a:lnTo>
                  <a:lnTo>
                    <a:pt x="87" y="60"/>
                  </a:lnTo>
                  <a:lnTo>
                    <a:pt x="84" y="56"/>
                  </a:lnTo>
                  <a:lnTo>
                    <a:pt x="84" y="55"/>
                  </a:lnTo>
                  <a:lnTo>
                    <a:pt x="85" y="54"/>
                  </a:lnTo>
                  <a:lnTo>
                    <a:pt x="85" y="53"/>
                  </a:lnTo>
                  <a:lnTo>
                    <a:pt x="84" y="52"/>
                  </a:lnTo>
                  <a:lnTo>
                    <a:pt x="83" y="49"/>
                  </a:lnTo>
                  <a:lnTo>
                    <a:pt x="79" y="46"/>
                  </a:lnTo>
                  <a:lnTo>
                    <a:pt x="78" y="45"/>
                  </a:lnTo>
                  <a:lnTo>
                    <a:pt x="74" y="43"/>
                  </a:lnTo>
                  <a:lnTo>
                    <a:pt x="72" y="40"/>
                  </a:lnTo>
                  <a:lnTo>
                    <a:pt x="71" y="38"/>
                  </a:lnTo>
                  <a:lnTo>
                    <a:pt x="71" y="37"/>
                  </a:lnTo>
                  <a:lnTo>
                    <a:pt x="74" y="34"/>
                  </a:lnTo>
                  <a:lnTo>
                    <a:pt x="73" y="32"/>
                  </a:lnTo>
                  <a:lnTo>
                    <a:pt x="74" y="30"/>
                  </a:lnTo>
                  <a:lnTo>
                    <a:pt x="73" y="29"/>
                  </a:lnTo>
                  <a:lnTo>
                    <a:pt x="70" y="27"/>
                  </a:lnTo>
                  <a:lnTo>
                    <a:pt x="69" y="28"/>
                  </a:lnTo>
                  <a:lnTo>
                    <a:pt x="68" y="29"/>
                  </a:lnTo>
                  <a:lnTo>
                    <a:pt x="67" y="29"/>
                  </a:lnTo>
                  <a:lnTo>
                    <a:pt x="65" y="22"/>
                  </a:lnTo>
                  <a:lnTo>
                    <a:pt x="64" y="21"/>
                  </a:lnTo>
                  <a:lnTo>
                    <a:pt x="60" y="18"/>
                  </a:lnTo>
                  <a:lnTo>
                    <a:pt x="56" y="14"/>
                  </a:lnTo>
                  <a:lnTo>
                    <a:pt x="56" y="13"/>
                  </a:lnTo>
                  <a:lnTo>
                    <a:pt x="55" y="10"/>
                  </a:lnTo>
                  <a:lnTo>
                    <a:pt x="55" y="6"/>
                  </a:lnTo>
                  <a:lnTo>
                    <a:pt x="55" y="5"/>
                  </a:lnTo>
                  <a:lnTo>
                    <a:pt x="55" y="4"/>
                  </a:lnTo>
                  <a:lnTo>
                    <a:pt x="52" y="0"/>
                  </a:lnTo>
                  <a:lnTo>
                    <a:pt x="0" y="2"/>
                  </a:lnTo>
                  <a:lnTo>
                    <a:pt x="1" y="3"/>
                  </a:lnTo>
                  <a:lnTo>
                    <a:pt x="2" y="5"/>
                  </a:lnTo>
                  <a:lnTo>
                    <a:pt x="3" y="7"/>
                  </a:lnTo>
                  <a:lnTo>
                    <a:pt x="5" y="9"/>
                  </a:lnTo>
                  <a:lnTo>
                    <a:pt x="5" y="10"/>
                  </a:lnTo>
                  <a:lnTo>
                    <a:pt x="5" y="11"/>
                  </a:lnTo>
                  <a:lnTo>
                    <a:pt x="5" y="12"/>
                  </a:lnTo>
                  <a:lnTo>
                    <a:pt x="11" y="16"/>
                  </a:lnTo>
                  <a:lnTo>
                    <a:pt x="9" y="18"/>
                  </a:lnTo>
                  <a:lnTo>
                    <a:pt x="9" y="20"/>
                  </a:lnTo>
                  <a:lnTo>
                    <a:pt x="10" y="22"/>
                  </a:lnTo>
                  <a:lnTo>
                    <a:pt x="11" y="22"/>
                  </a:lnTo>
                  <a:lnTo>
                    <a:pt x="12" y="25"/>
                  </a:lnTo>
                  <a:lnTo>
                    <a:pt x="13" y="26"/>
                  </a:lnTo>
                  <a:lnTo>
                    <a:pt x="15" y="26"/>
                  </a:lnTo>
                  <a:lnTo>
                    <a:pt x="15" y="27"/>
                  </a:lnTo>
                  <a:lnTo>
                    <a:pt x="16" y="63"/>
                  </a:lnTo>
                  <a:lnTo>
                    <a:pt x="16" y="72"/>
                  </a:lnTo>
                  <a:close/>
                </a:path>
              </a:pathLst>
            </a:custGeom>
            <a:pattFill prst="pct20">
              <a:fgClr>
                <a:schemeClr val="tx1"/>
              </a:fgClr>
              <a:bgClr>
                <a:srgbClr val="AA1202"/>
              </a:bgClr>
            </a:patt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95" name="Freeform 34" descr="20%"/>
            <p:cNvSpPr>
              <a:spLocks/>
            </p:cNvSpPr>
            <p:nvPr/>
          </p:nvSpPr>
          <p:spPr bwMode="auto">
            <a:xfrm>
              <a:off x="6011863" y="3265488"/>
              <a:ext cx="809625" cy="395287"/>
            </a:xfrm>
            <a:custGeom>
              <a:avLst/>
              <a:gdLst>
                <a:gd name="T0" fmla="*/ 2147483647 w 99"/>
                <a:gd name="T1" fmla="*/ 2147483647 h 51"/>
                <a:gd name="T2" fmla="*/ 2147483647 w 99"/>
                <a:gd name="T3" fmla="*/ 2147483647 h 51"/>
                <a:gd name="T4" fmla="*/ 2147483647 w 99"/>
                <a:gd name="T5" fmla="*/ 2147483647 h 51"/>
                <a:gd name="T6" fmla="*/ 2147483647 w 99"/>
                <a:gd name="T7" fmla="*/ 2147483647 h 51"/>
                <a:gd name="T8" fmla="*/ 2147483647 w 99"/>
                <a:gd name="T9" fmla="*/ 2147483647 h 51"/>
                <a:gd name="T10" fmla="*/ 2147483647 w 99"/>
                <a:gd name="T11" fmla="*/ 2147483647 h 51"/>
                <a:gd name="T12" fmla="*/ 2147483647 w 99"/>
                <a:gd name="T13" fmla="*/ 2147483647 h 51"/>
                <a:gd name="T14" fmla="*/ 2147483647 w 99"/>
                <a:gd name="T15" fmla="*/ 2147483647 h 51"/>
                <a:gd name="T16" fmla="*/ 2147483647 w 99"/>
                <a:gd name="T17" fmla="*/ 2147483647 h 51"/>
                <a:gd name="T18" fmla="*/ 2147483647 w 99"/>
                <a:gd name="T19" fmla="*/ 2147483647 h 51"/>
                <a:gd name="T20" fmla="*/ 2147483647 w 99"/>
                <a:gd name="T21" fmla="*/ 2147483647 h 51"/>
                <a:gd name="T22" fmla="*/ 2147483647 w 99"/>
                <a:gd name="T23" fmla="*/ 2147483647 h 51"/>
                <a:gd name="T24" fmla="*/ 2147483647 w 99"/>
                <a:gd name="T25" fmla="*/ 2147483647 h 51"/>
                <a:gd name="T26" fmla="*/ 2147483647 w 99"/>
                <a:gd name="T27" fmla="*/ 2147483647 h 51"/>
                <a:gd name="T28" fmla="*/ 2147483647 w 99"/>
                <a:gd name="T29" fmla="*/ 2147483647 h 51"/>
                <a:gd name="T30" fmla="*/ 2147483647 w 99"/>
                <a:gd name="T31" fmla="*/ 2147483647 h 51"/>
                <a:gd name="T32" fmla="*/ 2147483647 w 99"/>
                <a:gd name="T33" fmla="*/ 2147483647 h 51"/>
                <a:gd name="T34" fmla="*/ 2147483647 w 99"/>
                <a:gd name="T35" fmla="*/ 2147483647 h 51"/>
                <a:gd name="T36" fmla="*/ 2147483647 w 99"/>
                <a:gd name="T37" fmla="*/ 2147483647 h 51"/>
                <a:gd name="T38" fmla="*/ 2147483647 w 99"/>
                <a:gd name="T39" fmla="*/ 2147483647 h 51"/>
                <a:gd name="T40" fmla="*/ 2147483647 w 99"/>
                <a:gd name="T41" fmla="*/ 2147483647 h 51"/>
                <a:gd name="T42" fmla="*/ 2147483647 w 99"/>
                <a:gd name="T43" fmla="*/ 2147483647 h 51"/>
                <a:gd name="T44" fmla="*/ 2147483647 w 99"/>
                <a:gd name="T45" fmla="*/ 2147483647 h 51"/>
                <a:gd name="T46" fmla="*/ 2147483647 w 99"/>
                <a:gd name="T47" fmla="*/ 2147483647 h 51"/>
                <a:gd name="T48" fmla="*/ 2147483647 w 99"/>
                <a:gd name="T49" fmla="*/ 0 h 51"/>
                <a:gd name="T50" fmla="*/ 2147483647 w 99"/>
                <a:gd name="T51" fmla="*/ 2147483647 h 51"/>
                <a:gd name="T52" fmla="*/ 2147483647 w 99"/>
                <a:gd name="T53" fmla="*/ 0 h 51"/>
                <a:gd name="T54" fmla="*/ 2147483647 w 99"/>
                <a:gd name="T55" fmla="*/ 2147483647 h 51"/>
                <a:gd name="T56" fmla="*/ 2147483647 w 99"/>
                <a:gd name="T57" fmla="*/ 2147483647 h 51"/>
                <a:gd name="T58" fmla="*/ 2147483647 w 99"/>
                <a:gd name="T59" fmla="*/ 2147483647 h 51"/>
                <a:gd name="T60" fmla="*/ 2147483647 w 99"/>
                <a:gd name="T61" fmla="*/ 2147483647 h 51"/>
                <a:gd name="T62" fmla="*/ 2147483647 w 99"/>
                <a:gd name="T63" fmla="*/ 2147483647 h 51"/>
                <a:gd name="T64" fmla="*/ 2147483647 w 99"/>
                <a:gd name="T65" fmla="*/ 2147483647 h 51"/>
                <a:gd name="T66" fmla="*/ 2147483647 w 99"/>
                <a:gd name="T67" fmla="*/ 2147483647 h 51"/>
                <a:gd name="T68" fmla="*/ 2147483647 w 99"/>
                <a:gd name="T69" fmla="*/ 2147483647 h 51"/>
                <a:gd name="T70" fmla="*/ 2147483647 w 99"/>
                <a:gd name="T71" fmla="*/ 2147483647 h 51"/>
                <a:gd name="T72" fmla="*/ 2147483647 w 99"/>
                <a:gd name="T73" fmla="*/ 2147483647 h 51"/>
                <a:gd name="T74" fmla="*/ 2147483647 w 99"/>
                <a:gd name="T75" fmla="*/ 2147483647 h 51"/>
                <a:gd name="T76" fmla="*/ 2147483647 w 99"/>
                <a:gd name="T77" fmla="*/ 2147483647 h 51"/>
                <a:gd name="T78" fmla="*/ 2147483647 w 99"/>
                <a:gd name="T79" fmla="*/ 2147483647 h 51"/>
                <a:gd name="T80" fmla="*/ 2147483647 w 99"/>
                <a:gd name="T81" fmla="*/ 2147483647 h 51"/>
                <a:gd name="T82" fmla="*/ 2147483647 w 99"/>
                <a:gd name="T83" fmla="*/ 2147483647 h 51"/>
                <a:gd name="T84" fmla="*/ 2147483647 w 99"/>
                <a:gd name="T85" fmla="*/ 2147483647 h 51"/>
                <a:gd name="T86" fmla="*/ 2147483647 w 99"/>
                <a:gd name="T87" fmla="*/ 2147483647 h 51"/>
                <a:gd name="T88" fmla="*/ 2147483647 w 99"/>
                <a:gd name="T89" fmla="*/ 2147483647 h 51"/>
                <a:gd name="T90" fmla="*/ 2147483647 w 99"/>
                <a:gd name="T91" fmla="*/ 2147483647 h 51"/>
                <a:gd name="T92" fmla="*/ 2147483647 w 99"/>
                <a:gd name="T93" fmla="*/ 2147483647 h 51"/>
                <a:gd name="T94" fmla="*/ 2147483647 w 99"/>
                <a:gd name="T95" fmla="*/ 2147483647 h 51"/>
                <a:gd name="T96" fmla="*/ 2147483647 w 99"/>
                <a:gd name="T97" fmla="*/ 2147483647 h 51"/>
                <a:gd name="T98" fmla="*/ 2147483647 w 99"/>
                <a:gd name="T99" fmla="*/ 2147483647 h 51"/>
                <a:gd name="T100" fmla="*/ 2147483647 w 99"/>
                <a:gd name="T101" fmla="*/ 2147483647 h 51"/>
                <a:gd name="T102" fmla="*/ 2147483647 w 99"/>
                <a:gd name="T103" fmla="*/ 2147483647 h 51"/>
                <a:gd name="T104" fmla="*/ 2147483647 w 99"/>
                <a:gd name="T105" fmla="*/ 2147483647 h 51"/>
                <a:gd name="T106" fmla="*/ 2147483647 w 99"/>
                <a:gd name="T107" fmla="*/ 2147483647 h 51"/>
                <a:gd name="T108" fmla="*/ 2147483647 w 99"/>
                <a:gd name="T109" fmla="*/ 2147483647 h 51"/>
                <a:gd name="T110" fmla="*/ 0 w 99"/>
                <a:gd name="T111" fmla="*/ 2147483647 h 51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99"/>
                <a:gd name="T169" fmla="*/ 0 h 51"/>
                <a:gd name="T170" fmla="*/ 99 w 99"/>
                <a:gd name="T171" fmla="*/ 51 h 51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99" h="51">
                  <a:moveTo>
                    <a:pt x="0" y="51"/>
                  </a:moveTo>
                  <a:lnTo>
                    <a:pt x="20" y="49"/>
                  </a:lnTo>
                  <a:lnTo>
                    <a:pt x="20" y="48"/>
                  </a:lnTo>
                  <a:lnTo>
                    <a:pt x="19" y="47"/>
                  </a:lnTo>
                  <a:lnTo>
                    <a:pt x="22" y="46"/>
                  </a:lnTo>
                  <a:lnTo>
                    <a:pt x="22" y="47"/>
                  </a:lnTo>
                  <a:lnTo>
                    <a:pt x="78" y="42"/>
                  </a:lnTo>
                  <a:lnTo>
                    <a:pt x="80" y="41"/>
                  </a:lnTo>
                  <a:lnTo>
                    <a:pt x="80" y="40"/>
                  </a:lnTo>
                  <a:lnTo>
                    <a:pt x="85" y="38"/>
                  </a:lnTo>
                  <a:lnTo>
                    <a:pt x="86" y="37"/>
                  </a:lnTo>
                  <a:lnTo>
                    <a:pt x="89" y="35"/>
                  </a:lnTo>
                  <a:lnTo>
                    <a:pt x="89" y="34"/>
                  </a:lnTo>
                  <a:lnTo>
                    <a:pt x="89" y="33"/>
                  </a:lnTo>
                  <a:lnTo>
                    <a:pt x="90" y="32"/>
                  </a:lnTo>
                  <a:lnTo>
                    <a:pt x="90" y="31"/>
                  </a:lnTo>
                  <a:lnTo>
                    <a:pt x="92" y="29"/>
                  </a:lnTo>
                  <a:lnTo>
                    <a:pt x="99" y="23"/>
                  </a:lnTo>
                  <a:lnTo>
                    <a:pt x="99" y="22"/>
                  </a:lnTo>
                  <a:lnTo>
                    <a:pt x="98" y="22"/>
                  </a:lnTo>
                  <a:lnTo>
                    <a:pt x="97" y="22"/>
                  </a:lnTo>
                  <a:lnTo>
                    <a:pt x="97" y="21"/>
                  </a:lnTo>
                  <a:lnTo>
                    <a:pt x="95" y="20"/>
                  </a:lnTo>
                  <a:lnTo>
                    <a:pt x="95" y="21"/>
                  </a:lnTo>
                  <a:lnTo>
                    <a:pt x="94" y="20"/>
                  </a:lnTo>
                  <a:lnTo>
                    <a:pt x="92" y="18"/>
                  </a:lnTo>
                  <a:lnTo>
                    <a:pt x="90" y="14"/>
                  </a:lnTo>
                  <a:lnTo>
                    <a:pt x="89" y="13"/>
                  </a:lnTo>
                  <a:lnTo>
                    <a:pt x="89" y="12"/>
                  </a:lnTo>
                  <a:lnTo>
                    <a:pt x="89" y="10"/>
                  </a:lnTo>
                  <a:lnTo>
                    <a:pt x="89" y="8"/>
                  </a:lnTo>
                  <a:lnTo>
                    <a:pt x="87" y="7"/>
                  </a:lnTo>
                  <a:lnTo>
                    <a:pt x="86" y="6"/>
                  </a:lnTo>
                  <a:lnTo>
                    <a:pt x="84" y="4"/>
                  </a:lnTo>
                  <a:lnTo>
                    <a:pt x="84" y="3"/>
                  </a:lnTo>
                  <a:lnTo>
                    <a:pt x="82" y="4"/>
                  </a:lnTo>
                  <a:lnTo>
                    <a:pt x="82" y="5"/>
                  </a:lnTo>
                  <a:lnTo>
                    <a:pt x="81" y="6"/>
                  </a:lnTo>
                  <a:lnTo>
                    <a:pt x="80" y="6"/>
                  </a:lnTo>
                  <a:lnTo>
                    <a:pt x="78" y="6"/>
                  </a:lnTo>
                  <a:lnTo>
                    <a:pt x="76" y="5"/>
                  </a:lnTo>
                  <a:lnTo>
                    <a:pt x="75" y="6"/>
                  </a:lnTo>
                  <a:lnTo>
                    <a:pt x="74" y="7"/>
                  </a:lnTo>
                  <a:lnTo>
                    <a:pt x="71" y="5"/>
                  </a:lnTo>
                  <a:lnTo>
                    <a:pt x="68" y="5"/>
                  </a:lnTo>
                  <a:lnTo>
                    <a:pt x="66" y="4"/>
                  </a:lnTo>
                  <a:lnTo>
                    <a:pt x="65" y="2"/>
                  </a:lnTo>
                  <a:lnTo>
                    <a:pt x="63" y="0"/>
                  </a:lnTo>
                  <a:lnTo>
                    <a:pt x="61" y="1"/>
                  </a:lnTo>
                  <a:lnTo>
                    <a:pt x="59" y="0"/>
                  </a:lnTo>
                  <a:lnTo>
                    <a:pt x="58" y="0"/>
                  </a:lnTo>
                  <a:lnTo>
                    <a:pt x="58" y="2"/>
                  </a:lnTo>
                  <a:lnTo>
                    <a:pt x="58" y="5"/>
                  </a:lnTo>
                  <a:lnTo>
                    <a:pt x="58" y="6"/>
                  </a:lnTo>
                  <a:lnTo>
                    <a:pt x="56" y="7"/>
                  </a:lnTo>
                  <a:lnTo>
                    <a:pt x="55" y="8"/>
                  </a:lnTo>
                  <a:lnTo>
                    <a:pt x="52" y="8"/>
                  </a:lnTo>
                  <a:lnTo>
                    <a:pt x="51" y="8"/>
                  </a:lnTo>
                  <a:lnTo>
                    <a:pt x="51" y="11"/>
                  </a:lnTo>
                  <a:lnTo>
                    <a:pt x="46" y="18"/>
                  </a:lnTo>
                  <a:lnTo>
                    <a:pt x="45" y="21"/>
                  </a:lnTo>
                  <a:lnTo>
                    <a:pt x="42" y="21"/>
                  </a:lnTo>
                  <a:lnTo>
                    <a:pt x="40" y="19"/>
                  </a:lnTo>
                  <a:lnTo>
                    <a:pt x="39" y="19"/>
                  </a:lnTo>
                  <a:lnTo>
                    <a:pt x="38" y="20"/>
                  </a:lnTo>
                  <a:lnTo>
                    <a:pt x="37" y="24"/>
                  </a:lnTo>
                  <a:lnTo>
                    <a:pt x="36" y="25"/>
                  </a:lnTo>
                  <a:lnTo>
                    <a:pt x="35" y="24"/>
                  </a:lnTo>
                  <a:lnTo>
                    <a:pt x="34" y="23"/>
                  </a:lnTo>
                  <a:lnTo>
                    <a:pt x="32" y="23"/>
                  </a:lnTo>
                  <a:lnTo>
                    <a:pt x="31" y="26"/>
                  </a:lnTo>
                  <a:lnTo>
                    <a:pt x="30" y="26"/>
                  </a:lnTo>
                  <a:lnTo>
                    <a:pt x="26" y="24"/>
                  </a:lnTo>
                  <a:lnTo>
                    <a:pt x="23" y="25"/>
                  </a:lnTo>
                  <a:lnTo>
                    <a:pt x="20" y="25"/>
                  </a:lnTo>
                  <a:lnTo>
                    <a:pt x="20" y="26"/>
                  </a:lnTo>
                  <a:lnTo>
                    <a:pt x="20" y="27"/>
                  </a:lnTo>
                  <a:lnTo>
                    <a:pt x="19" y="27"/>
                  </a:lnTo>
                  <a:lnTo>
                    <a:pt x="18" y="27"/>
                  </a:lnTo>
                  <a:lnTo>
                    <a:pt x="17" y="28"/>
                  </a:lnTo>
                  <a:lnTo>
                    <a:pt x="17" y="30"/>
                  </a:lnTo>
                  <a:lnTo>
                    <a:pt x="18" y="32"/>
                  </a:lnTo>
                  <a:lnTo>
                    <a:pt x="18" y="33"/>
                  </a:lnTo>
                  <a:lnTo>
                    <a:pt x="14" y="34"/>
                  </a:lnTo>
                  <a:lnTo>
                    <a:pt x="12" y="34"/>
                  </a:lnTo>
                  <a:lnTo>
                    <a:pt x="13" y="36"/>
                  </a:lnTo>
                  <a:lnTo>
                    <a:pt x="13" y="40"/>
                  </a:lnTo>
                  <a:lnTo>
                    <a:pt x="12" y="40"/>
                  </a:lnTo>
                  <a:lnTo>
                    <a:pt x="10" y="39"/>
                  </a:lnTo>
                  <a:lnTo>
                    <a:pt x="8" y="38"/>
                  </a:lnTo>
                  <a:lnTo>
                    <a:pt x="6" y="38"/>
                  </a:lnTo>
                  <a:lnTo>
                    <a:pt x="4" y="39"/>
                  </a:lnTo>
                  <a:lnTo>
                    <a:pt x="4" y="42"/>
                  </a:lnTo>
                  <a:lnTo>
                    <a:pt x="5" y="43"/>
                  </a:lnTo>
                  <a:lnTo>
                    <a:pt x="5" y="44"/>
                  </a:lnTo>
                  <a:lnTo>
                    <a:pt x="4" y="49"/>
                  </a:lnTo>
                  <a:lnTo>
                    <a:pt x="3" y="49"/>
                  </a:lnTo>
                  <a:lnTo>
                    <a:pt x="1" y="49"/>
                  </a:lnTo>
                  <a:lnTo>
                    <a:pt x="0" y="51"/>
                  </a:lnTo>
                  <a:close/>
                </a:path>
              </a:pathLst>
            </a:custGeom>
            <a:pattFill prst="pct20">
              <a:fgClr>
                <a:schemeClr val="tx1"/>
              </a:fgClr>
              <a:bgClr>
                <a:srgbClr val="AA1202"/>
              </a:bgClr>
            </a:patt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96" name="Freeform 35" descr="20%"/>
            <p:cNvSpPr>
              <a:spLocks/>
            </p:cNvSpPr>
            <p:nvPr/>
          </p:nvSpPr>
          <p:spPr bwMode="auto">
            <a:xfrm>
              <a:off x="5940425" y="3560763"/>
              <a:ext cx="901700" cy="301625"/>
            </a:xfrm>
            <a:custGeom>
              <a:avLst/>
              <a:gdLst>
                <a:gd name="T0" fmla="*/ 2147483647 w 111"/>
                <a:gd name="T1" fmla="*/ 0 h 39"/>
                <a:gd name="T2" fmla="*/ 2147483647 w 111"/>
                <a:gd name="T3" fmla="*/ 2147483647 h 39"/>
                <a:gd name="T4" fmla="*/ 2147483647 w 111"/>
                <a:gd name="T5" fmla="*/ 2147483647 h 39"/>
                <a:gd name="T6" fmla="*/ 2147483647 w 111"/>
                <a:gd name="T7" fmla="*/ 2147483647 h 39"/>
                <a:gd name="T8" fmla="*/ 2147483647 w 111"/>
                <a:gd name="T9" fmla="*/ 2147483647 h 39"/>
                <a:gd name="T10" fmla="*/ 2147483647 w 111"/>
                <a:gd name="T11" fmla="*/ 2147483647 h 39"/>
                <a:gd name="T12" fmla="*/ 2147483647 w 111"/>
                <a:gd name="T13" fmla="*/ 2147483647 h 39"/>
                <a:gd name="T14" fmla="*/ 2147483647 w 111"/>
                <a:gd name="T15" fmla="*/ 2147483647 h 39"/>
                <a:gd name="T16" fmla="*/ 2147483647 w 111"/>
                <a:gd name="T17" fmla="*/ 2147483647 h 39"/>
                <a:gd name="T18" fmla="*/ 2147483647 w 111"/>
                <a:gd name="T19" fmla="*/ 2147483647 h 39"/>
                <a:gd name="T20" fmla="*/ 2147483647 w 111"/>
                <a:gd name="T21" fmla="*/ 2147483647 h 39"/>
                <a:gd name="T22" fmla="*/ 2147483647 w 111"/>
                <a:gd name="T23" fmla="*/ 2147483647 h 39"/>
                <a:gd name="T24" fmla="*/ 2147483647 w 111"/>
                <a:gd name="T25" fmla="*/ 2147483647 h 39"/>
                <a:gd name="T26" fmla="*/ 2147483647 w 111"/>
                <a:gd name="T27" fmla="*/ 2147483647 h 39"/>
                <a:gd name="T28" fmla="*/ 2147483647 w 111"/>
                <a:gd name="T29" fmla="*/ 2147483647 h 39"/>
                <a:gd name="T30" fmla="*/ 2147483647 w 111"/>
                <a:gd name="T31" fmla="*/ 2147483647 h 39"/>
                <a:gd name="T32" fmla="*/ 2147483647 w 111"/>
                <a:gd name="T33" fmla="*/ 2147483647 h 39"/>
                <a:gd name="T34" fmla="*/ 2147483647 w 111"/>
                <a:gd name="T35" fmla="*/ 2147483647 h 39"/>
                <a:gd name="T36" fmla="*/ 2147483647 w 111"/>
                <a:gd name="T37" fmla="*/ 2147483647 h 39"/>
                <a:gd name="T38" fmla="*/ 2147483647 w 111"/>
                <a:gd name="T39" fmla="*/ 2147483647 h 39"/>
                <a:gd name="T40" fmla="*/ 2147483647 w 111"/>
                <a:gd name="T41" fmla="*/ 2147483647 h 39"/>
                <a:gd name="T42" fmla="*/ 2147483647 w 111"/>
                <a:gd name="T43" fmla="*/ 2147483647 h 39"/>
                <a:gd name="T44" fmla="*/ 0 w 111"/>
                <a:gd name="T45" fmla="*/ 2147483647 h 39"/>
                <a:gd name="T46" fmla="*/ 2147483647 w 111"/>
                <a:gd name="T47" fmla="*/ 2147483647 h 39"/>
                <a:gd name="T48" fmla="*/ 2147483647 w 111"/>
                <a:gd name="T49" fmla="*/ 2147483647 h 39"/>
                <a:gd name="T50" fmla="*/ 2147483647 w 111"/>
                <a:gd name="T51" fmla="*/ 2147483647 h 39"/>
                <a:gd name="T52" fmla="*/ 2147483647 w 111"/>
                <a:gd name="T53" fmla="*/ 2147483647 h 39"/>
                <a:gd name="T54" fmla="*/ 2147483647 w 111"/>
                <a:gd name="T55" fmla="*/ 2147483647 h 39"/>
                <a:gd name="T56" fmla="*/ 2147483647 w 111"/>
                <a:gd name="T57" fmla="*/ 2147483647 h 39"/>
                <a:gd name="T58" fmla="*/ 2147483647 w 111"/>
                <a:gd name="T59" fmla="*/ 2147483647 h 39"/>
                <a:gd name="T60" fmla="*/ 2147483647 w 111"/>
                <a:gd name="T61" fmla="*/ 2147483647 h 39"/>
                <a:gd name="T62" fmla="*/ 2147483647 w 111"/>
                <a:gd name="T63" fmla="*/ 2147483647 h 39"/>
                <a:gd name="T64" fmla="*/ 2147483647 w 111"/>
                <a:gd name="T65" fmla="*/ 2147483647 h 39"/>
                <a:gd name="T66" fmla="*/ 2147483647 w 111"/>
                <a:gd name="T67" fmla="*/ 2147483647 h 39"/>
                <a:gd name="T68" fmla="*/ 2147483647 w 111"/>
                <a:gd name="T69" fmla="*/ 2147483647 h 39"/>
                <a:gd name="T70" fmla="*/ 2147483647 w 111"/>
                <a:gd name="T71" fmla="*/ 2147483647 h 39"/>
                <a:gd name="T72" fmla="*/ 2147483647 w 111"/>
                <a:gd name="T73" fmla="*/ 2147483647 h 39"/>
                <a:gd name="T74" fmla="*/ 2147483647 w 111"/>
                <a:gd name="T75" fmla="*/ 2147483647 h 39"/>
                <a:gd name="T76" fmla="*/ 2147483647 w 111"/>
                <a:gd name="T77" fmla="*/ 2147483647 h 39"/>
                <a:gd name="T78" fmla="*/ 2147483647 w 111"/>
                <a:gd name="T79" fmla="*/ 2147483647 h 39"/>
                <a:gd name="T80" fmla="*/ 2147483647 w 111"/>
                <a:gd name="T81" fmla="*/ 2147483647 h 39"/>
                <a:gd name="T82" fmla="*/ 2147483647 w 111"/>
                <a:gd name="T83" fmla="*/ 2147483647 h 39"/>
                <a:gd name="T84" fmla="*/ 2147483647 w 111"/>
                <a:gd name="T85" fmla="*/ 2147483647 h 39"/>
                <a:gd name="T86" fmla="*/ 2147483647 w 111"/>
                <a:gd name="T87" fmla="*/ 2147483647 h 39"/>
                <a:gd name="T88" fmla="*/ 2147483647 w 111"/>
                <a:gd name="T89" fmla="*/ 2147483647 h 39"/>
                <a:gd name="T90" fmla="*/ 2147483647 w 111"/>
                <a:gd name="T91" fmla="*/ 2147483647 h 39"/>
                <a:gd name="T92" fmla="*/ 2147483647 w 111"/>
                <a:gd name="T93" fmla="*/ 2147483647 h 39"/>
                <a:gd name="T94" fmla="*/ 2147483647 w 111"/>
                <a:gd name="T95" fmla="*/ 2147483647 h 39"/>
                <a:gd name="T96" fmla="*/ 2147483647 w 111"/>
                <a:gd name="T97" fmla="*/ 2147483647 h 39"/>
                <a:gd name="T98" fmla="*/ 2147483647 w 111"/>
                <a:gd name="T99" fmla="*/ 2147483647 h 39"/>
                <a:gd name="T100" fmla="*/ 2147483647 w 111"/>
                <a:gd name="T101" fmla="*/ 2147483647 h 39"/>
                <a:gd name="T102" fmla="*/ 2147483647 w 111"/>
                <a:gd name="T103" fmla="*/ 2147483647 h 39"/>
                <a:gd name="T104" fmla="*/ 2147483647 w 111"/>
                <a:gd name="T105" fmla="*/ 2147483647 h 39"/>
                <a:gd name="T106" fmla="*/ 2147483647 w 111"/>
                <a:gd name="T107" fmla="*/ 2147483647 h 39"/>
                <a:gd name="T108" fmla="*/ 2147483647 w 111"/>
                <a:gd name="T109" fmla="*/ 2147483647 h 39"/>
                <a:gd name="T110" fmla="*/ 2147483647 w 111"/>
                <a:gd name="T111" fmla="*/ 2147483647 h 39"/>
                <a:gd name="T112" fmla="*/ 2147483647 w 111"/>
                <a:gd name="T113" fmla="*/ 2147483647 h 39"/>
                <a:gd name="T114" fmla="*/ 2147483647 w 111"/>
                <a:gd name="T115" fmla="*/ 0 h 39"/>
                <a:gd name="T116" fmla="*/ 2147483647 w 111"/>
                <a:gd name="T117" fmla="*/ 0 h 39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11"/>
                <a:gd name="T178" fmla="*/ 0 h 39"/>
                <a:gd name="T179" fmla="*/ 111 w 111"/>
                <a:gd name="T180" fmla="*/ 39 h 39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11" h="39">
                  <a:moveTo>
                    <a:pt x="111" y="0"/>
                  </a:moveTo>
                  <a:lnTo>
                    <a:pt x="89" y="3"/>
                  </a:lnTo>
                  <a:lnTo>
                    <a:pt x="87" y="4"/>
                  </a:lnTo>
                  <a:lnTo>
                    <a:pt x="31" y="9"/>
                  </a:lnTo>
                  <a:lnTo>
                    <a:pt x="31" y="8"/>
                  </a:lnTo>
                  <a:lnTo>
                    <a:pt x="28" y="9"/>
                  </a:lnTo>
                  <a:lnTo>
                    <a:pt x="29" y="10"/>
                  </a:lnTo>
                  <a:lnTo>
                    <a:pt x="29" y="11"/>
                  </a:lnTo>
                  <a:lnTo>
                    <a:pt x="9" y="13"/>
                  </a:lnTo>
                  <a:lnTo>
                    <a:pt x="8" y="15"/>
                  </a:lnTo>
                  <a:lnTo>
                    <a:pt x="7" y="18"/>
                  </a:lnTo>
                  <a:lnTo>
                    <a:pt x="8" y="19"/>
                  </a:lnTo>
                  <a:lnTo>
                    <a:pt x="7" y="22"/>
                  </a:lnTo>
                  <a:lnTo>
                    <a:pt x="7" y="23"/>
                  </a:lnTo>
                  <a:lnTo>
                    <a:pt x="6" y="25"/>
                  </a:lnTo>
                  <a:lnTo>
                    <a:pt x="5" y="26"/>
                  </a:lnTo>
                  <a:lnTo>
                    <a:pt x="4" y="30"/>
                  </a:lnTo>
                  <a:lnTo>
                    <a:pt x="2" y="32"/>
                  </a:lnTo>
                  <a:lnTo>
                    <a:pt x="2" y="35"/>
                  </a:lnTo>
                  <a:lnTo>
                    <a:pt x="2" y="38"/>
                  </a:lnTo>
                  <a:lnTo>
                    <a:pt x="0" y="39"/>
                  </a:lnTo>
                  <a:lnTo>
                    <a:pt x="29" y="37"/>
                  </a:lnTo>
                  <a:lnTo>
                    <a:pt x="65" y="34"/>
                  </a:lnTo>
                  <a:lnTo>
                    <a:pt x="78" y="32"/>
                  </a:lnTo>
                  <a:lnTo>
                    <a:pt x="79" y="28"/>
                  </a:lnTo>
                  <a:lnTo>
                    <a:pt x="80" y="28"/>
                  </a:lnTo>
                  <a:lnTo>
                    <a:pt x="81" y="27"/>
                  </a:lnTo>
                  <a:lnTo>
                    <a:pt x="82" y="26"/>
                  </a:lnTo>
                  <a:lnTo>
                    <a:pt x="81" y="25"/>
                  </a:lnTo>
                  <a:lnTo>
                    <a:pt x="82" y="24"/>
                  </a:lnTo>
                  <a:lnTo>
                    <a:pt x="83" y="23"/>
                  </a:lnTo>
                  <a:lnTo>
                    <a:pt x="86" y="22"/>
                  </a:lnTo>
                  <a:lnTo>
                    <a:pt x="89" y="21"/>
                  </a:lnTo>
                  <a:lnTo>
                    <a:pt x="92" y="18"/>
                  </a:lnTo>
                  <a:lnTo>
                    <a:pt x="93" y="18"/>
                  </a:lnTo>
                  <a:lnTo>
                    <a:pt x="95" y="16"/>
                  </a:lnTo>
                  <a:lnTo>
                    <a:pt x="96" y="14"/>
                  </a:lnTo>
                  <a:lnTo>
                    <a:pt x="97" y="14"/>
                  </a:lnTo>
                  <a:lnTo>
                    <a:pt x="98" y="14"/>
                  </a:lnTo>
                  <a:lnTo>
                    <a:pt x="98" y="13"/>
                  </a:lnTo>
                  <a:lnTo>
                    <a:pt x="99" y="12"/>
                  </a:lnTo>
                  <a:lnTo>
                    <a:pt x="100" y="13"/>
                  </a:lnTo>
                  <a:lnTo>
                    <a:pt x="101" y="12"/>
                  </a:lnTo>
                  <a:lnTo>
                    <a:pt x="103" y="10"/>
                  </a:lnTo>
                  <a:lnTo>
                    <a:pt x="104" y="10"/>
                  </a:lnTo>
                  <a:lnTo>
                    <a:pt x="106" y="10"/>
                  </a:lnTo>
                  <a:lnTo>
                    <a:pt x="109" y="6"/>
                  </a:lnTo>
                  <a:lnTo>
                    <a:pt x="110" y="5"/>
                  </a:lnTo>
                  <a:lnTo>
                    <a:pt x="111" y="4"/>
                  </a:lnTo>
                  <a:lnTo>
                    <a:pt x="111" y="3"/>
                  </a:lnTo>
                  <a:lnTo>
                    <a:pt x="111" y="1"/>
                  </a:lnTo>
                  <a:lnTo>
                    <a:pt x="111" y="0"/>
                  </a:lnTo>
                  <a:close/>
                </a:path>
              </a:pathLst>
            </a:custGeom>
            <a:pattFill prst="pct20">
              <a:fgClr>
                <a:schemeClr val="tx1"/>
              </a:fgClr>
              <a:bgClr>
                <a:srgbClr val="AA1202"/>
              </a:bgClr>
            </a:patt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97" name="Freeform 36" descr="20%"/>
            <p:cNvSpPr>
              <a:spLocks/>
            </p:cNvSpPr>
            <p:nvPr/>
          </p:nvSpPr>
          <p:spPr bwMode="auto">
            <a:xfrm>
              <a:off x="6175375" y="3824288"/>
              <a:ext cx="423863" cy="641350"/>
            </a:xfrm>
            <a:custGeom>
              <a:avLst/>
              <a:gdLst>
                <a:gd name="T0" fmla="*/ 0 w 52"/>
                <a:gd name="T1" fmla="*/ 2147483647 h 83"/>
                <a:gd name="T2" fmla="*/ 2147483647 w 52"/>
                <a:gd name="T3" fmla="*/ 2147483647 h 83"/>
                <a:gd name="T4" fmla="*/ 0 w 52"/>
                <a:gd name="T5" fmla="*/ 2147483647 h 83"/>
                <a:gd name="T6" fmla="*/ 0 w 52"/>
                <a:gd name="T7" fmla="*/ 2147483647 h 83"/>
                <a:gd name="T8" fmla="*/ 2147483647 w 52"/>
                <a:gd name="T9" fmla="*/ 2147483647 h 83"/>
                <a:gd name="T10" fmla="*/ 2147483647 w 52"/>
                <a:gd name="T11" fmla="*/ 2147483647 h 83"/>
                <a:gd name="T12" fmla="*/ 2147483647 w 52"/>
                <a:gd name="T13" fmla="*/ 2147483647 h 83"/>
                <a:gd name="T14" fmla="*/ 2147483647 w 52"/>
                <a:gd name="T15" fmla="*/ 2147483647 h 83"/>
                <a:gd name="T16" fmla="*/ 2147483647 w 52"/>
                <a:gd name="T17" fmla="*/ 2147483647 h 83"/>
                <a:gd name="T18" fmla="*/ 2147483647 w 52"/>
                <a:gd name="T19" fmla="*/ 2147483647 h 83"/>
                <a:gd name="T20" fmla="*/ 2147483647 w 52"/>
                <a:gd name="T21" fmla="*/ 2147483647 h 83"/>
                <a:gd name="T22" fmla="*/ 2147483647 w 52"/>
                <a:gd name="T23" fmla="*/ 2147483647 h 83"/>
                <a:gd name="T24" fmla="*/ 2147483647 w 52"/>
                <a:gd name="T25" fmla="*/ 2147483647 h 83"/>
                <a:gd name="T26" fmla="*/ 2147483647 w 52"/>
                <a:gd name="T27" fmla="*/ 2147483647 h 83"/>
                <a:gd name="T28" fmla="*/ 2147483647 w 52"/>
                <a:gd name="T29" fmla="*/ 2147483647 h 83"/>
                <a:gd name="T30" fmla="*/ 2147483647 w 52"/>
                <a:gd name="T31" fmla="*/ 2147483647 h 83"/>
                <a:gd name="T32" fmla="*/ 2147483647 w 52"/>
                <a:gd name="T33" fmla="*/ 2147483647 h 83"/>
                <a:gd name="T34" fmla="*/ 2147483647 w 52"/>
                <a:gd name="T35" fmla="*/ 2147483647 h 83"/>
                <a:gd name="T36" fmla="*/ 2147483647 w 52"/>
                <a:gd name="T37" fmla="*/ 2147483647 h 83"/>
                <a:gd name="T38" fmla="*/ 2147483647 w 52"/>
                <a:gd name="T39" fmla="*/ 2147483647 h 83"/>
                <a:gd name="T40" fmla="*/ 2147483647 w 52"/>
                <a:gd name="T41" fmla="*/ 2147483647 h 83"/>
                <a:gd name="T42" fmla="*/ 2147483647 w 52"/>
                <a:gd name="T43" fmla="*/ 2147483647 h 83"/>
                <a:gd name="T44" fmla="*/ 2147483647 w 52"/>
                <a:gd name="T45" fmla="*/ 2147483647 h 83"/>
                <a:gd name="T46" fmla="*/ 2147483647 w 52"/>
                <a:gd name="T47" fmla="*/ 2147483647 h 83"/>
                <a:gd name="T48" fmla="*/ 2147483647 w 52"/>
                <a:gd name="T49" fmla="*/ 2147483647 h 83"/>
                <a:gd name="T50" fmla="*/ 2147483647 w 52"/>
                <a:gd name="T51" fmla="*/ 2147483647 h 83"/>
                <a:gd name="T52" fmla="*/ 2147483647 w 52"/>
                <a:gd name="T53" fmla="*/ 2147483647 h 83"/>
                <a:gd name="T54" fmla="*/ 2147483647 w 52"/>
                <a:gd name="T55" fmla="*/ 2147483647 h 83"/>
                <a:gd name="T56" fmla="*/ 2147483647 w 52"/>
                <a:gd name="T57" fmla="*/ 2147483647 h 83"/>
                <a:gd name="T58" fmla="*/ 2147483647 w 52"/>
                <a:gd name="T59" fmla="*/ 2147483647 h 83"/>
                <a:gd name="T60" fmla="*/ 2147483647 w 52"/>
                <a:gd name="T61" fmla="*/ 2147483647 h 83"/>
                <a:gd name="T62" fmla="*/ 2147483647 w 52"/>
                <a:gd name="T63" fmla="*/ 2147483647 h 83"/>
                <a:gd name="T64" fmla="*/ 2147483647 w 52"/>
                <a:gd name="T65" fmla="*/ 2147483647 h 83"/>
                <a:gd name="T66" fmla="*/ 2147483647 w 52"/>
                <a:gd name="T67" fmla="*/ 2147483647 h 83"/>
                <a:gd name="T68" fmla="*/ 2147483647 w 52"/>
                <a:gd name="T69" fmla="*/ 2147483647 h 83"/>
                <a:gd name="T70" fmla="*/ 2147483647 w 52"/>
                <a:gd name="T71" fmla="*/ 2147483647 h 83"/>
                <a:gd name="T72" fmla="*/ 2147483647 w 52"/>
                <a:gd name="T73" fmla="*/ 2147483647 h 83"/>
                <a:gd name="T74" fmla="*/ 2147483647 w 52"/>
                <a:gd name="T75" fmla="*/ 2147483647 h 83"/>
                <a:gd name="T76" fmla="*/ 2147483647 w 52"/>
                <a:gd name="T77" fmla="*/ 2147483647 h 83"/>
                <a:gd name="T78" fmla="*/ 2147483647 w 52"/>
                <a:gd name="T79" fmla="*/ 2147483647 h 83"/>
                <a:gd name="T80" fmla="*/ 2147483647 w 52"/>
                <a:gd name="T81" fmla="*/ 2147483647 h 83"/>
                <a:gd name="T82" fmla="*/ 2147483647 w 52"/>
                <a:gd name="T83" fmla="*/ 2147483647 h 83"/>
                <a:gd name="T84" fmla="*/ 2147483647 w 52"/>
                <a:gd name="T85" fmla="*/ 2147483647 h 83"/>
                <a:gd name="T86" fmla="*/ 2147483647 w 52"/>
                <a:gd name="T87" fmla="*/ 2147483647 h 83"/>
                <a:gd name="T88" fmla="*/ 2147483647 w 52"/>
                <a:gd name="T89" fmla="*/ 2147483647 h 83"/>
                <a:gd name="T90" fmla="*/ 2147483647 w 52"/>
                <a:gd name="T91" fmla="*/ 2147483647 h 83"/>
                <a:gd name="T92" fmla="*/ 2147483647 w 52"/>
                <a:gd name="T93" fmla="*/ 2147483647 h 83"/>
                <a:gd name="T94" fmla="*/ 2147483647 w 52"/>
                <a:gd name="T95" fmla="*/ 2147483647 h 83"/>
                <a:gd name="T96" fmla="*/ 2147483647 w 52"/>
                <a:gd name="T97" fmla="*/ 2147483647 h 83"/>
                <a:gd name="T98" fmla="*/ 2147483647 w 52"/>
                <a:gd name="T99" fmla="*/ 2147483647 h 83"/>
                <a:gd name="T100" fmla="*/ 2147483647 w 52"/>
                <a:gd name="T101" fmla="*/ 2147483647 h 83"/>
                <a:gd name="T102" fmla="*/ 2147483647 w 52"/>
                <a:gd name="T103" fmla="*/ 0 h 83"/>
                <a:gd name="T104" fmla="*/ 0 w 52"/>
                <a:gd name="T105" fmla="*/ 2147483647 h 83"/>
                <a:gd name="T106" fmla="*/ 0 w 52"/>
                <a:gd name="T107" fmla="*/ 2147483647 h 8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2"/>
                <a:gd name="T163" fmla="*/ 0 h 83"/>
                <a:gd name="T164" fmla="*/ 52 w 52"/>
                <a:gd name="T165" fmla="*/ 83 h 8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2" h="83">
                  <a:moveTo>
                    <a:pt x="0" y="3"/>
                  </a:moveTo>
                  <a:lnTo>
                    <a:pt x="1" y="5"/>
                  </a:lnTo>
                  <a:lnTo>
                    <a:pt x="0" y="55"/>
                  </a:lnTo>
                  <a:lnTo>
                    <a:pt x="0" y="57"/>
                  </a:lnTo>
                  <a:lnTo>
                    <a:pt x="3" y="82"/>
                  </a:lnTo>
                  <a:lnTo>
                    <a:pt x="4" y="82"/>
                  </a:lnTo>
                  <a:lnTo>
                    <a:pt x="5" y="81"/>
                  </a:lnTo>
                  <a:lnTo>
                    <a:pt x="7" y="82"/>
                  </a:lnTo>
                  <a:lnTo>
                    <a:pt x="8" y="81"/>
                  </a:lnTo>
                  <a:lnTo>
                    <a:pt x="8" y="77"/>
                  </a:lnTo>
                  <a:lnTo>
                    <a:pt x="9" y="75"/>
                  </a:lnTo>
                  <a:lnTo>
                    <a:pt x="10" y="77"/>
                  </a:lnTo>
                  <a:lnTo>
                    <a:pt x="10" y="78"/>
                  </a:lnTo>
                  <a:lnTo>
                    <a:pt x="11" y="80"/>
                  </a:lnTo>
                  <a:lnTo>
                    <a:pt x="13" y="83"/>
                  </a:lnTo>
                  <a:lnTo>
                    <a:pt x="14" y="83"/>
                  </a:lnTo>
                  <a:lnTo>
                    <a:pt x="15" y="83"/>
                  </a:lnTo>
                  <a:lnTo>
                    <a:pt x="17" y="81"/>
                  </a:lnTo>
                  <a:lnTo>
                    <a:pt x="18" y="80"/>
                  </a:lnTo>
                  <a:lnTo>
                    <a:pt x="18" y="79"/>
                  </a:lnTo>
                  <a:lnTo>
                    <a:pt x="17" y="79"/>
                  </a:lnTo>
                  <a:lnTo>
                    <a:pt x="17" y="78"/>
                  </a:lnTo>
                  <a:lnTo>
                    <a:pt x="18" y="77"/>
                  </a:lnTo>
                  <a:lnTo>
                    <a:pt x="18" y="76"/>
                  </a:lnTo>
                  <a:lnTo>
                    <a:pt x="16" y="75"/>
                  </a:lnTo>
                  <a:lnTo>
                    <a:pt x="15" y="75"/>
                  </a:lnTo>
                  <a:lnTo>
                    <a:pt x="14" y="73"/>
                  </a:lnTo>
                  <a:lnTo>
                    <a:pt x="14" y="72"/>
                  </a:lnTo>
                  <a:lnTo>
                    <a:pt x="14" y="71"/>
                  </a:lnTo>
                  <a:lnTo>
                    <a:pt x="14" y="70"/>
                  </a:lnTo>
                  <a:lnTo>
                    <a:pt x="52" y="66"/>
                  </a:lnTo>
                  <a:lnTo>
                    <a:pt x="52" y="65"/>
                  </a:lnTo>
                  <a:lnTo>
                    <a:pt x="50" y="63"/>
                  </a:lnTo>
                  <a:lnTo>
                    <a:pt x="50" y="58"/>
                  </a:lnTo>
                  <a:lnTo>
                    <a:pt x="48" y="55"/>
                  </a:lnTo>
                  <a:lnTo>
                    <a:pt x="48" y="52"/>
                  </a:lnTo>
                  <a:lnTo>
                    <a:pt x="49" y="50"/>
                  </a:lnTo>
                  <a:lnTo>
                    <a:pt x="49" y="47"/>
                  </a:lnTo>
                  <a:lnTo>
                    <a:pt x="50" y="45"/>
                  </a:lnTo>
                  <a:lnTo>
                    <a:pt x="51" y="45"/>
                  </a:lnTo>
                  <a:lnTo>
                    <a:pt x="49" y="44"/>
                  </a:lnTo>
                  <a:lnTo>
                    <a:pt x="50" y="42"/>
                  </a:lnTo>
                  <a:lnTo>
                    <a:pt x="49" y="41"/>
                  </a:lnTo>
                  <a:lnTo>
                    <a:pt x="48" y="40"/>
                  </a:lnTo>
                  <a:lnTo>
                    <a:pt x="47" y="39"/>
                  </a:lnTo>
                  <a:lnTo>
                    <a:pt x="46" y="37"/>
                  </a:lnTo>
                  <a:lnTo>
                    <a:pt x="45" y="36"/>
                  </a:lnTo>
                  <a:lnTo>
                    <a:pt x="36" y="0"/>
                  </a:lnTo>
                  <a:lnTo>
                    <a:pt x="0" y="3"/>
                  </a:lnTo>
                  <a:close/>
                </a:path>
              </a:pathLst>
            </a:custGeom>
            <a:pattFill prst="pct20">
              <a:fgClr>
                <a:schemeClr val="tx1"/>
              </a:fgClr>
              <a:bgClr>
                <a:srgbClr val="AA1202"/>
              </a:bgClr>
            </a:patt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98" name="Freeform 37"/>
            <p:cNvSpPr>
              <a:spLocks/>
            </p:cNvSpPr>
            <p:nvPr/>
          </p:nvSpPr>
          <p:spPr bwMode="auto">
            <a:xfrm>
              <a:off x="6575425" y="3459163"/>
              <a:ext cx="968375" cy="395287"/>
            </a:xfrm>
            <a:custGeom>
              <a:avLst/>
              <a:gdLst>
                <a:gd name="T0" fmla="*/ 2147483647 w 119"/>
                <a:gd name="T1" fmla="*/ 2147483647 h 51"/>
                <a:gd name="T2" fmla="*/ 2147483647 w 119"/>
                <a:gd name="T3" fmla="*/ 2147483647 h 51"/>
                <a:gd name="T4" fmla="*/ 2147483647 w 119"/>
                <a:gd name="T5" fmla="*/ 2147483647 h 51"/>
                <a:gd name="T6" fmla="*/ 2147483647 w 119"/>
                <a:gd name="T7" fmla="*/ 2147483647 h 51"/>
                <a:gd name="T8" fmla="*/ 2147483647 w 119"/>
                <a:gd name="T9" fmla="*/ 2147483647 h 51"/>
                <a:gd name="T10" fmla="*/ 2147483647 w 119"/>
                <a:gd name="T11" fmla="*/ 2147483647 h 51"/>
                <a:gd name="T12" fmla="*/ 2147483647 w 119"/>
                <a:gd name="T13" fmla="*/ 2147483647 h 51"/>
                <a:gd name="T14" fmla="*/ 2147483647 w 119"/>
                <a:gd name="T15" fmla="*/ 2147483647 h 51"/>
                <a:gd name="T16" fmla="*/ 2147483647 w 119"/>
                <a:gd name="T17" fmla="*/ 2147483647 h 51"/>
                <a:gd name="T18" fmla="*/ 2147483647 w 119"/>
                <a:gd name="T19" fmla="*/ 2147483647 h 51"/>
                <a:gd name="T20" fmla="*/ 2147483647 w 119"/>
                <a:gd name="T21" fmla="*/ 2147483647 h 51"/>
                <a:gd name="T22" fmla="*/ 2147483647 w 119"/>
                <a:gd name="T23" fmla="*/ 2147483647 h 51"/>
                <a:gd name="T24" fmla="*/ 2147483647 w 119"/>
                <a:gd name="T25" fmla="*/ 2147483647 h 51"/>
                <a:gd name="T26" fmla="*/ 2147483647 w 119"/>
                <a:gd name="T27" fmla="*/ 2147483647 h 51"/>
                <a:gd name="T28" fmla="*/ 2147483647 w 119"/>
                <a:gd name="T29" fmla="*/ 2147483647 h 51"/>
                <a:gd name="T30" fmla="*/ 2147483647 w 119"/>
                <a:gd name="T31" fmla="*/ 2147483647 h 51"/>
                <a:gd name="T32" fmla="*/ 2147483647 w 119"/>
                <a:gd name="T33" fmla="*/ 2147483647 h 51"/>
                <a:gd name="T34" fmla="*/ 2147483647 w 119"/>
                <a:gd name="T35" fmla="*/ 2147483647 h 51"/>
                <a:gd name="T36" fmla="*/ 2147483647 w 119"/>
                <a:gd name="T37" fmla="*/ 2147483647 h 51"/>
                <a:gd name="T38" fmla="*/ 2147483647 w 119"/>
                <a:gd name="T39" fmla="*/ 2147483647 h 51"/>
                <a:gd name="T40" fmla="*/ 2147483647 w 119"/>
                <a:gd name="T41" fmla="*/ 2147483647 h 51"/>
                <a:gd name="T42" fmla="*/ 2147483647 w 119"/>
                <a:gd name="T43" fmla="*/ 2147483647 h 51"/>
                <a:gd name="T44" fmla="*/ 2147483647 w 119"/>
                <a:gd name="T45" fmla="*/ 2147483647 h 51"/>
                <a:gd name="T46" fmla="*/ 2147483647 w 119"/>
                <a:gd name="T47" fmla="*/ 2147483647 h 51"/>
                <a:gd name="T48" fmla="*/ 2147483647 w 119"/>
                <a:gd name="T49" fmla="*/ 2147483647 h 51"/>
                <a:gd name="T50" fmla="*/ 2147483647 w 119"/>
                <a:gd name="T51" fmla="*/ 2147483647 h 51"/>
                <a:gd name="T52" fmla="*/ 2147483647 w 119"/>
                <a:gd name="T53" fmla="*/ 2147483647 h 51"/>
                <a:gd name="T54" fmla="*/ 2147483647 w 119"/>
                <a:gd name="T55" fmla="*/ 2147483647 h 51"/>
                <a:gd name="T56" fmla="*/ 2147483647 w 119"/>
                <a:gd name="T57" fmla="*/ 2147483647 h 51"/>
                <a:gd name="T58" fmla="*/ 2147483647 w 119"/>
                <a:gd name="T59" fmla="*/ 2147483647 h 51"/>
                <a:gd name="T60" fmla="*/ 2147483647 w 119"/>
                <a:gd name="T61" fmla="*/ 2147483647 h 51"/>
                <a:gd name="T62" fmla="*/ 2147483647 w 119"/>
                <a:gd name="T63" fmla="*/ 2147483647 h 51"/>
                <a:gd name="T64" fmla="*/ 2147483647 w 119"/>
                <a:gd name="T65" fmla="*/ 2147483647 h 51"/>
                <a:gd name="T66" fmla="*/ 2147483647 w 119"/>
                <a:gd name="T67" fmla="*/ 2147483647 h 51"/>
                <a:gd name="T68" fmla="*/ 2147483647 w 119"/>
                <a:gd name="T69" fmla="*/ 2147483647 h 51"/>
                <a:gd name="T70" fmla="*/ 2147483647 w 119"/>
                <a:gd name="T71" fmla="*/ 2147483647 h 51"/>
                <a:gd name="T72" fmla="*/ 2147483647 w 119"/>
                <a:gd name="T73" fmla="*/ 2147483647 h 51"/>
                <a:gd name="T74" fmla="*/ 2147483647 w 119"/>
                <a:gd name="T75" fmla="*/ 2147483647 h 51"/>
                <a:gd name="T76" fmla="*/ 2147483647 w 119"/>
                <a:gd name="T77" fmla="*/ 2147483647 h 51"/>
                <a:gd name="T78" fmla="*/ 2147483647 w 119"/>
                <a:gd name="T79" fmla="*/ 2147483647 h 51"/>
                <a:gd name="T80" fmla="*/ 2147483647 w 119"/>
                <a:gd name="T81" fmla="*/ 2147483647 h 51"/>
                <a:gd name="T82" fmla="*/ 2147483647 w 119"/>
                <a:gd name="T83" fmla="*/ 2147483647 h 51"/>
                <a:gd name="T84" fmla="*/ 2147483647 w 119"/>
                <a:gd name="T85" fmla="*/ 2147483647 h 51"/>
                <a:gd name="T86" fmla="*/ 2147483647 w 119"/>
                <a:gd name="T87" fmla="*/ 2147483647 h 51"/>
                <a:gd name="T88" fmla="*/ 2147483647 w 119"/>
                <a:gd name="T89" fmla="*/ 2147483647 h 51"/>
                <a:gd name="T90" fmla="*/ 2147483647 w 119"/>
                <a:gd name="T91" fmla="*/ 2147483647 h 51"/>
                <a:gd name="T92" fmla="*/ 2147483647 w 119"/>
                <a:gd name="T93" fmla="*/ 2147483647 h 51"/>
                <a:gd name="T94" fmla="*/ 2147483647 w 119"/>
                <a:gd name="T95" fmla="*/ 2147483647 h 51"/>
                <a:gd name="T96" fmla="*/ 2147483647 w 119"/>
                <a:gd name="T97" fmla="*/ 2147483647 h 51"/>
                <a:gd name="T98" fmla="*/ 0 w 119"/>
                <a:gd name="T99" fmla="*/ 2147483647 h 5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19"/>
                <a:gd name="T151" fmla="*/ 0 h 51"/>
                <a:gd name="T152" fmla="*/ 119 w 119"/>
                <a:gd name="T153" fmla="*/ 51 h 5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19" h="51">
                  <a:moveTo>
                    <a:pt x="0" y="45"/>
                  </a:moveTo>
                  <a:lnTo>
                    <a:pt x="1" y="41"/>
                  </a:lnTo>
                  <a:lnTo>
                    <a:pt x="2" y="41"/>
                  </a:lnTo>
                  <a:lnTo>
                    <a:pt x="3" y="40"/>
                  </a:lnTo>
                  <a:lnTo>
                    <a:pt x="4" y="39"/>
                  </a:lnTo>
                  <a:lnTo>
                    <a:pt x="3" y="38"/>
                  </a:lnTo>
                  <a:lnTo>
                    <a:pt x="4" y="37"/>
                  </a:lnTo>
                  <a:lnTo>
                    <a:pt x="5" y="36"/>
                  </a:lnTo>
                  <a:lnTo>
                    <a:pt x="8" y="35"/>
                  </a:lnTo>
                  <a:lnTo>
                    <a:pt x="11" y="34"/>
                  </a:lnTo>
                  <a:lnTo>
                    <a:pt x="14" y="31"/>
                  </a:lnTo>
                  <a:lnTo>
                    <a:pt x="15" y="31"/>
                  </a:lnTo>
                  <a:lnTo>
                    <a:pt x="17" y="29"/>
                  </a:lnTo>
                  <a:lnTo>
                    <a:pt x="18" y="27"/>
                  </a:lnTo>
                  <a:lnTo>
                    <a:pt x="19" y="27"/>
                  </a:lnTo>
                  <a:lnTo>
                    <a:pt x="20" y="27"/>
                  </a:lnTo>
                  <a:lnTo>
                    <a:pt x="20" y="26"/>
                  </a:lnTo>
                  <a:lnTo>
                    <a:pt x="21" y="25"/>
                  </a:lnTo>
                  <a:lnTo>
                    <a:pt x="22" y="26"/>
                  </a:lnTo>
                  <a:lnTo>
                    <a:pt x="23" y="25"/>
                  </a:lnTo>
                  <a:lnTo>
                    <a:pt x="25" y="23"/>
                  </a:lnTo>
                  <a:lnTo>
                    <a:pt x="26" y="23"/>
                  </a:lnTo>
                  <a:lnTo>
                    <a:pt x="28" y="23"/>
                  </a:lnTo>
                  <a:lnTo>
                    <a:pt x="31" y="19"/>
                  </a:lnTo>
                  <a:lnTo>
                    <a:pt x="32" y="18"/>
                  </a:lnTo>
                  <a:lnTo>
                    <a:pt x="33" y="17"/>
                  </a:lnTo>
                  <a:lnTo>
                    <a:pt x="33" y="16"/>
                  </a:lnTo>
                  <a:lnTo>
                    <a:pt x="33" y="14"/>
                  </a:lnTo>
                  <a:lnTo>
                    <a:pt x="33" y="13"/>
                  </a:lnTo>
                  <a:lnTo>
                    <a:pt x="37" y="12"/>
                  </a:lnTo>
                  <a:lnTo>
                    <a:pt x="37" y="13"/>
                  </a:lnTo>
                  <a:lnTo>
                    <a:pt x="40" y="13"/>
                  </a:lnTo>
                  <a:lnTo>
                    <a:pt x="42" y="12"/>
                  </a:lnTo>
                  <a:lnTo>
                    <a:pt x="78" y="7"/>
                  </a:lnTo>
                  <a:lnTo>
                    <a:pt x="112" y="0"/>
                  </a:lnTo>
                  <a:lnTo>
                    <a:pt x="113" y="1"/>
                  </a:lnTo>
                  <a:lnTo>
                    <a:pt x="114" y="2"/>
                  </a:lnTo>
                  <a:lnTo>
                    <a:pt x="115" y="3"/>
                  </a:lnTo>
                  <a:lnTo>
                    <a:pt x="116" y="5"/>
                  </a:lnTo>
                  <a:lnTo>
                    <a:pt x="116" y="6"/>
                  </a:lnTo>
                  <a:lnTo>
                    <a:pt x="115" y="5"/>
                  </a:lnTo>
                  <a:lnTo>
                    <a:pt x="114" y="5"/>
                  </a:lnTo>
                  <a:lnTo>
                    <a:pt x="113" y="5"/>
                  </a:lnTo>
                  <a:lnTo>
                    <a:pt x="112" y="5"/>
                  </a:lnTo>
                  <a:lnTo>
                    <a:pt x="113" y="6"/>
                  </a:lnTo>
                  <a:lnTo>
                    <a:pt x="110" y="8"/>
                  </a:lnTo>
                  <a:lnTo>
                    <a:pt x="109" y="8"/>
                  </a:lnTo>
                  <a:lnTo>
                    <a:pt x="108" y="10"/>
                  </a:lnTo>
                  <a:lnTo>
                    <a:pt x="106" y="10"/>
                  </a:lnTo>
                  <a:lnTo>
                    <a:pt x="105" y="11"/>
                  </a:lnTo>
                  <a:lnTo>
                    <a:pt x="105" y="12"/>
                  </a:lnTo>
                  <a:lnTo>
                    <a:pt x="106" y="12"/>
                  </a:lnTo>
                  <a:lnTo>
                    <a:pt x="108" y="11"/>
                  </a:lnTo>
                  <a:lnTo>
                    <a:pt x="111" y="10"/>
                  </a:lnTo>
                  <a:lnTo>
                    <a:pt x="112" y="9"/>
                  </a:lnTo>
                  <a:lnTo>
                    <a:pt x="114" y="9"/>
                  </a:lnTo>
                  <a:lnTo>
                    <a:pt x="114" y="10"/>
                  </a:lnTo>
                  <a:lnTo>
                    <a:pt x="114" y="11"/>
                  </a:lnTo>
                  <a:lnTo>
                    <a:pt x="115" y="12"/>
                  </a:lnTo>
                  <a:lnTo>
                    <a:pt x="115" y="11"/>
                  </a:lnTo>
                  <a:lnTo>
                    <a:pt x="116" y="11"/>
                  </a:lnTo>
                  <a:lnTo>
                    <a:pt x="117" y="9"/>
                  </a:lnTo>
                  <a:lnTo>
                    <a:pt x="118" y="9"/>
                  </a:lnTo>
                  <a:lnTo>
                    <a:pt x="119" y="11"/>
                  </a:lnTo>
                  <a:lnTo>
                    <a:pt x="119" y="14"/>
                  </a:lnTo>
                  <a:lnTo>
                    <a:pt x="119" y="15"/>
                  </a:lnTo>
                  <a:lnTo>
                    <a:pt x="117" y="16"/>
                  </a:lnTo>
                  <a:lnTo>
                    <a:pt x="117" y="17"/>
                  </a:lnTo>
                  <a:lnTo>
                    <a:pt x="117" y="18"/>
                  </a:lnTo>
                  <a:lnTo>
                    <a:pt x="115" y="19"/>
                  </a:lnTo>
                  <a:lnTo>
                    <a:pt x="114" y="19"/>
                  </a:lnTo>
                  <a:lnTo>
                    <a:pt x="113" y="20"/>
                  </a:lnTo>
                  <a:lnTo>
                    <a:pt x="111" y="20"/>
                  </a:lnTo>
                  <a:lnTo>
                    <a:pt x="110" y="20"/>
                  </a:lnTo>
                  <a:lnTo>
                    <a:pt x="109" y="19"/>
                  </a:lnTo>
                  <a:lnTo>
                    <a:pt x="109" y="18"/>
                  </a:lnTo>
                  <a:lnTo>
                    <a:pt x="108" y="18"/>
                  </a:lnTo>
                  <a:lnTo>
                    <a:pt x="108" y="20"/>
                  </a:lnTo>
                  <a:lnTo>
                    <a:pt x="108" y="21"/>
                  </a:lnTo>
                  <a:lnTo>
                    <a:pt x="108" y="22"/>
                  </a:lnTo>
                  <a:lnTo>
                    <a:pt x="109" y="22"/>
                  </a:lnTo>
                  <a:lnTo>
                    <a:pt x="110" y="23"/>
                  </a:lnTo>
                  <a:lnTo>
                    <a:pt x="110" y="24"/>
                  </a:lnTo>
                  <a:lnTo>
                    <a:pt x="107" y="28"/>
                  </a:lnTo>
                  <a:lnTo>
                    <a:pt x="105" y="27"/>
                  </a:lnTo>
                  <a:lnTo>
                    <a:pt x="104" y="27"/>
                  </a:lnTo>
                  <a:lnTo>
                    <a:pt x="104" y="28"/>
                  </a:lnTo>
                  <a:lnTo>
                    <a:pt x="105" y="29"/>
                  </a:lnTo>
                  <a:lnTo>
                    <a:pt x="108" y="28"/>
                  </a:lnTo>
                  <a:lnTo>
                    <a:pt x="110" y="28"/>
                  </a:lnTo>
                  <a:lnTo>
                    <a:pt x="112" y="27"/>
                  </a:lnTo>
                  <a:lnTo>
                    <a:pt x="112" y="26"/>
                  </a:lnTo>
                  <a:lnTo>
                    <a:pt x="113" y="26"/>
                  </a:lnTo>
                  <a:lnTo>
                    <a:pt x="114" y="27"/>
                  </a:lnTo>
                  <a:lnTo>
                    <a:pt x="113" y="29"/>
                  </a:lnTo>
                  <a:lnTo>
                    <a:pt x="111" y="31"/>
                  </a:lnTo>
                  <a:lnTo>
                    <a:pt x="109" y="32"/>
                  </a:lnTo>
                  <a:lnTo>
                    <a:pt x="108" y="32"/>
                  </a:lnTo>
                  <a:lnTo>
                    <a:pt x="105" y="32"/>
                  </a:lnTo>
                  <a:lnTo>
                    <a:pt x="103" y="36"/>
                  </a:lnTo>
                  <a:lnTo>
                    <a:pt x="102" y="37"/>
                  </a:lnTo>
                  <a:lnTo>
                    <a:pt x="99" y="39"/>
                  </a:lnTo>
                  <a:lnTo>
                    <a:pt x="97" y="41"/>
                  </a:lnTo>
                  <a:lnTo>
                    <a:pt x="96" y="44"/>
                  </a:lnTo>
                  <a:lnTo>
                    <a:pt x="95" y="48"/>
                  </a:lnTo>
                  <a:lnTo>
                    <a:pt x="95" y="49"/>
                  </a:lnTo>
                  <a:lnTo>
                    <a:pt x="93" y="50"/>
                  </a:lnTo>
                  <a:lnTo>
                    <a:pt x="88" y="51"/>
                  </a:lnTo>
                  <a:lnTo>
                    <a:pt x="87" y="51"/>
                  </a:lnTo>
                  <a:lnTo>
                    <a:pt x="69" y="39"/>
                  </a:lnTo>
                  <a:lnTo>
                    <a:pt x="54" y="41"/>
                  </a:lnTo>
                  <a:lnTo>
                    <a:pt x="53" y="39"/>
                  </a:lnTo>
                  <a:lnTo>
                    <a:pt x="50" y="36"/>
                  </a:lnTo>
                  <a:lnTo>
                    <a:pt x="49" y="37"/>
                  </a:lnTo>
                  <a:lnTo>
                    <a:pt x="49" y="36"/>
                  </a:lnTo>
                  <a:lnTo>
                    <a:pt x="49" y="35"/>
                  </a:lnTo>
                  <a:lnTo>
                    <a:pt x="31" y="37"/>
                  </a:lnTo>
                  <a:lnTo>
                    <a:pt x="30" y="37"/>
                  </a:lnTo>
                  <a:lnTo>
                    <a:pt x="30" y="38"/>
                  </a:lnTo>
                  <a:lnTo>
                    <a:pt x="26" y="40"/>
                  </a:lnTo>
                  <a:lnTo>
                    <a:pt x="25" y="40"/>
                  </a:lnTo>
                  <a:lnTo>
                    <a:pt x="21" y="42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ED4213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99" name="Freeform 38" descr="20%"/>
            <p:cNvSpPr>
              <a:spLocks/>
            </p:cNvSpPr>
            <p:nvPr/>
          </p:nvSpPr>
          <p:spPr bwMode="auto">
            <a:xfrm>
              <a:off x="5449888" y="3660775"/>
              <a:ext cx="547687" cy="479425"/>
            </a:xfrm>
            <a:custGeom>
              <a:avLst/>
              <a:gdLst>
                <a:gd name="T0" fmla="*/ 0 w 67"/>
                <a:gd name="T1" fmla="*/ 2147483647 h 62"/>
                <a:gd name="T2" fmla="*/ 2147483647 w 67"/>
                <a:gd name="T3" fmla="*/ 0 h 62"/>
                <a:gd name="T4" fmla="*/ 2147483647 w 67"/>
                <a:gd name="T5" fmla="*/ 2147483647 h 62"/>
                <a:gd name="T6" fmla="*/ 2147483647 w 67"/>
                <a:gd name="T7" fmla="*/ 2147483647 h 62"/>
                <a:gd name="T8" fmla="*/ 2147483647 w 67"/>
                <a:gd name="T9" fmla="*/ 2147483647 h 62"/>
                <a:gd name="T10" fmla="*/ 2147483647 w 67"/>
                <a:gd name="T11" fmla="*/ 2147483647 h 62"/>
                <a:gd name="T12" fmla="*/ 2147483647 w 67"/>
                <a:gd name="T13" fmla="*/ 2147483647 h 62"/>
                <a:gd name="T14" fmla="*/ 2147483647 w 67"/>
                <a:gd name="T15" fmla="*/ 2147483647 h 62"/>
                <a:gd name="T16" fmla="*/ 2147483647 w 67"/>
                <a:gd name="T17" fmla="*/ 2147483647 h 62"/>
                <a:gd name="T18" fmla="*/ 2147483647 w 67"/>
                <a:gd name="T19" fmla="*/ 2147483647 h 62"/>
                <a:gd name="T20" fmla="*/ 2147483647 w 67"/>
                <a:gd name="T21" fmla="*/ 2147483647 h 62"/>
                <a:gd name="T22" fmla="*/ 2147483647 w 67"/>
                <a:gd name="T23" fmla="*/ 2147483647 h 62"/>
                <a:gd name="T24" fmla="*/ 2147483647 w 67"/>
                <a:gd name="T25" fmla="*/ 2147483647 h 62"/>
                <a:gd name="T26" fmla="*/ 2147483647 w 67"/>
                <a:gd name="T27" fmla="*/ 2147483647 h 62"/>
                <a:gd name="T28" fmla="*/ 2147483647 w 67"/>
                <a:gd name="T29" fmla="*/ 2147483647 h 62"/>
                <a:gd name="T30" fmla="*/ 2147483647 w 67"/>
                <a:gd name="T31" fmla="*/ 2147483647 h 62"/>
                <a:gd name="T32" fmla="*/ 2147483647 w 67"/>
                <a:gd name="T33" fmla="*/ 2147483647 h 62"/>
                <a:gd name="T34" fmla="*/ 2147483647 w 67"/>
                <a:gd name="T35" fmla="*/ 2147483647 h 62"/>
                <a:gd name="T36" fmla="*/ 2147483647 w 67"/>
                <a:gd name="T37" fmla="*/ 2147483647 h 62"/>
                <a:gd name="T38" fmla="*/ 2147483647 w 67"/>
                <a:gd name="T39" fmla="*/ 2147483647 h 62"/>
                <a:gd name="T40" fmla="*/ 2147483647 w 67"/>
                <a:gd name="T41" fmla="*/ 2147483647 h 62"/>
                <a:gd name="T42" fmla="*/ 2147483647 w 67"/>
                <a:gd name="T43" fmla="*/ 2147483647 h 62"/>
                <a:gd name="T44" fmla="*/ 2147483647 w 67"/>
                <a:gd name="T45" fmla="*/ 2147483647 h 62"/>
                <a:gd name="T46" fmla="*/ 2147483647 w 67"/>
                <a:gd name="T47" fmla="*/ 2147483647 h 62"/>
                <a:gd name="T48" fmla="*/ 2147483647 w 67"/>
                <a:gd name="T49" fmla="*/ 2147483647 h 62"/>
                <a:gd name="T50" fmla="*/ 2147483647 w 67"/>
                <a:gd name="T51" fmla="*/ 2147483647 h 62"/>
                <a:gd name="T52" fmla="*/ 2147483647 w 67"/>
                <a:gd name="T53" fmla="*/ 2147483647 h 62"/>
                <a:gd name="T54" fmla="*/ 2147483647 w 67"/>
                <a:gd name="T55" fmla="*/ 2147483647 h 62"/>
                <a:gd name="T56" fmla="*/ 2147483647 w 67"/>
                <a:gd name="T57" fmla="*/ 2147483647 h 62"/>
                <a:gd name="T58" fmla="*/ 2147483647 w 67"/>
                <a:gd name="T59" fmla="*/ 2147483647 h 62"/>
                <a:gd name="T60" fmla="*/ 2147483647 w 67"/>
                <a:gd name="T61" fmla="*/ 2147483647 h 62"/>
                <a:gd name="T62" fmla="*/ 2147483647 w 67"/>
                <a:gd name="T63" fmla="*/ 2147483647 h 62"/>
                <a:gd name="T64" fmla="*/ 2147483647 w 67"/>
                <a:gd name="T65" fmla="*/ 2147483647 h 62"/>
                <a:gd name="T66" fmla="*/ 2147483647 w 67"/>
                <a:gd name="T67" fmla="*/ 2147483647 h 62"/>
                <a:gd name="T68" fmla="*/ 2147483647 w 67"/>
                <a:gd name="T69" fmla="*/ 2147483647 h 62"/>
                <a:gd name="T70" fmla="*/ 2147483647 w 67"/>
                <a:gd name="T71" fmla="*/ 2147483647 h 62"/>
                <a:gd name="T72" fmla="*/ 2147483647 w 67"/>
                <a:gd name="T73" fmla="*/ 2147483647 h 62"/>
                <a:gd name="T74" fmla="*/ 2147483647 w 67"/>
                <a:gd name="T75" fmla="*/ 2147483647 h 62"/>
                <a:gd name="T76" fmla="*/ 2147483647 w 67"/>
                <a:gd name="T77" fmla="*/ 2147483647 h 62"/>
                <a:gd name="T78" fmla="*/ 2147483647 w 67"/>
                <a:gd name="T79" fmla="*/ 2147483647 h 62"/>
                <a:gd name="T80" fmla="*/ 2147483647 w 67"/>
                <a:gd name="T81" fmla="*/ 2147483647 h 62"/>
                <a:gd name="T82" fmla="*/ 2147483647 w 67"/>
                <a:gd name="T83" fmla="*/ 2147483647 h 62"/>
                <a:gd name="T84" fmla="*/ 2147483647 w 67"/>
                <a:gd name="T85" fmla="*/ 2147483647 h 62"/>
                <a:gd name="T86" fmla="*/ 2147483647 w 67"/>
                <a:gd name="T87" fmla="*/ 2147483647 h 62"/>
                <a:gd name="T88" fmla="*/ 2147483647 w 67"/>
                <a:gd name="T89" fmla="*/ 2147483647 h 62"/>
                <a:gd name="T90" fmla="*/ 2147483647 w 67"/>
                <a:gd name="T91" fmla="*/ 2147483647 h 62"/>
                <a:gd name="T92" fmla="*/ 2147483647 w 67"/>
                <a:gd name="T93" fmla="*/ 2147483647 h 62"/>
                <a:gd name="T94" fmla="*/ 2147483647 w 67"/>
                <a:gd name="T95" fmla="*/ 2147483647 h 62"/>
                <a:gd name="T96" fmla="*/ 0 w 67"/>
                <a:gd name="T97" fmla="*/ 2147483647 h 62"/>
                <a:gd name="T98" fmla="*/ 0 w 67"/>
                <a:gd name="T99" fmla="*/ 2147483647 h 6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67"/>
                <a:gd name="T151" fmla="*/ 0 h 62"/>
                <a:gd name="T152" fmla="*/ 67 w 67"/>
                <a:gd name="T153" fmla="*/ 62 h 62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67" h="62">
                  <a:moveTo>
                    <a:pt x="0" y="3"/>
                  </a:moveTo>
                  <a:lnTo>
                    <a:pt x="60" y="0"/>
                  </a:lnTo>
                  <a:lnTo>
                    <a:pt x="60" y="1"/>
                  </a:lnTo>
                  <a:lnTo>
                    <a:pt x="61" y="2"/>
                  </a:lnTo>
                  <a:lnTo>
                    <a:pt x="62" y="3"/>
                  </a:lnTo>
                  <a:lnTo>
                    <a:pt x="61" y="5"/>
                  </a:lnTo>
                  <a:lnTo>
                    <a:pt x="60" y="6"/>
                  </a:lnTo>
                  <a:lnTo>
                    <a:pt x="58" y="8"/>
                  </a:lnTo>
                  <a:lnTo>
                    <a:pt x="58" y="9"/>
                  </a:lnTo>
                  <a:lnTo>
                    <a:pt x="67" y="9"/>
                  </a:lnTo>
                  <a:lnTo>
                    <a:pt x="67" y="10"/>
                  </a:lnTo>
                  <a:lnTo>
                    <a:pt x="66" y="12"/>
                  </a:lnTo>
                  <a:lnTo>
                    <a:pt x="65" y="13"/>
                  </a:lnTo>
                  <a:lnTo>
                    <a:pt x="64" y="17"/>
                  </a:lnTo>
                  <a:lnTo>
                    <a:pt x="62" y="19"/>
                  </a:lnTo>
                  <a:lnTo>
                    <a:pt x="62" y="22"/>
                  </a:lnTo>
                  <a:lnTo>
                    <a:pt x="62" y="25"/>
                  </a:lnTo>
                  <a:lnTo>
                    <a:pt x="60" y="26"/>
                  </a:lnTo>
                  <a:lnTo>
                    <a:pt x="60" y="27"/>
                  </a:lnTo>
                  <a:lnTo>
                    <a:pt x="57" y="29"/>
                  </a:lnTo>
                  <a:lnTo>
                    <a:pt x="57" y="32"/>
                  </a:lnTo>
                  <a:lnTo>
                    <a:pt x="57" y="35"/>
                  </a:lnTo>
                  <a:lnTo>
                    <a:pt x="56" y="36"/>
                  </a:lnTo>
                  <a:lnTo>
                    <a:pt x="54" y="38"/>
                  </a:lnTo>
                  <a:lnTo>
                    <a:pt x="52" y="40"/>
                  </a:lnTo>
                  <a:lnTo>
                    <a:pt x="51" y="41"/>
                  </a:lnTo>
                  <a:lnTo>
                    <a:pt x="51" y="43"/>
                  </a:lnTo>
                  <a:lnTo>
                    <a:pt x="50" y="45"/>
                  </a:lnTo>
                  <a:lnTo>
                    <a:pt x="50" y="46"/>
                  </a:lnTo>
                  <a:lnTo>
                    <a:pt x="49" y="49"/>
                  </a:lnTo>
                  <a:lnTo>
                    <a:pt x="48" y="51"/>
                  </a:lnTo>
                  <a:lnTo>
                    <a:pt x="49" y="54"/>
                  </a:lnTo>
                  <a:lnTo>
                    <a:pt x="50" y="55"/>
                  </a:lnTo>
                  <a:lnTo>
                    <a:pt x="50" y="57"/>
                  </a:lnTo>
                  <a:lnTo>
                    <a:pt x="50" y="58"/>
                  </a:lnTo>
                  <a:lnTo>
                    <a:pt x="49" y="60"/>
                  </a:lnTo>
                  <a:lnTo>
                    <a:pt x="50" y="61"/>
                  </a:lnTo>
                  <a:lnTo>
                    <a:pt x="8" y="62"/>
                  </a:lnTo>
                  <a:lnTo>
                    <a:pt x="8" y="53"/>
                  </a:lnTo>
                  <a:lnTo>
                    <a:pt x="6" y="52"/>
                  </a:lnTo>
                  <a:lnTo>
                    <a:pt x="4" y="53"/>
                  </a:lnTo>
                  <a:lnTo>
                    <a:pt x="2" y="51"/>
                  </a:lnTo>
                  <a:lnTo>
                    <a:pt x="2" y="22"/>
                  </a:lnTo>
                  <a:lnTo>
                    <a:pt x="0" y="3"/>
                  </a:lnTo>
                  <a:close/>
                </a:path>
              </a:pathLst>
            </a:custGeom>
            <a:pattFill prst="pct20">
              <a:fgClr>
                <a:schemeClr val="tx1"/>
              </a:fgClr>
              <a:bgClr>
                <a:srgbClr val="AA1202"/>
              </a:bgClr>
            </a:patt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2900" name="Group 281"/>
            <p:cNvGrpSpPr>
              <a:grpSpLocks/>
            </p:cNvGrpSpPr>
            <p:nvPr/>
          </p:nvGrpSpPr>
          <p:grpSpPr bwMode="auto">
            <a:xfrm>
              <a:off x="1155696" y="3886215"/>
              <a:ext cx="2009775" cy="1390654"/>
              <a:chOff x="768" y="2832"/>
              <a:chExt cx="1203" cy="876"/>
            </a:xfrm>
          </p:grpSpPr>
          <p:sp>
            <p:nvSpPr>
              <p:cNvPr id="32923" name="Freeform 40"/>
              <p:cNvSpPr>
                <a:spLocks/>
              </p:cNvSpPr>
              <p:nvPr/>
            </p:nvSpPr>
            <p:spPr bwMode="auto">
              <a:xfrm>
                <a:off x="1056" y="2832"/>
                <a:ext cx="915" cy="780"/>
              </a:xfrm>
              <a:custGeom>
                <a:avLst/>
                <a:gdLst>
                  <a:gd name="T0" fmla="*/ 1611 w 188"/>
                  <a:gd name="T1" fmla="*/ 3588 h 160"/>
                  <a:gd name="T2" fmla="*/ 3008 w 188"/>
                  <a:gd name="T3" fmla="*/ 4636 h 160"/>
                  <a:gd name="T4" fmla="*/ 2083 w 188"/>
                  <a:gd name="T5" fmla="*/ 5796 h 160"/>
                  <a:gd name="T6" fmla="*/ 1849 w 188"/>
                  <a:gd name="T7" fmla="*/ 4992 h 160"/>
                  <a:gd name="T8" fmla="*/ 569 w 188"/>
                  <a:gd name="T9" fmla="*/ 6372 h 160"/>
                  <a:gd name="T10" fmla="*/ 1280 w 188"/>
                  <a:gd name="T11" fmla="*/ 7415 h 160"/>
                  <a:gd name="T12" fmla="*/ 3105 w 188"/>
                  <a:gd name="T13" fmla="*/ 7059 h 160"/>
                  <a:gd name="T14" fmla="*/ 2536 w 188"/>
                  <a:gd name="T15" fmla="*/ 8580 h 160"/>
                  <a:gd name="T16" fmla="*/ 2083 w 188"/>
                  <a:gd name="T17" fmla="*/ 9150 h 160"/>
                  <a:gd name="T18" fmla="*/ 1158 w 188"/>
                  <a:gd name="T19" fmla="*/ 9506 h 160"/>
                  <a:gd name="T20" fmla="*/ 686 w 188"/>
                  <a:gd name="T21" fmla="*/ 11359 h 160"/>
                  <a:gd name="T22" fmla="*/ 1280 w 188"/>
                  <a:gd name="T23" fmla="*/ 12407 h 160"/>
                  <a:gd name="T24" fmla="*/ 2536 w 188"/>
                  <a:gd name="T25" fmla="*/ 12977 h 160"/>
                  <a:gd name="T26" fmla="*/ 2536 w 188"/>
                  <a:gd name="T27" fmla="*/ 13904 h 160"/>
                  <a:gd name="T28" fmla="*/ 4025 w 188"/>
                  <a:gd name="T29" fmla="*/ 14259 h 160"/>
                  <a:gd name="T30" fmla="*/ 4833 w 188"/>
                  <a:gd name="T31" fmla="*/ 14474 h 160"/>
                  <a:gd name="T32" fmla="*/ 3339 w 188"/>
                  <a:gd name="T33" fmla="*/ 16326 h 160"/>
                  <a:gd name="T34" fmla="*/ 2180 w 188"/>
                  <a:gd name="T35" fmla="*/ 17038 h 160"/>
                  <a:gd name="T36" fmla="*/ 355 w 188"/>
                  <a:gd name="T37" fmla="*/ 17964 h 160"/>
                  <a:gd name="T38" fmla="*/ 355 w 188"/>
                  <a:gd name="T39" fmla="*/ 18535 h 160"/>
                  <a:gd name="T40" fmla="*/ 3339 w 188"/>
                  <a:gd name="T41" fmla="*/ 17253 h 160"/>
                  <a:gd name="T42" fmla="*/ 7155 w 188"/>
                  <a:gd name="T43" fmla="*/ 13904 h 160"/>
                  <a:gd name="T44" fmla="*/ 6799 w 188"/>
                  <a:gd name="T45" fmla="*/ 13548 h 160"/>
                  <a:gd name="T46" fmla="*/ 8882 w 188"/>
                  <a:gd name="T47" fmla="*/ 11003 h 160"/>
                  <a:gd name="T48" fmla="*/ 8289 w 188"/>
                  <a:gd name="T49" fmla="*/ 11690 h 160"/>
                  <a:gd name="T50" fmla="*/ 8410 w 188"/>
                  <a:gd name="T51" fmla="*/ 12621 h 160"/>
                  <a:gd name="T52" fmla="*/ 8289 w 188"/>
                  <a:gd name="T53" fmla="*/ 13216 h 160"/>
                  <a:gd name="T54" fmla="*/ 9924 w 188"/>
                  <a:gd name="T55" fmla="*/ 12285 h 160"/>
                  <a:gd name="T56" fmla="*/ 9924 w 188"/>
                  <a:gd name="T57" fmla="*/ 11359 h 160"/>
                  <a:gd name="T58" fmla="*/ 12343 w 188"/>
                  <a:gd name="T59" fmla="*/ 11929 h 160"/>
                  <a:gd name="T60" fmla="*/ 13954 w 188"/>
                  <a:gd name="T61" fmla="*/ 11690 h 160"/>
                  <a:gd name="T62" fmla="*/ 16723 w 188"/>
                  <a:gd name="T63" fmla="*/ 12621 h 160"/>
                  <a:gd name="T64" fmla="*/ 17648 w 188"/>
                  <a:gd name="T65" fmla="*/ 13787 h 160"/>
                  <a:gd name="T66" fmla="*/ 19142 w 188"/>
                  <a:gd name="T67" fmla="*/ 14830 h 160"/>
                  <a:gd name="T68" fmla="*/ 21673 w 188"/>
                  <a:gd name="T69" fmla="*/ 15069 h 160"/>
                  <a:gd name="T70" fmla="*/ 21318 w 188"/>
                  <a:gd name="T71" fmla="*/ 13548 h 160"/>
                  <a:gd name="T72" fmla="*/ 20300 w 188"/>
                  <a:gd name="T73" fmla="*/ 13333 h 160"/>
                  <a:gd name="T74" fmla="*/ 18787 w 188"/>
                  <a:gd name="T75" fmla="*/ 12285 h 160"/>
                  <a:gd name="T76" fmla="*/ 16937 w 188"/>
                  <a:gd name="T77" fmla="*/ 11003 h 160"/>
                  <a:gd name="T78" fmla="*/ 16251 w 188"/>
                  <a:gd name="T79" fmla="*/ 11929 h 160"/>
                  <a:gd name="T80" fmla="*/ 14874 w 188"/>
                  <a:gd name="T81" fmla="*/ 10764 h 160"/>
                  <a:gd name="T82" fmla="*/ 13477 w 188"/>
                  <a:gd name="T83" fmla="*/ 9267 h 160"/>
                  <a:gd name="T84" fmla="*/ 11749 w 188"/>
                  <a:gd name="T85" fmla="*/ 2423 h 160"/>
                  <a:gd name="T86" fmla="*/ 10376 w 188"/>
                  <a:gd name="T87" fmla="*/ 570 h 160"/>
                  <a:gd name="T88" fmla="*/ 7958 w 188"/>
                  <a:gd name="T89" fmla="*/ 570 h 160"/>
                  <a:gd name="T90" fmla="*/ 6799 w 188"/>
                  <a:gd name="T91" fmla="*/ 570 h 160"/>
                  <a:gd name="T92" fmla="*/ 5188 w 188"/>
                  <a:gd name="T93" fmla="*/ 0 h 160"/>
                  <a:gd name="T94" fmla="*/ 4025 w 188"/>
                  <a:gd name="T95" fmla="*/ 478 h 160"/>
                  <a:gd name="T96" fmla="*/ 2769 w 188"/>
                  <a:gd name="T97" fmla="*/ 1497 h 160"/>
                  <a:gd name="T98" fmla="*/ 2180 w 188"/>
                  <a:gd name="T99" fmla="*/ 2423 h 160"/>
                  <a:gd name="T100" fmla="*/ 1158 w 188"/>
                  <a:gd name="T101" fmla="*/ 3018 h 16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88"/>
                  <a:gd name="T154" fmla="*/ 0 h 160"/>
                  <a:gd name="T155" fmla="*/ 188 w 188"/>
                  <a:gd name="T156" fmla="*/ 160 h 160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88" h="160">
                    <a:moveTo>
                      <a:pt x="10" y="26"/>
                    </a:moveTo>
                    <a:lnTo>
                      <a:pt x="14" y="31"/>
                    </a:lnTo>
                    <a:lnTo>
                      <a:pt x="19" y="39"/>
                    </a:lnTo>
                    <a:lnTo>
                      <a:pt x="26" y="40"/>
                    </a:lnTo>
                    <a:lnTo>
                      <a:pt x="26" y="50"/>
                    </a:lnTo>
                    <a:lnTo>
                      <a:pt x="18" y="50"/>
                    </a:lnTo>
                    <a:lnTo>
                      <a:pt x="18" y="43"/>
                    </a:lnTo>
                    <a:lnTo>
                      <a:pt x="16" y="43"/>
                    </a:lnTo>
                    <a:lnTo>
                      <a:pt x="0" y="50"/>
                    </a:lnTo>
                    <a:lnTo>
                      <a:pt x="5" y="55"/>
                    </a:lnTo>
                    <a:lnTo>
                      <a:pt x="5" y="61"/>
                    </a:lnTo>
                    <a:lnTo>
                      <a:pt x="11" y="64"/>
                    </a:lnTo>
                    <a:lnTo>
                      <a:pt x="21" y="66"/>
                    </a:lnTo>
                    <a:lnTo>
                      <a:pt x="27" y="61"/>
                    </a:lnTo>
                    <a:lnTo>
                      <a:pt x="29" y="72"/>
                    </a:lnTo>
                    <a:lnTo>
                      <a:pt x="22" y="74"/>
                    </a:lnTo>
                    <a:lnTo>
                      <a:pt x="21" y="77"/>
                    </a:lnTo>
                    <a:lnTo>
                      <a:pt x="18" y="79"/>
                    </a:lnTo>
                    <a:lnTo>
                      <a:pt x="13" y="75"/>
                    </a:lnTo>
                    <a:lnTo>
                      <a:pt x="10" y="82"/>
                    </a:lnTo>
                    <a:lnTo>
                      <a:pt x="2" y="90"/>
                    </a:lnTo>
                    <a:lnTo>
                      <a:pt x="6" y="98"/>
                    </a:lnTo>
                    <a:lnTo>
                      <a:pt x="5" y="101"/>
                    </a:lnTo>
                    <a:lnTo>
                      <a:pt x="11" y="107"/>
                    </a:lnTo>
                    <a:lnTo>
                      <a:pt x="19" y="107"/>
                    </a:lnTo>
                    <a:lnTo>
                      <a:pt x="22" y="112"/>
                    </a:lnTo>
                    <a:lnTo>
                      <a:pt x="21" y="115"/>
                    </a:lnTo>
                    <a:lnTo>
                      <a:pt x="22" y="120"/>
                    </a:lnTo>
                    <a:lnTo>
                      <a:pt x="29" y="117"/>
                    </a:lnTo>
                    <a:lnTo>
                      <a:pt x="35" y="123"/>
                    </a:lnTo>
                    <a:lnTo>
                      <a:pt x="45" y="119"/>
                    </a:lnTo>
                    <a:lnTo>
                      <a:pt x="42" y="125"/>
                    </a:lnTo>
                    <a:lnTo>
                      <a:pt x="42" y="131"/>
                    </a:lnTo>
                    <a:lnTo>
                      <a:pt x="29" y="141"/>
                    </a:lnTo>
                    <a:lnTo>
                      <a:pt x="24" y="147"/>
                    </a:lnTo>
                    <a:lnTo>
                      <a:pt x="19" y="147"/>
                    </a:lnTo>
                    <a:lnTo>
                      <a:pt x="11" y="154"/>
                    </a:lnTo>
                    <a:lnTo>
                      <a:pt x="3" y="155"/>
                    </a:lnTo>
                    <a:lnTo>
                      <a:pt x="0" y="159"/>
                    </a:lnTo>
                    <a:lnTo>
                      <a:pt x="3" y="160"/>
                    </a:lnTo>
                    <a:lnTo>
                      <a:pt x="19" y="154"/>
                    </a:lnTo>
                    <a:lnTo>
                      <a:pt x="29" y="149"/>
                    </a:lnTo>
                    <a:lnTo>
                      <a:pt x="48" y="136"/>
                    </a:lnTo>
                    <a:lnTo>
                      <a:pt x="62" y="120"/>
                    </a:lnTo>
                    <a:lnTo>
                      <a:pt x="64" y="117"/>
                    </a:lnTo>
                    <a:lnTo>
                      <a:pt x="59" y="117"/>
                    </a:lnTo>
                    <a:lnTo>
                      <a:pt x="73" y="96"/>
                    </a:lnTo>
                    <a:lnTo>
                      <a:pt x="77" y="95"/>
                    </a:lnTo>
                    <a:lnTo>
                      <a:pt x="77" y="98"/>
                    </a:lnTo>
                    <a:lnTo>
                      <a:pt x="72" y="101"/>
                    </a:lnTo>
                    <a:lnTo>
                      <a:pt x="70" y="111"/>
                    </a:lnTo>
                    <a:lnTo>
                      <a:pt x="73" y="109"/>
                    </a:lnTo>
                    <a:lnTo>
                      <a:pt x="70" y="112"/>
                    </a:lnTo>
                    <a:lnTo>
                      <a:pt x="72" y="114"/>
                    </a:lnTo>
                    <a:lnTo>
                      <a:pt x="82" y="107"/>
                    </a:lnTo>
                    <a:lnTo>
                      <a:pt x="86" y="106"/>
                    </a:lnTo>
                    <a:lnTo>
                      <a:pt x="88" y="101"/>
                    </a:lnTo>
                    <a:lnTo>
                      <a:pt x="86" y="98"/>
                    </a:lnTo>
                    <a:lnTo>
                      <a:pt x="96" y="96"/>
                    </a:lnTo>
                    <a:lnTo>
                      <a:pt x="107" y="103"/>
                    </a:lnTo>
                    <a:lnTo>
                      <a:pt x="117" y="99"/>
                    </a:lnTo>
                    <a:lnTo>
                      <a:pt x="121" y="101"/>
                    </a:lnTo>
                    <a:lnTo>
                      <a:pt x="128" y="101"/>
                    </a:lnTo>
                    <a:lnTo>
                      <a:pt x="145" y="109"/>
                    </a:lnTo>
                    <a:lnTo>
                      <a:pt x="149" y="112"/>
                    </a:lnTo>
                    <a:lnTo>
                      <a:pt x="153" y="119"/>
                    </a:lnTo>
                    <a:lnTo>
                      <a:pt x="163" y="125"/>
                    </a:lnTo>
                    <a:lnTo>
                      <a:pt x="166" y="128"/>
                    </a:lnTo>
                    <a:lnTo>
                      <a:pt x="177" y="135"/>
                    </a:lnTo>
                    <a:lnTo>
                      <a:pt x="188" y="130"/>
                    </a:lnTo>
                    <a:lnTo>
                      <a:pt x="188" y="123"/>
                    </a:lnTo>
                    <a:lnTo>
                      <a:pt x="185" y="117"/>
                    </a:lnTo>
                    <a:lnTo>
                      <a:pt x="180" y="115"/>
                    </a:lnTo>
                    <a:lnTo>
                      <a:pt x="176" y="115"/>
                    </a:lnTo>
                    <a:lnTo>
                      <a:pt x="169" y="111"/>
                    </a:lnTo>
                    <a:lnTo>
                      <a:pt x="163" y="106"/>
                    </a:lnTo>
                    <a:lnTo>
                      <a:pt x="150" y="93"/>
                    </a:lnTo>
                    <a:lnTo>
                      <a:pt x="147" y="95"/>
                    </a:lnTo>
                    <a:lnTo>
                      <a:pt x="144" y="99"/>
                    </a:lnTo>
                    <a:lnTo>
                      <a:pt x="141" y="103"/>
                    </a:lnTo>
                    <a:lnTo>
                      <a:pt x="129" y="96"/>
                    </a:lnTo>
                    <a:lnTo>
                      <a:pt x="129" y="93"/>
                    </a:lnTo>
                    <a:lnTo>
                      <a:pt x="120" y="96"/>
                    </a:lnTo>
                    <a:lnTo>
                      <a:pt x="117" y="80"/>
                    </a:lnTo>
                    <a:lnTo>
                      <a:pt x="109" y="45"/>
                    </a:lnTo>
                    <a:lnTo>
                      <a:pt x="102" y="21"/>
                    </a:lnTo>
                    <a:lnTo>
                      <a:pt x="99" y="10"/>
                    </a:lnTo>
                    <a:lnTo>
                      <a:pt x="90" y="5"/>
                    </a:lnTo>
                    <a:lnTo>
                      <a:pt x="85" y="8"/>
                    </a:lnTo>
                    <a:lnTo>
                      <a:pt x="69" y="5"/>
                    </a:lnTo>
                    <a:lnTo>
                      <a:pt x="64" y="7"/>
                    </a:lnTo>
                    <a:lnTo>
                      <a:pt x="59" y="5"/>
                    </a:lnTo>
                    <a:lnTo>
                      <a:pt x="59" y="4"/>
                    </a:lnTo>
                    <a:lnTo>
                      <a:pt x="45" y="0"/>
                    </a:lnTo>
                    <a:lnTo>
                      <a:pt x="43" y="4"/>
                    </a:lnTo>
                    <a:lnTo>
                      <a:pt x="35" y="4"/>
                    </a:lnTo>
                    <a:lnTo>
                      <a:pt x="29" y="8"/>
                    </a:lnTo>
                    <a:lnTo>
                      <a:pt x="24" y="13"/>
                    </a:lnTo>
                    <a:lnTo>
                      <a:pt x="22" y="18"/>
                    </a:lnTo>
                    <a:lnTo>
                      <a:pt x="19" y="21"/>
                    </a:lnTo>
                    <a:lnTo>
                      <a:pt x="13" y="21"/>
                    </a:lnTo>
                    <a:lnTo>
                      <a:pt x="10" y="26"/>
                    </a:lnTo>
                    <a:close/>
                  </a:path>
                </a:pathLst>
              </a:custGeom>
              <a:solidFill>
                <a:srgbClr val="FFC66D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24" name="Freeform 41"/>
              <p:cNvSpPr>
                <a:spLocks/>
              </p:cNvSpPr>
              <p:nvPr/>
            </p:nvSpPr>
            <p:spPr bwMode="auto">
              <a:xfrm>
                <a:off x="1021" y="3608"/>
                <a:ext cx="20" cy="14"/>
              </a:xfrm>
              <a:custGeom>
                <a:avLst/>
                <a:gdLst>
                  <a:gd name="T0" fmla="*/ 250 w 4"/>
                  <a:gd name="T1" fmla="*/ 196 h 3"/>
                  <a:gd name="T2" fmla="*/ 250 w 4"/>
                  <a:gd name="T3" fmla="*/ 107 h 3"/>
                  <a:gd name="T4" fmla="*/ 250 w 4"/>
                  <a:gd name="T5" fmla="*/ 107 h 3"/>
                  <a:gd name="T6" fmla="*/ 250 w 4"/>
                  <a:gd name="T7" fmla="*/ 107 h 3"/>
                  <a:gd name="T8" fmla="*/ 250 w 4"/>
                  <a:gd name="T9" fmla="*/ 107 h 3"/>
                  <a:gd name="T10" fmla="*/ 250 w 4"/>
                  <a:gd name="T11" fmla="*/ 107 h 3"/>
                  <a:gd name="T12" fmla="*/ 250 w 4"/>
                  <a:gd name="T13" fmla="*/ 107 h 3"/>
                  <a:gd name="T14" fmla="*/ 125 w 4"/>
                  <a:gd name="T15" fmla="*/ 0 h 3"/>
                  <a:gd name="T16" fmla="*/ 125 w 4"/>
                  <a:gd name="T17" fmla="*/ 0 h 3"/>
                  <a:gd name="T18" fmla="*/ 0 w 4"/>
                  <a:gd name="T19" fmla="*/ 107 h 3"/>
                  <a:gd name="T20" fmla="*/ 0 w 4"/>
                  <a:gd name="T21" fmla="*/ 107 h 3"/>
                  <a:gd name="T22" fmla="*/ 0 w 4"/>
                  <a:gd name="T23" fmla="*/ 107 h 3"/>
                  <a:gd name="T24" fmla="*/ 0 w 4"/>
                  <a:gd name="T25" fmla="*/ 107 h 3"/>
                  <a:gd name="T26" fmla="*/ 0 w 4"/>
                  <a:gd name="T27" fmla="*/ 107 h 3"/>
                  <a:gd name="T28" fmla="*/ 0 w 4"/>
                  <a:gd name="T29" fmla="*/ 107 h 3"/>
                  <a:gd name="T30" fmla="*/ 0 w 4"/>
                  <a:gd name="T31" fmla="*/ 196 h 3"/>
                  <a:gd name="T32" fmla="*/ 0 w 4"/>
                  <a:gd name="T33" fmla="*/ 196 h 3"/>
                  <a:gd name="T34" fmla="*/ 125 w 4"/>
                  <a:gd name="T35" fmla="*/ 196 h 3"/>
                  <a:gd name="T36" fmla="*/ 125 w 4"/>
                  <a:gd name="T37" fmla="*/ 196 h 3"/>
                  <a:gd name="T38" fmla="*/ 125 w 4"/>
                  <a:gd name="T39" fmla="*/ 303 h 3"/>
                  <a:gd name="T40" fmla="*/ 250 w 4"/>
                  <a:gd name="T41" fmla="*/ 303 h 3"/>
                  <a:gd name="T42" fmla="*/ 250 w 4"/>
                  <a:gd name="T43" fmla="*/ 303 h 3"/>
                  <a:gd name="T44" fmla="*/ 375 w 4"/>
                  <a:gd name="T45" fmla="*/ 303 h 3"/>
                  <a:gd name="T46" fmla="*/ 375 w 4"/>
                  <a:gd name="T47" fmla="*/ 303 h 3"/>
                  <a:gd name="T48" fmla="*/ 500 w 4"/>
                  <a:gd name="T49" fmla="*/ 196 h 3"/>
                  <a:gd name="T50" fmla="*/ 500 w 4"/>
                  <a:gd name="T51" fmla="*/ 196 h 3"/>
                  <a:gd name="T52" fmla="*/ 500 w 4"/>
                  <a:gd name="T53" fmla="*/ 196 h 3"/>
                  <a:gd name="T54" fmla="*/ 500 w 4"/>
                  <a:gd name="T55" fmla="*/ 107 h 3"/>
                  <a:gd name="T56" fmla="*/ 500 w 4"/>
                  <a:gd name="T57" fmla="*/ 107 h 3"/>
                  <a:gd name="T58" fmla="*/ 500 w 4"/>
                  <a:gd name="T59" fmla="*/ 107 h 3"/>
                  <a:gd name="T60" fmla="*/ 500 w 4"/>
                  <a:gd name="T61" fmla="*/ 107 h 3"/>
                  <a:gd name="T62" fmla="*/ 500 w 4"/>
                  <a:gd name="T63" fmla="*/ 107 h 3"/>
                  <a:gd name="T64" fmla="*/ 500 w 4"/>
                  <a:gd name="T65" fmla="*/ 0 h 3"/>
                  <a:gd name="T66" fmla="*/ 500 w 4"/>
                  <a:gd name="T67" fmla="*/ 0 h 3"/>
                  <a:gd name="T68" fmla="*/ 500 w 4"/>
                  <a:gd name="T69" fmla="*/ 0 h 3"/>
                  <a:gd name="T70" fmla="*/ 500 w 4"/>
                  <a:gd name="T71" fmla="*/ 0 h 3"/>
                  <a:gd name="T72" fmla="*/ 500 w 4"/>
                  <a:gd name="T73" fmla="*/ 107 h 3"/>
                  <a:gd name="T74" fmla="*/ 375 w 4"/>
                  <a:gd name="T75" fmla="*/ 107 h 3"/>
                  <a:gd name="T76" fmla="*/ 375 w 4"/>
                  <a:gd name="T77" fmla="*/ 107 h 3"/>
                  <a:gd name="T78" fmla="*/ 250 w 4"/>
                  <a:gd name="T79" fmla="*/ 196 h 3"/>
                  <a:gd name="T80" fmla="*/ 250 w 4"/>
                  <a:gd name="T81" fmla="*/ 196 h 3"/>
                  <a:gd name="T82" fmla="*/ 250 w 4"/>
                  <a:gd name="T83" fmla="*/ 196 h 3"/>
                  <a:gd name="T84" fmla="*/ 250 w 4"/>
                  <a:gd name="T85" fmla="*/ 196 h 3"/>
                  <a:gd name="T86" fmla="*/ 250 w 4"/>
                  <a:gd name="T87" fmla="*/ 303 h 3"/>
                  <a:gd name="T88" fmla="*/ 375 w 4"/>
                  <a:gd name="T89" fmla="*/ 303 h 3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4"/>
                  <a:gd name="T136" fmla="*/ 0 h 3"/>
                  <a:gd name="T137" fmla="*/ 4 w 4"/>
                  <a:gd name="T138" fmla="*/ 3 h 3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4" h="3">
                    <a:moveTo>
                      <a:pt x="2" y="2"/>
                    </a:moveTo>
                    <a:lnTo>
                      <a:pt x="2" y="1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1" y="3"/>
                    </a:lnTo>
                    <a:lnTo>
                      <a:pt x="2" y="3"/>
                    </a:lnTo>
                    <a:lnTo>
                      <a:pt x="3" y="3"/>
                    </a:lnTo>
                    <a:lnTo>
                      <a:pt x="4" y="2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4" y="1"/>
                    </a:lnTo>
                    <a:lnTo>
                      <a:pt x="3" y="1"/>
                    </a:lnTo>
                    <a:lnTo>
                      <a:pt x="2" y="2"/>
                    </a:lnTo>
                    <a:lnTo>
                      <a:pt x="2" y="3"/>
                    </a:lnTo>
                    <a:lnTo>
                      <a:pt x="3" y="3"/>
                    </a:lnTo>
                  </a:path>
                </a:pathLst>
              </a:custGeom>
              <a:solidFill>
                <a:srgbClr val="FFC66D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25" name="Freeform 42"/>
              <p:cNvSpPr>
                <a:spLocks/>
              </p:cNvSpPr>
              <p:nvPr/>
            </p:nvSpPr>
            <p:spPr bwMode="auto">
              <a:xfrm>
                <a:off x="978" y="3610"/>
                <a:ext cx="43" cy="30"/>
              </a:xfrm>
              <a:custGeom>
                <a:avLst/>
                <a:gdLst>
                  <a:gd name="T0" fmla="*/ 755 w 9"/>
                  <a:gd name="T1" fmla="*/ 0 h 6"/>
                  <a:gd name="T2" fmla="*/ 435 w 9"/>
                  <a:gd name="T3" fmla="*/ 0 h 6"/>
                  <a:gd name="T4" fmla="*/ 320 w 9"/>
                  <a:gd name="T5" fmla="*/ 125 h 6"/>
                  <a:gd name="T6" fmla="*/ 320 w 9"/>
                  <a:gd name="T7" fmla="*/ 125 h 6"/>
                  <a:gd name="T8" fmla="*/ 320 w 9"/>
                  <a:gd name="T9" fmla="*/ 250 h 6"/>
                  <a:gd name="T10" fmla="*/ 320 w 9"/>
                  <a:gd name="T11" fmla="*/ 375 h 6"/>
                  <a:gd name="T12" fmla="*/ 229 w 9"/>
                  <a:gd name="T13" fmla="*/ 375 h 6"/>
                  <a:gd name="T14" fmla="*/ 229 w 9"/>
                  <a:gd name="T15" fmla="*/ 375 h 6"/>
                  <a:gd name="T16" fmla="*/ 115 w 9"/>
                  <a:gd name="T17" fmla="*/ 375 h 6"/>
                  <a:gd name="T18" fmla="*/ 115 w 9"/>
                  <a:gd name="T19" fmla="*/ 500 h 6"/>
                  <a:gd name="T20" fmla="*/ 115 w 9"/>
                  <a:gd name="T21" fmla="*/ 625 h 6"/>
                  <a:gd name="T22" fmla="*/ 0 w 9"/>
                  <a:gd name="T23" fmla="*/ 625 h 6"/>
                  <a:gd name="T24" fmla="*/ 0 w 9"/>
                  <a:gd name="T25" fmla="*/ 750 h 6"/>
                  <a:gd name="T26" fmla="*/ 0 w 9"/>
                  <a:gd name="T27" fmla="*/ 750 h 6"/>
                  <a:gd name="T28" fmla="*/ 0 w 9"/>
                  <a:gd name="T29" fmla="*/ 750 h 6"/>
                  <a:gd name="T30" fmla="*/ 0 w 9"/>
                  <a:gd name="T31" fmla="*/ 750 h 6"/>
                  <a:gd name="T32" fmla="*/ 0 w 9"/>
                  <a:gd name="T33" fmla="*/ 750 h 6"/>
                  <a:gd name="T34" fmla="*/ 0 w 9"/>
                  <a:gd name="T35" fmla="*/ 750 h 6"/>
                  <a:gd name="T36" fmla="*/ 0 w 9"/>
                  <a:gd name="T37" fmla="*/ 750 h 6"/>
                  <a:gd name="T38" fmla="*/ 115 w 9"/>
                  <a:gd name="T39" fmla="*/ 750 h 6"/>
                  <a:gd name="T40" fmla="*/ 229 w 9"/>
                  <a:gd name="T41" fmla="*/ 750 h 6"/>
                  <a:gd name="T42" fmla="*/ 320 w 9"/>
                  <a:gd name="T43" fmla="*/ 625 h 6"/>
                  <a:gd name="T44" fmla="*/ 664 w 9"/>
                  <a:gd name="T45" fmla="*/ 375 h 6"/>
                  <a:gd name="T46" fmla="*/ 755 w 9"/>
                  <a:gd name="T47" fmla="*/ 250 h 6"/>
                  <a:gd name="T48" fmla="*/ 870 w 9"/>
                  <a:gd name="T49" fmla="*/ 250 h 6"/>
                  <a:gd name="T50" fmla="*/ 979 w 9"/>
                  <a:gd name="T51" fmla="*/ 125 h 6"/>
                  <a:gd name="T52" fmla="*/ 979 w 9"/>
                  <a:gd name="T53" fmla="*/ 125 h 6"/>
                  <a:gd name="T54" fmla="*/ 979 w 9"/>
                  <a:gd name="T55" fmla="*/ 125 h 6"/>
                  <a:gd name="T56" fmla="*/ 870 w 9"/>
                  <a:gd name="T57" fmla="*/ 0 h 6"/>
                  <a:gd name="T58" fmla="*/ 870 w 9"/>
                  <a:gd name="T59" fmla="*/ 0 h 6"/>
                  <a:gd name="T60" fmla="*/ 870 w 9"/>
                  <a:gd name="T61" fmla="*/ 0 h 6"/>
                  <a:gd name="T62" fmla="*/ 870 w 9"/>
                  <a:gd name="T63" fmla="*/ 0 h 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9"/>
                  <a:gd name="T97" fmla="*/ 0 h 6"/>
                  <a:gd name="T98" fmla="*/ 9 w 9"/>
                  <a:gd name="T99" fmla="*/ 6 h 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9" h="6">
                    <a:moveTo>
                      <a:pt x="8" y="0"/>
                    </a:moveTo>
                    <a:lnTo>
                      <a:pt x="7" y="0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4" y="1"/>
                    </a:lnTo>
                    <a:lnTo>
                      <a:pt x="3" y="1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1" y="3"/>
                    </a:lnTo>
                    <a:lnTo>
                      <a:pt x="1" y="4"/>
                    </a:lnTo>
                    <a:lnTo>
                      <a:pt x="1" y="5"/>
                    </a:lnTo>
                    <a:lnTo>
                      <a:pt x="0" y="5"/>
                    </a:lnTo>
                    <a:lnTo>
                      <a:pt x="0" y="6"/>
                    </a:lnTo>
                    <a:lnTo>
                      <a:pt x="1" y="6"/>
                    </a:lnTo>
                    <a:lnTo>
                      <a:pt x="2" y="6"/>
                    </a:lnTo>
                    <a:lnTo>
                      <a:pt x="2" y="5"/>
                    </a:lnTo>
                    <a:lnTo>
                      <a:pt x="3" y="5"/>
                    </a:lnTo>
                    <a:lnTo>
                      <a:pt x="5" y="4"/>
                    </a:lnTo>
                    <a:lnTo>
                      <a:pt x="6" y="3"/>
                    </a:lnTo>
                    <a:lnTo>
                      <a:pt x="7" y="2"/>
                    </a:lnTo>
                    <a:lnTo>
                      <a:pt x="8" y="2"/>
                    </a:lnTo>
                    <a:lnTo>
                      <a:pt x="9" y="1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FFC66D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26" name="Freeform 43"/>
              <p:cNvSpPr>
                <a:spLocks/>
              </p:cNvSpPr>
              <p:nvPr/>
            </p:nvSpPr>
            <p:spPr bwMode="auto">
              <a:xfrm>
                <a:off x="934" y="3632"/>
                <a:ext cx="44" cy="34"/>
              </a:xfrm>
              <a:custGeom>
                <a:avLst/>
                <a:gdLst>
                  <a:gd name="T0" fmla="*/ 934 w 9"/>
                  <a:gd name="T1" fmla="*/ 355 h 7"/>
                  <a:gd name="T2" fmla="*/ 934 w 9"/>
                  <a:gd name="T3" fmla="*/ 117 h 7"/>
                  <a:gd name="T4" fmla="*/ 572 w 9"/>
                  <a:gd name="T5" fmla="*/ 355 h 7"/>
                  <a:gd name="T6" fmla="*/ 479 w 9"/>
                  <a:gd name="T7" fmla="*/ 447 h 7"/>
                  <a:gd name="T8" fmla="*/ 479 w 9"/>
                  <a:gd name="T9" fmla="*/ 447 h 7"/>
                  <a:gd name="T10" fmla="*/ 240 w 9"/>
                  <a:gd name="T11" fmla="*/ 568 h 7"/>
                  <a:gd name="T12" fmla="*/ 117 w 9"/>
                  <a:gd name="T13" fmla="*/ 685 h 7"/>
                  <a:gd name="T14" fmla="*/ 0 w 9"/>
                  <a:gd name="T15" fmla="*/ 685 h 7"/>
                  <a:gd name="T16" fmla="*/ 240 w 9"/>
                  <a:gd name="T17" fmla="*/ 685 h 7"/>
                  <a:gd name="T18" fmla="*/ 357 w 9"/>
                  <a:gd name="T19" fmla="*/ 568 h 7"/>
                  <a:gd name="T20" fmla="*/ 694 w 9"/>
                  <a:gd name="T21" fmla="*/ 447 h 7"/>
                  <a:gd name="T22" fmla="*/ 934 w 9"/>
                  <a:gd name="T23" fmla="*/ 355 h 7"/>
                  <a:gd name="T24" fmla="*/ 934 w 9"/>
                  <a:gd name="T25" fmla="*/ 355 h 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9"/>
                  <a:gd name="T40" fmla="*/ 0 h 7"/>
                  <a:gd name="T41" fmla="*/ 9 w 9"/>
                  <a:gd name="T42" fmla="*/ 7 h 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9" h="7">
                    <a:moveTo>
                      <a:pt x="8" y="3"/>
                    </a:moveTo>
                    <a:cubicBezTo>
                      <a:pt x="8" y="2"/>
                      <a:pt x="9" y="1"/>
                      <a:pt x="8" y="1"/>
                    </a:cubicBezTo>
                    <a:cubicBezTo>
                      <a:pt x="7" y="0"/>
                      <a:pt x="5" y="2"/>
                      <a:pt x="5" y="3"/>
                    </a:cubicBezTo>
                    <a:cubicBezTo>
                      <a:pt x="4" y="3"/>
                      <a:pt x="4" y="3"/>
                      <a:pt x="4" y="4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3" y="5"/>
                      <a:pt x="3" y="5"/>
                      <a:pt x="2" y="5"/>
                    </a:cubicBezTo>
                    <a:cubicBezTo>
                      <a:pt x="2" y="5"/>
                      <a:pt x="2" y="5"/>
                      <a:pt x="1" y="6"/>
                    </a:cubicBezTo>
                    <a:cubicBezTo>
                      <a:pt x="1" y="6"/>
                      <a:pt x="0" y="6"/>
                      <a:pt x="0" y="6"/>
                    </a:cubicBezTo>
                    <a:cubicBezTo>
                      <a:pt x="1" y="7"/>
                      <a:pt x="1" y="7"/>
                      <a:pt x="2" y="6"/>
                    </a:cubicBezTo>
                    <a:cubicBezTo>
                      <a:pt x="2" y="6"/>
                      <a:pt x="3" y="5"/>
                      <a:pt x="3" y="5"/>
                    </a:cubicBezTo>
                    <a:cubicBezTo>
                      <a:pt x="4" y="5"/>
                      <a:pt x="5" y="5"/>
                      <a:pt x="6" y="4"/>
                    </a:cubicBezTo>
                    <a:cubicBezTo>
                      <a:pt x="7" y="4"/>
                      <a:pt x="7" y="3"/>
                      <a:pt x="8" y="3"/>
                    </a:cubicBezTo>
                    <a:cubicBezTo>
                      <a:pt x="8" y="3"/>
                      <a:pt x="8" y="3"/>
                      <a:pt x="8" y="3"/>
                    </a:cubicBezTo>
                    <a:close/>
                  </a:path>
                </a:pathLst>
              </a:custGeom>
              <a:solidFill>
                <a:srgbClr val="FFC66D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27" name="Freeform 44"/>
              <p:cNvSpPr>
                <a:spLocks/>
              </p:cNvSpPr>
              <p:nvPr/>
            </p:nvSpPr>
            <p:spPr bwMode="auto">
              <a:xfrm>
                <a:off x="934" y="3637"/>
                <a:ext cx="39" cy="29"/>
              </a:xfrm>
              <a:custGeom>
                <a:avLst/>
                <a:gdLst>
                  <a:gd name="T0" fmla="*/ 926 w 8"/>
                  <a:gd name="T1" fmla="*/ 232 h 6"/>
                  <a:gd name="T2" fmla="*/ 926 w 8"/>
                  <a:gd name="T3" fmla="*/ 116 h 6"/>
                  <a:gd name="T4" fmla="*/ 926 w 8"/>
                  <a:gd name="T5" fmla="*/ 116 h 6"/>
                  <a:gd name="T6" fmla="*/ 926 w 8"/>
                  <a:gd name="T7" fmla="*/ 0 h 6"/>
                  <a:gd name="T8" fmla="*/ 926 w 8"/>
                  <a:gd name="T9" fmla="*/ 0 h 6"/>
                  <a:gd name="T10" fmla="*/ 926 w 8"/>
                  <a:gd name="T11" fmla="*/ 0 h 6"/>
                  <a:gd name="T12" fmla="*/ 926 w 8"/>
                  <a:gd name="T13" fmla="*/ 0 h 6"/>
                  <a:gd name="T14" fmla="*/ 926 w 8"/>
                  <a:gd name="T15" fmla="*/ 0 h 6"/>
                  <a:gd name="T16" fmla="*/ 926 w 8"/>
                  <a:gd name="T17" fmla="*/ 0 h 6"/>
                  <a:gd name="T18" fmla="*/ 926 w 8"/>
                  <a:gd name="T19" fmla="*/ 0 h 6"/>
                  <a:gd name="T20" fmla="*/ 809 w 8"/>
                  <a:gd name="T21" fmla="*/ 0 h 6"/>
                  <a:gd name="T22" fmla="*/ 809 w 8"/>
                  <a:gd name="T23" fmla="*/ 0 h 6"/>
                  <a:gd name="T24" fmla="*/ 687 w 8"/>
                  <a:gd name="T25" fmla="*/ 0 h 6"/>
                  <a:gd name="T26" fmla="*/ 570 w 8"/>
                  <a:gd name="T27" fmla="*/ 116 h 6"/>
                  <a:gd name="T28" fmla="*/ 570 w 8"/>
                  <a:gd name="T29" fmla="*/ 232 h 6"/>
                  <a:gd name="T30" fmla="*/ 570 w 8"/>
                  <a:gd name="T31" fmla="*/ 232 h 6"/>
                  <a:gd name="T32" fmla="*/ 473 w 8"/>
                  <a:gd name="T33" fmla="*/ 232 h 6"/>
                  <a:gd name="T34" fmla="*/ 473 w 8"/>
                  <a:gd name="T35" fmla="*/ 232 h 6"/>
                  <a:gd name="T36" fmla="*/ 473 w 8"/>
                  <a:gd name="T37" fmla="*/ 232 h 6"/>
                  <a:gd name="T38" fmla="*/ 473 w 8"/>
                  <a:gd name="T39" fmla="*/ 348 h 6"/>
                  <a:gd name="T40" fmla="*/ 473 w 8"/>
                  <a:gd name="T41" fmla="*/ 348 h 6"/>
                  <a:gd name="T42" fmla="*/ 473 w 8"/>
                  <a:gd name="T43" fmla="*/ 348 h 6"/>
                  <a:gd name="T44" fmla="*/ 473 w 8"/>
                  <a:gd name="T45" fmla="*/ 348 h 6"/>
                  <a:gd name="T46" fmla="*/ 239 w 8"/>
                  <a:gd name="T47" fmla="*/ 445 h 6"/>
                  <a:gd name="T48" fmla="*/ 239 w 8"/>
                  <a:gd name="T49" fmla="*/ 445 h 6"/>
                  <a:gd name="T50" fmla="*/ 239 w 8"/>
                  <a:gd name="T51" fmla="*/ 445 h 6"/>
                  <a:gd name="T52" fmla="*/ 239 w 8"/>
                  <a:gd name="T53" fmla="*/ 445 h 6"/>
                  <a:gd name="T54" fmla="*/ 117 w 8"/>
                  <a:gd name="T55" fmla="*/ 445 h 6"/>
                  <a:gd name="T56" fmla="*/ 117 w 8"/>
                  <a:gd name="T57" fmla="*/ 561 h 6"/>
                  <a:gd name="T58" fmla="*/ 117 w 8"/>
                  <a:gd name="T59" fmla="*/ 561 h 6"/>
                  <a:gd name="T60" fmla="*/ 0 w 8"/>
                  <a:gd name="T61" fmla="*/ 561 h 6"/>
                  <a:gd name="T62" fmla="*/ 0 w 8"/>
                  <a:gd name="T63" fmla="*/ 561 h 6"/>
                  <a:gd name="T64" fmla="*/ 0 w 8"/>
                  <a:gd name="T65" fmla="*/ 561 h 6"/>
                  <a:gd name="T66" fmla="*/ 117 w 8"/>
                  <a:gd name="T67" fmla="*/ 677 h 6"/>
                  <a:gd name="T68" fmla="*/ 117 w 8"/>
                  <a:gd name="T69" fmla="*/ 677 h 6"/>
                  <a:gd name="T70" fmla="*/ 117 w 8"/>
                  <a:gd name="T71" fmla="*/ 677 h 6"/>
                  <a:gd name="T72" fmla="*/ 117 w 8"/>
                  <a:gd name="T73" fmla="*/ 677 h 6"/>
                  <a:gd name="T74" fmla="*/ 239 w 8"/>
                  <a:gd name="T75" fmla="*/ 561 h 6"/>
                  <a:gd name="T76" fmla="*/ 239 w 8"/>
                  <a:gd name="T77" fmla="*/ 561 h 6"/>
                  <a:gd name="T78" fmla="*/ 356 w 8"/>
                  <a:gd name="T79" fmla="*/ 561 h 6"/>
                  <a:gd name="T80" fmla="*/ 356 w 8"/>
                  <a:gd name="T81" fmla="*/ 445 h 6"/>
                  <a:gd name="T82" fmla="*/ 356 w 8"/>
                  <a:gd name="T83" fmla="*/ 445 h 6"/>
                  <a:gd name="T84" fmla="*/ 570 w 8"/>
                  <a:gd name="T85" fmla="*/ 445 h 6"/>
                  <a:gd name="T86" fmla="*/ 570 w 8"/>
                  <a:gd name="T87" fmla="*/ 348 h 6"/>
                  <a:gd name="T88" fmla="*/ 687 w 8"/>
                  <a:gd name="T89" fmla="*/ 348 h 6"/>
                  <a:gd name="T90" fmla="*/ 809 w 8"/>
                  <a:gd name="T91" fmla="*/ 348 h 6"/>
                  <a:gd name="T92" fmla="*/ 809 w 8"/>
                  <a:gd name="T93" fmla="*/ 232 h 6"/>
                  <a:gd name="T94" fmla="*/ 809 w 8"/>
                  <a:gd name="T95" fmla="*/ 232 h 6"/>
                  <a:gd name="T96" fmla="*/ 926 w 8"/>
                  <a:gd name="T97" fmla="*/ 232 h 6"/>
                  <a:gd name="T98" fmla="*/ 926 w 8"/>
                  <a:gd name="T99" fmla="*/ 232 h 6"/>
                  <a:gd name="T100" fmla="*/ 926 w 8"/>
                  <a:gd name="T101" fmla="*/ 232 h 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8"/>
                  <a:gd name="T154" fmla="*/ 0 h 6"/>
                  <a:gd name="T155" fmla="*/ 8 w 8"/>
                  <a:gd name="T156" fmla="*/ 6 h 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8" h="6">
                    <a:moveTo>
                      <a:pt x="8" y="2"/>
                    </a:moveTo>
                    <a:lnTo>
                      <a:pt x="8" y="1"/>
                    </a:lnTo>
                    <a:lnTo>
                      <a:pt x="8" y="0"/>
                    </a:lnTo>
                    <a:lnTo>
                      <a:pt x="7" y="0"/>
                    </a:lnTo>
                    <a:lnTo>
                      <a:pt x="6" y="0"/>
                    </a:lnTo>
                    <a:lnTo>
                      <a:pt x="5" y="1"/>
                    </a:lnTo>
                    <a:lnTo>
                      <a:pt x="5" y="2"/>
                    </a:lnTo>
                    <a:lnTo>
                      <a:pt x="4" y="2"/>
                    </a:lnTo>
                    <a:lnTo>
                      <a:pt x="4" y="3"/>
                    </a:lnTo>
                    <a:lnTo>
                      <a:pt x="2" y="4"/>
                    </a:lnTo>
                    <a:lnTo>
                      <a:pt x="1" y="4"/>
                    </a:lnTo>
                    <a:lnTo>
                      <a:pt x="1" y="5"/>
                    </a:lnTo>
                    <a:lnTo>
                      <a:pt x="0" y="5"/>
                    </a:lnTo>
                    <a:lnTo>
                      <a:pt x="1" y="6"/>
                    </a:lnTo>
                    <a:lnTo>
                      <a:pt x="2" y="5"/>
                    </a:lnTo>
                    <a:lnTo>
                      <a:pt x="3" y="5"/>
                    </a:lnTo>
                    <a:lnTo>
                      <a:pt x="3" y="4"/>
                    </a:lnTo>
                    <a:lnTo>
                      <a:pt x="5" y="4"/>
                    </a:lnTo>
                    <a:lnTo>
                      <a:pt x="5" y="3"/>
                    </a:lnTo>
                    <a:lnTo>
                      <a:pt x="6" y="3"/>
                    </a:lnTo>
                    <a:lnTo>
                      <a:pt x="7" y="3"/>
                    </a:lnTo>
                    <a:lnTo>
                      <a:pt x="7" y="2"/>
                    </a:lnTo>
                    <a:lnTo>
                      <a:pt x="8" y="2"/>
                    </a:lnTo>
                    <a:close/>
                  </a:path>
                </a:pathLst>
              </a:custGeom>
              <a:solidFill>
                <a:srgbClr val="FFC66D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28" name="Freeform 45"/>
              <p:cNvSpPr>
                <a:spLocks/>
              </p:cNvSpPr>
              <p:nvPr/>
            </p:nvSpPr>
            <p:spPr bwMode="auto">
              <a:xfrm>
                <a:off x="909" y="3676"/>
                <a:ext cx="5" cy="5"/>
              </a:xfrm>
              <a:custGeom>
                <a:avLst/>
                <a:gdLst>
                  <a:gd name="T0" fmla="*/ 125 w 1"/>
                  <a:gd name="T1" fmla="*/ 0 h 1"/>
                  <a:gd name="T2" fmla="*/ 0 w 1"/>
                  <a:gd name="T3" fmla="*/ 0 h 1"/>
                  <a:gd name="T4" fmla="*/ 0 w 1"/>
                  <a:gd name="T5" fmla="*/ 125 h 1"/>
                  <a:gd name="T6" fmla="*/ 125 w 1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"/>
                  <a:gd name="T13" fmla="*/ 0 h 1"/>
                  <a:gd name="T14" fmla="*/ 1 w 1"/>
                  <a:gd name="T15" fmla="*/ 1 h 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" h="1">
                    <a:moveTo>
                      <a:pt x="1" y="0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FFC66D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29" name="Freeform 46"/>
              <p:cNvSpPr>
                <a:spLocks/>
              </p:cNvSpPr>
              <p:nvPr/>
            </p:nvSpPr>
            <p:spPr bwMode="auto">
              <a:xfrm>
                <a:off x="909" y="3676"/>
                <a:ext cx="5" cy="5"/>
              </a:xfrm>
              <a:custGeom>
                <a:avLst/>
                <a:gdLst>
                  <a:gd name="T0" fmla="*/ 125 w 1"/>
                  <a:gd name="T1" fmla="*/ 0 h 1"/>
                  <a:gd name="T2" fmla="*/ 125 w 1"/>
                  <a:gd name="T3" fmla="*/ 0 h 1"/>
                  <a:gd name="T4" fmla="*/ 125 w 1"/>
                  <a:gd name="T5" fmla="*/ 0 h 1"/>
                  <a:gd name="T6" fmla="*/ 125 w 1"/>
                  <a:gd name="T7" fmla="*/ 0 h 1"/>
                  <a:gd name="T8" fmla="*/ 0 w 1"/>
                  <a:gd name="T9" fmla="*/ 0 h 1"/>
                  <a:gd name="T10" fmla="*/ 0 w 1"/>
                  <a:gd name="T11" fmla="*/ 0 h 1"/>
                  <a:gd name="T12" fmla="*/ 0 w 1"/>
                  <a:gd name="T13" fmla="*/ 0 h 1"/>
                  <a:gd name="T14" fmla="*/ 0 w 1"/>
                  <a:gd name="T15" fmla="*/ 0 h 1"/>
                  <a:gd name="T16" fmla="*/ 0 w 1"/>
                  <a:gd name="T17" fmla="*/ 125 h 1"/>
                  <a:gd name="T18" fmla="*/ 0 w 1"/>
                  <a:gd name="T19" fmla="*/ 125 h 1"/>
                  <a:gd name="T20" fmla="*/ 0 w 1"/>
                  <a:gd name="T21" fmla="*/ 125 h 1"/>
                  <a:gd name="T22" fmla="*/ 0 w 1"/>
                  <a:gd name="T23" fmla="*/ 125 h 1"/>
                  <a:gd name="T24" fmla="*/ 0 w 1"/>
                  <a:gd name="T25" fmla="*/ 125 h 1"/>
                  <a:gd name="T26" fmla="*/ 125 w 1"/>
                  <a:gd name="T27" fmla="*/ 125 h 1"/>
                  <a:gd name="T28" fmla="*/ 125 w 1"/>
                  <a:gd name="T29" fmla="*/ 0 h 1"/>
                  <a:gd name="T30" fmla="*/ 125 w 1"/>
                  <a:gd name="T31" fmla="*/ 0 h 1"/>
                  <a:gd name="T32" fmla="*/ 125 w 1"/>
                  <a:gd name="T33" fmla="*/ 0 h 1"/>
                  <a:gd name="T34" fmla="*/ 125 w 1"/>
                  <a:gd name="T35" fmla="*/ 0 h 1"/>
                  <a:gd name="T36" fmla="*/ 125 w 1"/>
                  <a:gd name="T37" fmla="*/ 0 h 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"/>
                  <a:gd name="T58" fmla="*/ 0 h 1"/>
                  <a:gd name="T59" fmla="*/ 1 w 1"/>
                  <a:gd name="T60" fmla="*/ 1 h 1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" h="1">
                    <a:moveTo>
                      <a:pt x="1" y="0"/>
                    </a:moveTo>
                    <a:lnTo>
                      <a:pt x="1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FC66D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30" name="Freeform 47"/>
              <p:cNvSpPr>
                <a:spLocks/>
              </p:cNvSpPr>
              <p:nvPr/>
            </p:nvSpPr>
            <p:spPr bwMode="auto">
              <a:xfrm>
                <a:off x="870" y="3682"/>
                <a:ext cx="14" cy="14"/>
              </a:xfrm>
              <a:custGeom>
                <a:avLst/>
                <a:gdLst>
                  <a:gd name="T0" fmla="*/ 196 w 3"/>
                  <a:gd name="T1" fmla="*/ 107 h 3"/>
                  <a:gd name="T2" fmla="*/ 303 w 3"/>
                  <a:gd name="T3" fmla="*/ 107 h 3"/>
                  <a:gd name="T4" fmla="*/ 196 w 3"/>
                  <a:gd name="T5" fmla="*/ 107 h 3"/>
                  <a:gd name="T6" fmla="*/ 303 w 3"/>
                  <a:gd name="T7" fmla="*/ 196 h 3"/>
                  <a:gd name="T8" fmla="*/ 196 w 3"/>
                  <a:gd name="T9" fmla="*/ 196 h 3"/>
                  <a:gd name="T10" fmla="*/ 107 w 3"/>
                  <a:gd name="T11" fmla="*/ 303 h 3"/>
                  <a:gd name="T12" fmla="*/ 0 w 3"/>
                  <a:gd name="T13" fmla="*/ 303 h 3"/>
                  <a:gd name="T14" fmla="*/ 107 w 3"/>
                  <a:gd name="T15" fmla="*/ 107 h 3"/>
                  <a:gd name="T16" fmla="*/ 196 w 3"/>
                  <a:gd name="T17" fmla="*/ 107 h 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"/>
                  <a:gd name="T28" fmla="*/ 0 h 3"/>
                  <a:gd name="T29" fmla="*/ 3 w 3"/>
                  <a:gd name="T30" fmla="*/ 3 h 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" h="3">
                    <a:moveTo>
                      <a:pt x="2" y="1"/>
                    </a:moveTo>
                    <a:cubicBezTo>
                      <a:pt x="2" y="0"/>
                      <a:pt x="3" y="0"/>
                      <a:pt x="3" y="1"/>
                    </a:cubicBezTo>
                    <a:cubicBezTo>
                      <a:pt x="3" y="1"/>
                      <a:pt x="3" y="1"/>
                      <a:pt x="2" y="1"/>
                    </a:cubicBezTo>
                    <a:cubicBezTo>
                      <a:pt x="2" y="2"/>
                      <a:pt x="3" y="2"/>
                      <a:pt x="3" y="2"/>
                    </a:cubicBezTo>
                    <a:cubicBezTo>
                      <a:pt x="3" y="2"/>
                      <a:pt x="2" y="2"/>
                      <a:pt x="2" y="2"/>
                    </a:cubicBezTo>
                    <a:cubicBezTo>
                      <a:pt x="2" y="2"/>
                      <a:pt x="2" y="2"/>
                      <a:pt x="1" y="3"/>
                    </a:cubicBezTo>
                    <a:cubicBezTo>
                      <a:pt x="1" y="3"/>
                      <a:pt x="0" y="3"/>
                      <a:pt x="0" y="3"/>
                    </a:cubicBezTo>
                    <a:cubicBezTo>
                      <a:pt x="0" y="2"/>
                      <a:pt x="1" y="2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rgbClr val="FFC66D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31" name="Freeform 48"/>
              <p:cNvSpPr>
                <a:spLocks/>
              </p:cNvSpPr>
              <p:nvPr/>
            </p:nvSpPr>
            <p:spPr bwMode="auto">
              <a:xfrm>
                <a:off x="875" y="3684"/>
                <a:ext cx="14" cy="9"/>
              </a:xfrm>
              <a:custGeom>
                <a:avLst/>
                <a:gdLst>
                  <a:gd name="T0" fmla="*/ 196 w 3"/>
                  <a:gd name="T1" fmla="*/ 0 h 2"/>
                  <a:gd name="T2" fmla="*/ 196 w 3"/>
                  <a:gd name="T3" fmla="*/ 0 h 2"/>
                  <a:gd name="T4" fmla="*/ 196 w 3"/>
                  <a:gd name="T5" fmla="*/ 0 h 2"/>
                  <a:gd name="T6" fmla="*/ 196 w 3"/>
                  <a:gd name="T7" fmla="*/ 0 h 2"/>
                  <a:gd name="T8" fmla="*/ 303 w 3"/>
                  <a:gd name="T9" fmla="*/ 0 h 2"/>
                  <a:gd name="T10" fmla="*/ 303 w 3"/>
                  <a:gd name="T11" fmla="*/ 0 h 2"/>
                  <a:gd name="T12" fmla="*/ 303 w 3"/>
                  <a:gd name="T13" fmla="*/ 0 h 2"/>
                  <a:gd name="T14" fmla="*/ 303 w 3"/>
                  <a:gd name="T15" fmla="*/ 0 h 2"/>
                  <a:gd name="T16" fmla="*/ 303 w 3"/>
                  <a:gd name="T17" fmla="*/ 0 h 2"/>
                  <a:gd name="T18" fmla="*/ 303 w 3"/>
                  <a:gd name="T19" fmla="*/ 0 h 2"/>
                  <a:gd name="T20" fmla="*/ 303 w 3"/>
                  <a:gd name="T21" fmla="*/ 0 h 2"/>
                  <a:gd name="T22" fmla="*/ 196 w 3"/>
                  <a:gd name="T23" fmla="*/ 0 h 2"/>
                  <a:gd name="T24" fmla="*/ 196 w 3"/>
                  <a:gd name="T25" fmla="*/ 99 h 2"/>
                  <a:gd name="T26" fmla="*/ 303 w 3"/>
                  <a:gd name="T27" fmla="*/ 99 h 2"/>
                  <a:gd name="T28" fmla="*/ 303 w 3"/>
                  <a:gd name="T29" fmla="*/ 99 h 2"/>
                  <a:gd name="T30" fmla="*/ 303 w 3"/>
                  <a:gd name="T31" fmla="*/ 99 h 2"/>
                  <a:gd name="T32" fmla="*/ 196 w 3"/>
                  <a:gd name="T33" fmla="*/ 99 h 2"/>
                  <a:gd name="T34" fmla="*/ 196 w 3"/>
                  <a:gd name="T35" fmla="*/ 99 h 2"/>
                  <a:gd name="T36" fmla="*/ 196 w 3"/>
                  <a:gd name="T37" fmla="*/ 99 h 2"/>
                  <a:gd name="T38" fmla="*/ 196 w 3"/>
                  <a:gd name="T39" fmla="*/ 99 h 2"/>
                  <a:gd name="T40" fmla="*/ 196 w 3"/>
                  <a:gd name="T41" fmla="*/ 99 h 2"/>
                  <a:gd name="T42" fmla="*/ 107 w 3"/>
                  <a:gd name="T43" fmla="*/ 180 h 2"/>
                  <a:gd name="T44" fmla="*/ 107 w 3"/>
                  <a:gd name="T45" fmla="*/ 180 h 2"/>
                  <a:gd name="T46" fmla="*/ 107 w 3"/>
                  <a:gd name="T47" fmla="*/ 180 h 2"/>
                  <a:gd name="T48" fmla="*/ 0 w 3"/>
                  <a:gd name="T49" fmla="*/ 180 h 2"/>
                  <a:gd name="T50" fmla="*/ 0 w 3"/>
                  <a:gd name="T51" fmla="*/ 180 h 2"/>
                  <a:gd name="T52" fmla="*/ 0 w 3"/>
                  <a:gd name="T53" fmla="*/ 99 h 2"/>
                  <a:gd name="T54" fmla="*/ 107 w 3"/>
                  <a:gd name="T55" fmla="*/ 99 h 2"/>
                  <a:gd name="T56" fmla="*/ 107 w 3"/>
                  <a:gd name="T57" fmla="*/ 99 h 2"/>
                  <a:gd name="T58" fmla="*/ 107 w 3"/>
                  <a:gd name="T59" fmla="*/ 99 h 2"/>
                  <a:gd name="T60" fmla="*/ 107 w 3"/>
                  <a:gd name="T61" fmla="*/ 0 h 2"/>
                  <a:gd name="T62" fmla="*/ 196 w 3"/>
                  <a:gd name="T63" fmla="*/ 0 h 2"/>
                  <a:gd name="T64" fmla="*/ 196 w 3"/>
                  <a:gd name="T65" fmla="*/ 0 h 2"/>
                  <a:gd name="T66" fmla="*/ 196 w 3"/>
                  <a:gd name="T67" fmla="*/ 0 h 2"/>
                  <a:gd name="T68" fmla="*/ 196 w 3"/>
                  <a:gd name="T69" fmla="*/ 0 h 2"/>
                  <a:gd name="T70" fmla="*/ 196 w 3"/>
                  <a:gd name="T71" fmla="*/ 0 h 2"/>
                  <a:gd name="T72" fmla="*/ 196 w 3"/>
                  <a:gd name="T73" fmla="*/ 0 h 2"/>
                  <a:gd name="T74" fmla="*/ 196 w 3"/>
                  <a:gd name="T75" fmla="*/ 0 h 2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3"/>
                  <a:gd name="T115" fmla="*/ 0 h 2"/>
                  <a:gd name="T116" fmla="*/ 3 w 3"/>
                  <a:gd name="T117" fmla="*/ 2 h 2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3" h="2">
                    <a:moveTo>
                      <a:pt x="2" y="0"/>
                    </a:moveTo>
                    <a:lnTo>
                      <a:pt x="2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3" y="1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FC66D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32" name="Freeform 49"/>
              <p:cNvSpPr>
                <a:spLocks/>
              </p:cNvSpPr>
              <p:nvPr/>
            </p:nvSpPr>
            <p:spPr bwMode="auto">
              <a:xfrm>
                <a:off x="833" y="3690"/>
                <a:ext cx="19" cy="10"/>
              </a:xfrm>
              <a:custGeom>
                <a:avLst/>
                <a:gdLst>
                  <a:gd name="T0" fmla="*/ 314 w 4"/>
                  <a:gd name="T1" fmla="*/ 125 h 2"/>
                  <a:gd name="T2" fmla="*/ 314 w 4"/>
                  <a:gd name="T3" fmla="*/ 0 h 2"/>
                  <a:gd name="T4" fmla="*/ 428 w 4"/>
                  <a:gd name="T5" fmla="*/ 0 h 2"/>
                  <a:gd name="T6" fmla="*/ 428 w 4"/>
                  <a:gd name="T7" fmla="*/ 125 h 2"/>
                  <a:gd name="T8" fmla="*/ 114 w 4"/>
                  <a:gd name="T9" fmla="*/ 250 h 2"/>
                  <a:gd name="T10" fmla="*/ 314 w 4"/>
                  <a:gd name="T11" fmla="*/ 125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"/>
                  <a:gd name="T19" fmla="*/ 0 h 2"/>
                  <a:gd name="T20" fmla="*/ 4 w 4"/>
                  <a:gd name="T21" fmla="*/ 2 h 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" h="2">
                    <a:moveTo>
                      <a:pt x="3" y="1"/>
                    </a:moveTo>
                    <a:cubicBezTo>
                      <a:pt x="3" y="1"/>
                      <a:pt x="3" y="0"/>
                      <a:pt x="3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3" y="2"/>
                      <a:pt x="2" y="2"/>
                      <a:pt x="1" y="2"/>
                    </a:cubicBezTo>
                    <a:cubicBezTo>
                      <a:pt x="0" y="1"/>
                      <a:pt x="3" y="2"/>
                      <a:pt x="3" y="1"/>
                    </a:cubicBezTo>
                    <a:close/>
                  </a:path>
                </a:pathLst>
              </a:custGeom>
              <a:solidFill>
                <a:srgbClr val="FFC66D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33" name="Freeform 50"/>
              <p:cNvSpPr>
                <a:spLocks/>
              </p:cNvSpPr>
              <p:nvPr/>
            </p:nvSpPr>
            <p:spPr bwMode="auto">
              <a:xfrm>
                <a:off x="838" y="3690"/>
                <a:ext cx="14" cy="10"/>
              </a:xfrm>
              <a:custGeom>
                <a:avLst/>
                <a:gdLst>
                  <a:gd name="T0" fmla="*/ 196 w 3"/>
                  <a:gd name="T1" fmla="*/ 125 h 2"/>
                  <a:gd name="T2" fmla="*/ 196 w 3"/>
                  <a:gd name="T3" fmla="*/ 125 h 2"/>
                  <a:gd name="T4" fmla="*/ 196 w 3"/>
                  <a:gd name="T5" fmla="*/ 0 h 2"/>
                  <a:gd name="T6" fmla="*/ 196 w 3"/>
                  <a:gd name="T7" fmla="*/ 0 h 2"/>
                  <a:gd name="T8" fmla="*/ 196 w 3"/>
                  <a:gd name="T9" fmla="*/ 0 h 2"/>
                  <a:gd name="T10" fmla="*/ 196 w 3"/>
                  <a:gd name="T11" fmla="*/ 0 h 2"/>
                  <a:gd name="T12" fmla="*/ 196 w 3"/>
                  <a:gd name="T13" fmla="*/ 0 h 2"/>
                  <a:gd name="T14" fmla="*/ 303 w 3"/>
                  <a:gd name="T15" fmla="*/ 0 h 2"/>
                  <a:gd name="T16" fmla="*/ 303 w 3"/>
                  <a:gd name="T17" fmla="*/ 0 h 2"/>
                  <a:gd name="T18" fmla="*/ 303 w 3"/>
                  <a:gd name="T19" fmla="*/ 0 h 2"/>
                  <a:gd name="T20" fmla="*/ 303 w 3"/>
                  <a:gd name="T21" fmla="*/ 125 h 2"/>
                  <a:gd name="T22" fmla="*/ 303 w 3"/>
                  <a:gd name="T23" fmla="*/ 125 h 2"/>
                  <a:gd name="T24" fmla="*/ 303 w 3"/>
                  <a:gd name="T25" fmla="*/ 125 h 2"/>
                  <a:gd name="T26" fmla="*/ 303 w 3"/>
                  <a:gd name="T27" fmla="*/ 125 h 2"/>
                  <a:gd name="T28" fmla="*/ 196 w 3"/>
                  <a:gd name="T29" fmla="*/ 250 h 2"/>
                  <a:gd name="T30" fmla="*/ 107 w 3"/>
                  <a:gd name="T31" fmla="*/ 250 h 2"/>
                  <a:gd name="T32" fmla="*/ 0 w 3"/>
                  <a:gd name="T33" fmla="*/ 250 h 2"/>
                  <a:gd name="T34" fmla="*/ 0 w 3"/>
                  <a:gd name="T35" fmla="*/ 250 h 2"/>
                  <a:gd name="T36" fmla="*/ 0 w 3"/>
                  <a:gd name="T37" fmla="*/ 250 h 2"/>
                  <a:gd name="T38" fmla="*/ 0 w 3"/>
                  <a:gd name="T39" fmla="*/ 250 h 2"/>
                  <a:gd name="T40" fmla="*/ 0 w 3"/>
                  <a:gd name="T41" fmla="*/ 250 h 2"/>
                  <a:gd name="T42" fmla="*/ 0 w 3"/>
                  <a:gd name="T43" fmla="*/ 250 h 2"/>
                  <a:gd name="T44" fmla="*/ 107 w 3"/>
                  <a:gd name="T45" fmla="*/ 250 h 2"/>
                  <a:gd name="T46" fmla="*/ 196 w 3"/>
                  <a:gd name="T47" fmla="*/ 125 h 2"/>
                  <a:gd name="T48" fmla="*/ 196 w 3"/>
                  <a:gd name="T49" fmla="*/ 125 h 2"/>
                  <a:gd name="T50" fmla="*/ 196 w 3"/>
                  <a:gd name="T51" fmla="*/ 125 h 2"/>
                  <a:gd name="T52" fmla="*/ 196 w 3"/>
                  <a:gd name="T53" fmla="*/ 125 h 2"/>
                  <a:gd name="T54" fmla="*/ 196 w 3"/>
                  <a:gd name="T55" fmla="*/ 125 h 2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3"/>
                  <a:gd name="T85" fmla="*/ 0 h 2"/>
                  <a:gd name="T86" fmla="*/ 3 w 3"/>
                  <a:gd name="T87" fmla="*/ 2 h 2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3" h="2">
                    <a:moveTo>
                      <a:pt x="2" y="1"/>
                    </a:moveTo>
                    <a:lnTo>
                      <a:pt x="2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2" y="2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FFC66D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34" name="Freeform 51"/>
              <p:cNvSpPr>
                <a:spLocks/>
              </p:cNvSpPr>
              <p:nvPr/>
            </p:nvSpPr>
            <p:spPr bwMode="auto">
              <a:xfrm>
                <a:off x="814" y="3691"/>
                <a:ext cx="10" cy="15"/>
              </a:xfrm>
              <a:custGeom>
                <a:avLst/>
                <a:gdLst>
                  <a:gd name="T0" fmla="*/ 125 w 2"/>
                  <a:gd name="T1" fmla="*/ 125 h 3"/>
                  <a:gd name="T2" fmla="*/ 0 w 2"/>
                  <a:gd name="T3" fmla="*/ 0 h 3"/>
                  <a:gd name="T4" fmla="*/ 0 w 2"/>
                  <a:gd name="T5" fmla="*/ 0 h 3"/>
                  <a:gd name="T6" fmla="*/ 125 w 2"/>
                  <a:gd name="T7" fmla="*/ 250 h 3"/>
                  <a:gd name="T8" fmla="*/ 0 w 2"/>
                  <a:gd name="T9" fmla="*/ 250 h 3"/>
                  <a:gd name="T10" fmla="*/ 0 w 2"/>
                  <a:gd name="T11" fmla="*/ 250 h 3"/>
                  <a:gd name="T12" fmla="*/ 0 w 2"/>
                  <a:gd name="T13" fmla="*/ 375 h 3"/>
                  <a:gd name="T14" fmla="*/ 125 w 2"/>
                  <a:gd name="T15" fmla="*/ 375 h 3"/>
                  <a:gd name="T16" fmla="*/ 125 w 2"/>
                  <a:gd name="T17" fmla="*/ 375 h 3"/>
                  <a:gd name="T18" fmla="*/ 250 w 2"/>
                  <a:gd name="T19" fmla="*/ 375 h 3"/>
                  <a:gd name="T20" fmla="*/ 250 w 2"/>
                  <a:gd name="T21" fmla="*/ 125 h 3"/>
                  <a:gd name="T22" fmla="*/ 250 w 2"/>
                  <a:gd name="T23" fmla="*/ 0 h 3"/>
                  <a:gd name="T24" fmla="*/ 125 w 2"/>
                  <a:gd name="T25" fmla="*/ 0 h 3"/>
                  <a:gd name="T26" fmla="*/ 125 w 2"/>
                  <a:gd name="T27" fmla="*/ 125 h 3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2"/>
                  <a:gd name="T43" fmla="*/ 0 h 3"/>
                  <a:gd name="T44" fmla="*/ 2 w 2"/>
                  <a:gd name="T45" fmla="*/ 3 h 3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2" h="3">
                    <a:moveTo>
                      <a:pt x="1" y="1"/>
                    </a:moveTo>
                    <a:cubicBezTo>
                      <a:pt x="2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3"/>
                      <a:pt x="0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2" y="3"/>
                      <a:pt x="2" y="3"/>
                    </a:cubicBezTo>
                    <a:cubicBezTo>
                      <a:pt x="2" y="2"/>
                      <a:pt x="2" y="2"/>
                      <a:pt x="2" y="1"/>
                    </a:cubicBezTo>
                    <a:cubicBezTo>
                      <a:pt x="2" y="1"/>
                      <a:pt x="2" y="1"/>
                      <a:pt x="2" y="0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FFC66D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35" name="Freeform 52"/>
              <p:cNvSpPr>
                <a:spLocks/>
              </p:cNvSpPr>
              <p:nvPr/>
            </p:nvSpPr>
            <p:spPr bwMode="auto">
              <a:xfrm>
                <a:off x="814" y="3691"/>
                <a:ext cx="10" cy="15"/>
              </a:xfrm>
              <a:custGeom>
                <a:avLst/>
                <a:gdLst>
                  <a:gd name="T0" fmla="*/ 125 w 2"/>
                  <a:gd name="T1" fmla="*/ 125 h 3"/>
                  <a:gd name="T2" fmla="*/ 125 w 2"/>
                  <a:gd name="T3" fmla="*/ 0 h 3"/>
                  <a:gd name="T4" fmla="*/ 125 w 2"/>
                  <a:gd name="T5" fmla="*/ 0 h 3"/>
                  <a:gd name="T6" fmla="*/ 125 w 2"/>
                  <a:gd name="T7" fmla="*/ 0 h 3"/>
                  <a:gd name="T8" fmla="*/ 0 w 2"/>
                  <a:gd name="T9" fmla="*/ 0 h 3"/>
                  <a:gd name="T10" fmla="*/ 0 w 2"/>
                  <a:gd name="T11" fmla="*/ 0 h 3"/>
                  <a:gd name="T12" fmla="*/ 0 w 2"/>
                  <a:gd name="T13" fmla="*/ 125 h 3"/>
                  <a:gd name="T14" fmla="*/ 125 w 2"/>
                  <a:gd name="T15" fmla="*/ 125 h 3"/>
                  <a:gd name="T16" fmla="*/ 125 w 2"/>
                  <a:gd name="T17" fmla="*/ 125 h 3"/>
                  <a:gd name="T18" fmla="*/ 125 w 2"/>
                  <a:gd name="T19" fmla="*/ 250 h 3"/>
                  <a:gd name="T20" fmla="*/ 0 w 2"/>
                  <a:gd name="T21" fmla="*/ 250 h 3"/>
                  <a:gd name="T22" fmla="*/ 0 w 2"/>
                  <a:gd name="T23" fmla="*/ 250 h 3"/>
                  <a:gd name="T24" fmla="*/ 0 w 2"/>
                  <a:gd name="T25" fmla="*/ 250 h 3"/>
                  <a:gd name="T26" fmla="*/ 0 w 2"/>
                  <a:gd name="T27" fmla="*/ 250 h 3"/>
                  <a:gd name="T28" fmla="*/ 0 w 2"/>
                  <a:gd name="T29" fmla="*/ 250 h 3"/>
                  <a:gd name="T30" fmla="*/ 0 w 2"/>
                  <a:gd name="T31" fmla="*/ 250 h 3"/>
                  <a:gd name="T32" fmla="*/ 0 w 2"/>
                  <a:gd name="T33" fmla="*/ 375 h 3"/>
                  <a:gd name="T34" fmla="*/ 125 w 2"/>
                  <a:gd name="T35" fmla="*/ 375 h 3"/>
                  <a:gd name="T36" fmla="*/ 125 w 2"/>
                  <a:gd name="T37" fmla="*/ 375 h 3"/>
                  <a:gd name="T38" fmla="*/ 125 w 2"/>
                  <a:gd name="T39" fmla="*/ 375 h 3"/>
                  <a:gd name="T40" fmla="*/ 125 w 2"/>
                  <a:gd name="T41" fmla="*/ 375 h 3"/>
                  <a:gd name="T42" fmla="*/ 125 w 2"/>
                  <a:gd name="T43" fmla="*/ 375 h 3"/>
                  <a:gd name="T44" fmla="*/ 250 w 2"/>
                  <a:gd name="T45" fmla="*/ 375 h 3"/>
                  <a:gd name="T46" fmla="*/ 250 w 2"/>
                  <a:gd name="T47" fmla="*/ 250 h 3"/>
                  <a:gd name="T48" fmla="*/ 250 w 2"/>
                  <a:gd name="T49" fmla="*/ 125 h 3"/>
                  <a:gd name="T50" fmla="*/ 250 w 2"/>
                  <a:gd name="T51" fmla="*/ 125 h 3"/>
                  <a:gd name="T52" fmla="*/ 250 w 2"/>
                  <a:gd name="T53" fmla="*/ 125 h 3"/>
                  <a:gd name="T54" fmla="*/ 250 w 2"/>
                  <a:gd name="T55" fmla="*/ 0 h 3"/>
                  <a:gd name="T56" fmla="*/ 250 w 2"/>
                  <a:gd name="T57" fmla="*/ 0 h 3"/>
                  <a:gd name="T58" fmla="*/ 250 w 2"/>
                  <a:gd name="T59" fmla="*/ 0 h 3"/>
                  <a:gd name="T60" fmla="*/ 125 w 2"/>
                  <a:gd name="T61" fmla="*/ 0 h 3"/>
                  <a:gd name="T62" fmla="*/ 125 w 2"/>
                  <a:gd name="T63" fmla="*/ 0 h 3"/>
                  <a:gd name="T64" fmla="*/ 125 w 2"/>
                  <a:gd name="T65" fmla="*/ 125 h 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"/>
                  <a:gd name="T100" fmla="*/ 0 h 3"/>
                  <a:gd name="T101" fmla="*/ 2 w 2"/>
                  <a:gd name="T102" fmla="*/ 3 h 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" h="3">
                    <a:moveTo>
                      <a:pt x="1" y="1"/>
                    </a:moveTo>
                    <a:lnTo>
                      <a:pt x="1" y="1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1" y="3"/>
                    </a:lnTo>
                    <a:lnTo>
                      <a:pt x="2" y="3"/>
                    </a:lnTo>
                    <a:lnTo>
                      <a:pt x="2" y="2"/>
                    </a:lnTo>
                    <a:lnTo>
                      <a:pt x="2" y="1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FC66D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36" name="Freeform 53"/>
              <p:cNvSpPr>
                <a:spLocks/>
              </p:cNvSpPr>
              <p:nvPr/>
            </p:nvSpPr>
            <p:spPr bwMode="auto">
              <a:xfrm>
                <a:off x="795" y="3693"/>
                <a:ext cx="15" cy="15"/>
              </a:xfrm>
              <a:custGeom>
                <a:avLst/>
                <a:gdLst>
                  <a:gd name="T0" fmla="*/ 375 w 3"/>
                  <a:gd name="T1" fmla="*/ 375 h 3"/>
                  <a:gd name="T2" fmla="*/ 375 w 3"/>
                  <a:gd name="T3" fmla="*/ 375 h 3"/>
                  <a:gd name="T4" fmla="*/ 375 w 3"/>
                  <a:gd name="T5" fmla="*/ 375 h 3"/>
                  <a:gd name="T6" fmla="*/ 375 w 3"/>
                  <a:gd name="T7" fmla="*/ 375 h 3"/>
                  <a:gd name="T8" fmla="*/ 375 w 3"/>
                  <a:gd name="T9" fmla="*/ 375 h 3"/>
                  <a:gd name="T10" fmla="*/ 375 w 3"/>
                  <a:gd name="T11" fmla="*/ 375 h 3"/>
                  <a:gd name="T12" fmla="*/ 250 w 3"/>
                  <a:gd name="T13" fmla="*/ 250 h 3"/>
                  <a:gd name="T14" fmla="*/ 125 w 3"/>
                  <a:gd name="T15" fmla="*/ 125 h 3"/>
                  <a:gd name="T16" fmla="*/ 125 w 3"/>
                  <a:gd name="T17" fmla="*/ 125 h 3"/>
                  <a:gd name="T18" fmla="*/ 125 w 3"/>
                  <a:gd name="T19" fmla="*/ 125 h 3"/>
                  <a:gd name="T20" fmla="*/ 125 w 3"/>
                  <a:gd name="T21" fmla="*/ 125 h 3"/>
                  <a:gd name="T22" fmla="*/ 125 w 3"/>
                  <a:gd name="T23" fmla="*/ 125 h 3"/>
                  <a:gd name="T24" fmla="*/ 125 w 3"/>
                  <a:gd name="T25" fmla="*/ 0 h 3"/>
                  <a:gd name="T26" fmla="*/ 0 w 3"/>
                  <a:gd name="T27" fmla="*/ 0 h 3"/>
                  <a:gd name="T28" fmla="*/ 0 w 3"/>
                  <a:gd name="T29" fmla="*/ 0 h 3"/>
                  <a:gd name="T30" fmla="*/ 0 w 3"/>
                  <a:gd name="T31" fmla="*/ 0 h 3"/>
                  <a:gd name="T32" fmla="*/ 0 w 3"/>
                  <a:gd name="T33" fmla="*/ 0 h 3"/>
                  <a:gd name="T34" fmla="*/ 0 w 3"/>
                  <a:gd name="T35" fmla="*/ 0 h 3"/>
                  <a:gd name="T36" fmla="*/ 0 w 3"/>
                  <a:gd name="T37" fmla="*/ 0 h 3"/>
                  <a:gd name="T38" fmla="*/ 0 w 3"/>
                  <a:gd name="T39" fmla="*/ 0 h 3"/>
                  <a:gd name="T40" fmla="*/ 0 w 3"/>
                  <a:gd name="T41" fmla="*/ 125 h 3"/>
                  <a:gd name="T42" fmla="*/ 0 w 3"/>
                  <a:gd name="T43" fmla="*/ 125 h 3"/>
                  <a:gd name="T44" fmla="*/ 0 w 3"/>
                  <a:gd name="T45" fmla="*/ 125 h 3"/>
                  <a:gd name="T46" fmla="*/ 0 w 3"/>
                  <a:gd name="T47" fmla="*/ 125 h 3"/>
                  <a:gd name="T48" fmla="*/ 125 w 3"/>
                  <a:gd name="T49" fmla="*/ 125 h 3"/>
                  <a:gd name="T50" fmla="*/ 125 w 3"/>
                  <a:gd name="T51" fmla="*/ 250 h 3"/>
                  <a:gd name="T52" fmla="*/ 125 w 3"/>
                  <a:gd name="T53" fmla="*/ 250 h 3"/>
                  <a:gd name="T54" fmla="*/ 250 w 3"/>
                  <a:gd name="T55" fmla="*/ 375 h 3"/>
                  <a:gd name="T56" fmla="*/ 250 w 3"/>
                  <a:gd name="T57" fmla="*/ 375 h 3"/>
                  <a:gd name="T58" fmla="*/ 375 w 3"/>
                  <a:gd name="T59" fmla="*/ 375 h 3"/>
                  <a:gd name="T60" fmla="*/ 375 w 3"/>
                  <a:gd name="T61" fmla="*/ 375 h 3"/>
                  <a:gd name="T62" fmla="*/ 375 w 3"/>
                  <a:gd name="T63" fmla="*/ 375 h 3"/>
                  <a:gd name="T64" fmla="*/ 375 w 3"/>
                  <a:gd name="T65" fmla="*/ 375 h 3"/>
                  <a:gd name="T66" fmla="*/ 375 w 3"/>
                  <a:gd name="T67" fmla="*/ 375 h 3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3"/>
                  <a:gd name="T103" fmla="*/ 0 h 3"/>
                  <a:gd name="T104" fmla="*/ 3 w 3"/>
                  <a:gd name="T105" fmla="*/ 3 h 3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3" h="3">
                    <a:moveTo>
                      <a:pt x="3" y="3"/>
                    </a:moveTo>
                    <a:lnTo>
                      <a:pt x="3" y="3"/>
                    </a:lnTo>
                    <a:lnTo>
                      <a:pt x="2" y="2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1" y="2"/>
                    </a:lnTo>
                    <a:lnTo>
                      <a:pt x="2" y="3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FFC66D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37" name="Freeform 54"/>
              <p:cNvSpPr>
                <a:spLocks/>
              </p:cNvSpPr>
              <p:nvPr/>
            </p:nvSpPr>
            <p:spPr bwMode="auto">
              <a:xfrm>
                <a:off x="768" y="3683"/>
                <a:ext cx="19" cy="10"/>
              </a:xfrm>
              <a:custGeom>
                <a:avLst/>
                <a:gdLst>
                  <a:gd name="T0" fmla="*/ 0 w 4"/>
                  <a:gd name="T1" fmla="*/ 125 h 2"/>
                  <a:gd name="T2" fmla="*/ 0 w 4"/>
                  <a:gd name="T3" fmla="*/ 125 h 2"/>
                  <a:gd name="T4" fmla="*/ 114 w 4"/>
                  <a:gd name="T5" fmla="*/ 0 h 2"/>
                  <a:gd name="T6" fmla="*/ 114 w 4"/>
                  <a:gd name="T7" fmla="*/ 0 h 2"/>
                  <a:gd name="T8" fmla="*/ 223 w 4"/>
                  <a:gd name="T9" fmla="*/ 0 h 2"/>
                  <a:gd name="T10" fmla="*/ 314 w 4"/>
                  <a:gd name="T11" fmla="*/ 0 h 2"/>
                  <a:gd name="T12" fmla="*/ 314 w 4"/>
                  <a:gd name="T13" fmla="*/ 0 h 2"/>
                  <a:gd name="T14" fmla="*/ 314 w 4"/>
                  <a:gd name="T15" fmla="*/ 0 h 2"/>
                  <a:gd name="T16" fmla="*/ 314 w 4"/>
                  <a:gd name="T17" fmla="*/ 125 h 2"/>
                  <a:gd name="T18" fmla="*/ 428 w 4"/>
                  <a:gd name="T19" fmla="*/ 125 h 2"/>
                  <a:gd name="T20" fmla="*/ 428 w 4"/>
                  <a:gd name="T21" fmla="*/ 125 h 2"/>
                  <a:gd name="T22" fmla="*/ 428 w 4"/>
                  <a:gd name="T23" fmla="*/ 125 h 2"/>
                  <a:gd name="T24" fmla="*/ 428 w 4"/>
                  <a:gd name="T25" fmla="*/ 125 h 2"/>
                  <a:gd name="T26" fmla="*/ 428 w 4"/>
                  <a:gd name="T27" fmla="*/ 125 h 2"/>
                  <a:gd name="T28" fmla="*/ 428 w 4"/>
                  <a:gd name="T29" fmla="*/ 125 h 2"/>
                  <a:gd name="T30" fmla="*/ 428 w 4"/>
                  <a:gd name="T31" fmla="*/ 125 h 2"/>
                  <a:gd name="T32" fmla="*/ 428 w 4"/>
                  <a:gd name="T33" fmla="*/ 250 h 2"/>
                  <a:gd name="T34" fmla="*/ 428 w 4"/>
                  <a:gd name="T35" fmla="*/ 250 h 2"/>
                  <a:gd name="T36" fmla="*/ 428 w 4"/>
                  <a:gd name="T37" fmla="*/ 250 h 2"/>
                  <a:gd name="T38" fmla="*/ 428 w 4"/>
                  <a:gd name="T39" fmla="*/ 250 h 2"/>
                  <a:gd name="T40" fmla="*/ 314 w 4"/>
                  <a:gd name="T41" fmla="*/ 125 h 2"/>
                  <a:gd name="T42" fmla="*/ 314 w 4"/>
                  <a:gd name="T43" fmla="*/ 125 h 2"/>
                  <a:gd name="T44" fmla="*/ 314 w 4"/>
                  <a:gd name="T45" fmla="*/ 250 h 2"/>
                  <a:gd name="T46" fmla="*/ 314 w 4"/>
                  <a:gd name="T47" fmla="*/ 250 h 2"/>
                  <a:gd name="T48" fmla="*/ 314 w 4"/>
                  <a:gd name="T49" fmla="*/ 250 h 2"/>
                  <a:gd name="T50" fmla="*/ 223 w 4"/>
                  <a:gd name="T51" fmla="*/ 250 h 2"/>
                  <a:gd name="T52" fmla="*/ 223 w 4"/>
                  <a:gd name="T53" fmla="*/ 250 h 2"/>
                  <a:gd name="T54" fmla="*/ 223 w 4"/>
                  <a:gd name="T55" fmla="*/ 250 h 2"/>
                  <a:gd name="T56" fmla="*/ 223 w 4"/>
                  <a:gd name="T57" fmla="*/ 250 h 2"/>
                  <a:gd name="T58" fmla="*/ 223 w 4"/>
                  <a:gd name="T59" fmla="*/ 250 h 2"/>
                  <a:gd name="T60" fmla="*/ 223 w 4"/>
                  <a:gd name="T61" fmla="*/ 250 h 2"/>
                  <a:gd name="T62" fmla="*/ 223 w 4"/>
                  <a:gd name="T63" fmla="*/ 250 h 2"/>
                  <a:gd name="T64" fmla="*/ 114 w 4"/>
                  <a:gd name="T65" fmla="*/ 250 h 2"/>
                  <a:gd name="T66" fmla="*/ 114 w 4"/>
                  <a:gd name="T67" fmla="*/ 250 h 2"/>
                  <a:gd name="T68" fmla="*/ 114 w 4"/>
                  <a:gd name="T69" fmla="*/ 125 h 2"/>
                  <a:gd name="T70" fmla="*/ 114 w 4"/>
                  <a:gd name="T71" fmla="*/ 125 h 2"/>
                  <a:gd name="T72" fmla="*/ 114 w 4"/>
                  <a:gd name="T73" fmla="*/ 125 h 2"/>
                  <a:gd name="T74" fmla="*/ 114 w 4"/>
                  <a:gd name="T75" fmla="*/ 125 h 2"/>
                  <a:gd name="T76" fmla="*/ 114 w 4"/>
                  <a:gd name="T77" fmla="*/ 125 h 2"/>
                  <a:gd name="T78" fmla="*/ 114 w 4"/>
                  <a:gd name="T79" fmla="*/ 125 h 2"/>
                  <a:gd name="T80" fmla="*/ 114 w 4"/>
                  <a:gd name="T81" fmla="*/ 125 h 2"/>
                  <a:gd name="T82" fmla="*/ 114 w 4"/>
                  <a:gd name="T83" fmla="*/ 125 h 2"/>
                  <a:gd name="T84" fmla="*/ 114 w 4"/>
                  <a:gd name="T85" fmla="*/ 125 h 2"/>
                  <a:gd name="T86" fmla="*/ 114 w 4"/>
                  <a:gd name="T87" fmla="*/ 125 h 2"/>
                  <a:gd name="T88" fmla="*/ 114 w 4"/>
                  <a:gd name="T89" fmla="*/ 125 h 2"/>
                  <a:gd name="T90" fmla="*/ 114 w 4"/>
                  <a:gd name="T91" fmla="*/ 125 h 2"/>
                  <a:gd name="T92" fmla="*/ 114 w 4"/>
                  <a:gd name="T93" fmla="*/ 125 h 2"/>
                  <a:gd name="T94" fmla="*/ 0 w 4"/>
                  <a:gd name="T95" fmla="*/ 125 h 2"/>
                  <a:gd name="T96" fmla="*/ 0 w 4"/>
                  <a:gd name="T97" fmla="*/ 125 h 2"/>
                  <a:gd name="T98" fmla="*/ 0 w 4"/>
                  <a:gd name="T99" fmla="*/ 125 h 2"/>
                  <a:gd name="T100" fmla="*/ 0 w 4"/>
                  <a:gd name="T101" fmla="*/ 125 h 2"/>
                  <a:gd name="T102" fmla="*/ 0 w 4"/>
                  <a:gd name="T103" fmla="*/ 125 h 2"/>
                  <a:gd name="T104" fmla="*/ 0 w 4"/>
                  <a:gd name="T105" fmla="*/ 125 h 2"/>
                  <a:gd name="T106" fmla="*/ 0 w 4"/>
                  <a:gd name="T107" fmla="*/ 125 h 2"/>
                  <a:gd name="T108" fmla="*/ 0 w 4"/>
                  <a:gd name="T109" fmla="*/ 125 h 2"/>
                  <a:gd name="T110" fmla="*/ 0 w 4"/>
                  <a:gd name="T111" fmla="*/ 125 h 2"/>
                  <a:gd name="T112" fmla="*/ 0 w 4"/>
                  <a:gd name="T113" fmla="*/ 125 h 2"/>
                  <a:gd name="T114" fmla="*/ 0 w 4"/>
                  <a:gd name="T115" fmla="*/ 125 h 2"/>
                  <a:gd name="T116" fmla="*/ 0 w 4"/>
                  <a:gd name="T117" fmla="*/ 125 h 2"/>
                  <a:gd name="T118" fmla="*/ 0 w 4"/>
                  <a:gd name="T119" fmla="*/ 125 h 2"/>
                  <a:gd name="T120" fmla="*/ 0 w 4"/>
                  <a:gd name="T121" fmla="*/ 125 h 2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4"/>
                  <a:gd name="T184" fmla="*/ 0 h 2"/>
                  <a:gd name="T185" fmla="*/ 4 w 4"/>
                  <a:gd name="T186" fmla="*/ 2 h 2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4" h="2">
                    <a:moveTo>
                      <a:pt x="0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4" y="2"/>
                    </a:lnTo>
                    <a:lnTo>
                      <a:pt x="3" y="1"/>
                    </a:lnTo>
                    <a:lnTo>
                      <a:pt x="3" y="2"/>
                    </a:lnTo>
                    <a:lnTo>
                      <a:pt x="2" y="2"/>
                    </a:lnTo>
                    <a:lnTo>
                      <a:pt x="1" y="2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FC66D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2901" name="Group 55"/>
            <p:cNvGrpSpPr>
              <a:grpSpLocks/>
            </p:cNvGrpSpPr>
            <p:nvPr/>
          </p:nvGrpSpPr>
          <p:grpSpPr bwMode="auto">
            <a:xfrm>
              <a:off x="5824531" y="2197100"/>
              <a:ext cx="830261" cy="742950"/>
              <a:chOff x="3562" y="1636"/>
              <a:chExt cx="497" cy="468"/>
            </a:xfrm>
          </p:grpSpPr>
          <p:sp>
            <p:nvSpPr>
              <p:cNvPr id="32921" name="Freeform 56"/>
              <p:cNvSpPr>
                <a:spLocks/>
              </p:cNvSpPr>
              <p:nvPr/>
            </p:nvSpPr>
            <p:spPr bwMode="auto">
              <a:xfrm>
                <a:off x="3806" y="1758"/>
                <a:ext cx="253" cy="346"/>
              </a:xfrm>
              <a:custGeom>
                <a:avLst/>
                <a:gdLst>
                  <a:gd name="T0" fmla="*/ 3007 w 52"/>
                  <a:gd name="T1" fmla="*/ 7861 h 71"/>
                  <a:gd name="T2" fmla="*/ 4948 w 52"/>
                  <a:gd name="T3" fmla="*/ 7768 h 71"/>
                  <a:gd name="T4" fmla="*/ 5187 w 52"/>
                  <a:gd name="T5" fmla="*/ 7173 h 71"/>
                  <a:gd name="T6" fmla="*/ 5187 w 52"/>
                  <a:gd name="T7" fmla="*/ 6720 h 71"/>
                  <a:gd name="T8" fmla="*/ 5537 w 52"/>
                  <a:gd name="T9" fmla="*/ 6364 h 71"/>
                  <a:gd name="T10" fmla="*/ 5634 w 52"/>
                  <a:gd name="T11" fmla="*/ 6009 h 71"/>
                  <a:gd name="T12" fmla="*/ 5751 w 52"/>
                  <a:gd name="T13" fmla="*/ 5794 h 71"/>
                  <a:gd name="T14" fmla="*/ 5873 w 52"/>
                  <a:gd name="T15" fmla="*/ 5911 h 71"/>
                  <a:gd name="T16" fmla="*/ 5989 w 52"/>
                  <a:gd name="T17" fmla="*/ 5794 h 71"/>
                  <a:gd name="T18" fmla="*/ 5989 w 52"/>
                  <a:gd name="T19" fmla="*/ 5322 h 71"/>
                  <a:gd name="T20" fmla="*/ 5873 w 52"/>
                  <a:gd name="T21" fmla="*/ 4868 h 71"/>
                  <a:gd name="T22" fmla="*/ 5420 w 52"/>
                  <a:gd name="T23" fmla="*/ 3231 h 71"/>
                  <a:gd name="T24" fmla="*/ 4831 w 52"/>
                  <a:gd name="T25" fmla="*/ 3231 h 71"/>
                  <a:gd name="T26" fmla="*/ 4140 w 52"/>
                  <a:gd name="T27" fmla="*/ 4157 h 71"/>
                  <a:gd name="T28" fmla="*/ 4024 w 52"/>
                  <a:gd name="T29" fmla="*/ 4059 h 71"/>
                  <a:gd name="T30" fmla="*/ 3810 w 52"/>
                  <a:gd name="T31" fmla="*/ 3942 h 71"/>
                  <a:gd name="T32" fmla="*/ 3810 w 52"/>
                  <a:gd name="T33" fmla="*/ 3465 h 71"/>
                  <a:gd name="T34" fmla="*/ 4140 w 52"/>
                  <a:gd name="T35" fmla="*/ 3231 h 71"/>
                  <a:gd name="T36" fmla="*/ 4140 w 52"/>
                  <a:gd name="T37" fmla="*/ 3017 h 71"/>
                  <a:gd name="T38" fmla="*/ 4379 w 52"/>
                  <a:gd name="T39" fmla="*/ 2778 h 71"/>
                  <a:gd name="T40" fmla="*/ 4379 w 52"/>
                  <a:gd name="T41" fmla="*/ 1969 h 71"/>
                  <a:gd name="T42" fmla="*/ 4262 w 52"/>
                  <a:gd name="T43" fmla="*/ 1613 h 71"/>
                  <a:gd name="T44" fmla="*/ 4024 w 52"/>
                  <a:gd name="T45" fmla="*/ 1379 h 71"/>
                  <a:gd name="T46" fmla="*/ 4262 w 52"/>
                  <a:gd name="T47" fmla="*/ 1165 h 71"/>
                  <a:gd name="T48" fmla="*/ 4140 w 52"/>
                  <a:gd name="T49" fmla="*/ 809 h 71"/>
                  <a:gd name="T50" fmla="*/ 3454 w 52"/>
                  <a:gd name="T51" fmla="*/ 453 h 71"/>
                  <a:gd name="T52" fmla="*/ 3007 w 52"/>
                  <a:gd name="T53" fmla="*/ 239 h 71"/>
                  <a:gd name="T54" fmla="*/ 2413 w 52"/>
                  <a:gd name="T55" fmla="*/ 117 h 71"/>
                  <a:gd name="T56" fmla="*/ 2082 w 52"/>
                  <a:gd name="T57" fmla="*/ 117 h 71"/>
                  <a:gd name="T58" fmla="*/ 1727 w 52"/>
                  <a:gd name="T59" fmla="*/ 356 h 71"/>
                  <a:gd name="T60" fmla="*/ 1727 w 52"/>
                  <a:gd name="T61" fmla="*/ 687 h 71"/>
                  <a:gd name="T62" fmla="*/ 1849 w 52"/>
                  <a:gd name="T63" fmla="*/ 809 h 71"/>
                  <a:gd name="T64" fmla="*/ 1727 w 52"/>
                  <a:gd name="T65" fmla="*/ 926 h 71"/>
                  <a:gd name="T66" fmla="*/ 1494 w 52"/>
                  <a:gd name="T67" fmla="*/ 1165 h 71"/>
                  <a:gd name="T68" fmla="*/ 1372 w 52"/>
                  <a:gd name="T69" fmla="*/ 1496 h 71"/>
                  <a:gd name="T70" fmla="*/ 1372 w 52"/>
                  <a:gd name="T71" fmla="*/ 1969 h 71"/>
                  <a:gd name="T72" fmla="*/ 1158 w 52"/>
                  <a:gd name="T73" fmla="*/ 1852 h 71"/>
                  <a:gd name="T74" fmla="*/ 1158 w 52"/>
                  <a:gd name="T75" fmla="*/ 1496 h 71"/>
                  <a:gd name="T76" fmla="*/ 1158 w 52"/>
                  <a:gd name="T77" fmla="*/ 1282 h 71"/>
                  <a:gd name="T78" fmla="*/ 924 w 52"/>
                  <a:gd name="T79" fmla="*/ 1496 h 71"/>
                  <a:gd name="T80" fmla="*/ 924 w 52"/>
                  <a:gd name="T81" fmla="*/ 1852 h 71"/>
                  <a:gd name="T82" fmla="*/ 569 w 52"/>
                  <a:gd name="T83" fmla="*/ 1969 h 71"/>
                  <a:gd name="T84" fmla="*/ 448 w 52"/>
                  <a:gd name="T85" fmla="*/ 2208 h 71"/>
                  <a:gd name="T86" fmla="*/ 355 w 52"/>
                  <a:gd name="T87" fmla="*/ 2661 h 71"/>
                  <a:gd name="T88" fmla="*/ 238 w 52"/>
                  <a:gd name="T89" fmla="*/ 3231 h 71"/>
                  <a:gd name="T90" fmla="*/ 117 w 52"/>
                  <a:gd name="T91" fmla="*/ 3704 h 71"/>
                  <a:gd name="T92" fmla="*/ 238 w 52"/>
                  <a:gd name="T93" fmla="*/ 4274 h 71"/>
                  <a:gd name="T94" fmla="*/ 238 w 52"/>
                  <a:gd name="T95" fmla="*/ 4751 h 71"/>
                  <a:gd name="T96" fmla="*/ 686 w 52"/>
                  <a:gd name="T97" fmla="*/ 5794 h 71"/>
                  <a:gd name="T98" fmla="*/ 803 w 52"/>
                  <a:gd name="T99" fmla="*/ 6364 h 71"/>
                  <a:gd name="T100" fmla="*/ 803 w 52"/>
                  <a:gd name="T101" fmla="*/ 6481 h 71"/>
                  <a:gd name="T102" fmla="*/ 686 w 52"/>
                  <a:gd name="T103" fmla="*/ 7173 h 71"/>
                  <a:gd name="T104" fmla="*/ 238 w 52"/>
                  <a:gd name="T105" fmla="*/ 7977 h 71"/>
                  <a:gd name="T106" fmla="*/ 0 w 52"/>
                  <a:gd name="T107" fmla="*/ 8216 h 71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52"/>
                  <a:gd name="T163" fmla="*/ 0 h 71"/>
                  <a:gd name="T164" fmla="*/ 52 w 52"/>
                  <a:gd name="T165" fmla="*/ 71 h 71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52" h="71">
                    <a:moveTo>
                      <a:pt x="0" y="71"/>
                    </a:moveTo>
                    <a:lnTo>
                      <a:pt x="26" y="68"/>
                    </a:lnTo>
                    <a:lnTo>
                      <a:pt x="26" y="69"/>
                    </a:lnTo>
                    <a:lnTo>
                      <a:pt x="43" y="67"/>
                    </a:lnTo>
                    <a:lnTo>
                      <a:pt x="43" y="66"/>
                    </a:lnTo>
                    <a:lnTo>
                      <a:pt x="45" y="62"/>
                    </a:lnTo>
                    <a:lnTo>
                      <a:pt x="45" y="61"/>
                    </a:lnTo>
                    <a:lnTo>
                      <a:pt x="45" y="58"/>
                    </a:lnTo>
                    <a:lnTo>
                      <a:pt x="46" y="56"/>
                    </a:lnTo>
                    <a:lnTo>
                      <a:pt x="48" y="55"/>
                    </a:lnTo>
                    <a:lnTo>
                      <a:pt x="48" y="52"/>
                    </a:lnTo>
                    <a:lnTo>
                      <a:pt x="49" y="52"/>
                    </a:lnTo>
                    <a:lnTo>
                      <a:pt x="49" y="51"/>
                    </a:lnTo>
                    <a:lnTo>
                      <a:pt x="50" y="50"/>
                    </a:lnTo>
                    <a:lnTo>
                      <a:pt x="50" y="51"/>
                    </a:lnTo>
                    <a:lnTo>
                      <a:pt x="51" y="51"/>
                    </a:lnTo>
                    <a:lnTo>
                      <a:pt x="52" y="50"/>
                    </a:lnTo>
                    <a:lnTo>
                      <a:pt x="52" y="49"/>
                    </a:lnTo>
                    <a:lnTo>
                      <a:pt x="52" y="46"/>
                    </a:lnTo>
                    <a:lnTo>
                      <a:pt x="52" y="43"/>
                    </a:lnTo>
                    <a:lnTo>
                      <a:pt x="51" y="42"/>
                    </a:lnTo>
                    <a:lnTo>
                      <a:pt x="51" y="37"/>
                    </a:lnTo>
                    <a:lnTo>
                      <a:pt x="47" y="28"/>
                    </a:lnTo>
                    <a:lnTo>
                      <a:pt x="43" y="27"/>
                    </a:lnTo>
                    <a:lnTo>
                      <a:pt x="42" y="28"/>
                    </a:lnTo>
                    <a:lnTo>
                      <a:pt x="40" y="29"/>
                    </a:lnTo>
                    <a:lnTo>
                      <a:pt x="36" y="36"/>
                    </a:lnTo>
                    <a:lnTo>
                      <a:pt x="35" y="36"/>
                    </a:lnTo>
                    <a:lnTo>
                      <a:pt x="35" y="35"/>
                    </a:lnTo>
                    <a:lnTo>
                      <a:pt x="33" y="35"/>
                    </a:lnTo>
                    <a:lnTo>
                      <a:pt x="33" y="34"/>
                    </a:lnTo>
                    <a:lnTo>
                      <a:pt x="32" y="33"/>
                    </a:lnTo>
                    <a:lnTo>
                      <a:pt x="33" y="30"/>
                    </a:lnTo>
                    <a:lnTo>
                      <a:pt x="33" y="29"/>
                    </a:lnTo>
                    <a:lnTo>
                      <a:pt x="36" y="28"/>
                    </a:lnTo>
                    <a:lnTo>
                      <a:pt x="36" y="26"/>
                    </a:lnTo>
                    <a:lnTo>
                      <a:pt x="37" y="24"/>
                    </a:lnTo>
                    <a:lnTo>
                      <a:pt x="38" y="24"/>
                    </a:lnTo>
                    <a:lnTo>
                      <a:pt x="38" y="22"/>
                    </a:lnTo>
                    <a:lnTo>
                      <a:pt x="38" y="17"/>
                    </a:lnTo>
                    <a:lnTo>
                      <a:pt x="38" y="15"/>
                    </a:lnTo>
                    <a:lnTo>
                      <a:pt x="37" y="14"/>
                    </a:lnTo>
                    <a:lnTo>
                      <a:pt x="36" y="12"/>
                    </a:lnTo>
                    <a:lnTo>
                      <a:pt x="35" y="12"/>
                    </a:lnTo>
                    <a:lnTo>
                      <a:pt x="36" y="11"/>
                    </a:lnTo>
                    <a:lnTo>
                      <a:pt x="37" y="10"/>
                    </a:lnTo>
                    <a:lnTo>
                      <a:pt x="36" y="7"/>
                    </a:lnTo>
                    <a:lnTo>
                      <a:pt x="34" y="6"/>
                    </a:lnTo>
                    <a:lnTo>
                      <a:pt x="30" y="4"/>
                    </a:lnTo>
                    <a:lnTo>
                      <a:pt x="27" y="3"/>
                    </a:lnTo>
                    <a:lnTo>
                      <a:pt x="26" y="2"/>
                    </a:lnTo>
                    <a:lnTo>
                      <a:pt x="23" y="2"/>
                    </a:lnTo>
                    <a:lnTo>
                      <a:pt x="21" y="1"/>
                    </a:lnTo>
                    <a:lnTo>
                      <a:pt x="19" y="0"/>
                    </a:lnTo>
                    <a:lnTo>
                      <a:pt x="18" y="1"/>
                    </a:lnTo>
                    <a:lnTo>
                      <a:pt x="17" y="1"/>
                    </a:lnTo>
                    <a:lnTo>
                      <a:pt x="15" y="3"/>
                    </a:lnTo>
                    <a:lnTo>
                      <a:pt x="15" y="5"/>
                    </a:lnTo>
                    <a:lnTo>
                      <a:pt x="15" y="6"/>
                    </a:lnTo>
                    <a:lnTo>
                      <a:pt x="16" y="6"/>
                    </a:lnTo>
                    <a:lnTo>
                      <a:pt x="16" y="7"/>
                    </a:lnTo>
                    <a:lnTo>
                      <a:pt x="15" y="8"/>
                    </a:lnTo>
                    <a:lnTo>
                      <a:pt x="14" y="8"/>
                    </a:lnTo>
                    <a:lnTo>
                      <a:pt x="13" y="10"/>
                    </a:lnTo>
                    <a:lnTo>
                      <a:pt x="12" y="11"/>
                    </a:lnTo>
                    <a:lnTo>
                      <a:pt x="12" y="13"/>
                    </a:lnTo>
                    <a:lnTo>
                      <a:pt x="13" y="15"/>
                    </a:lnTo>
                    <a:lnTo>
                      <a:pt x="12" y="17"/>
                    </a:lnTo>
                    <a:lnTo>
                      <a:pt x="10" y="18"/>
                    </a:lnTo>
                    <a:lnTo>
                      <a:pt x="10" y="16"/>
                    </a:lnTo>
                    <a:lnTo>
                      <a:pt x="10" y="14"/>
                    </a:lnTo>
                    <a:lnTo>
                      <a:pt x="10" y="13"/>
                    </a:lnTo>
                    <a:lnTo>
                      <a:pt x="10" y="12"/>
                    </a:lnTo>
                    <a:lnTo>
                      <a:pt x="10" y="11"/>
                    </a:lnTo>
                    <a:lnTo>
                      <a:pt x="9" y="12"/>
                    </a:lnTo>
                    <a:lnTo>
                      <a:pt x="8" y="13"/>
                    </a:lnTo>
                    <a:lnTo>
                      <a:pt x="8" y="15"/>
                    </a:lnTo>
                    <a:lnTo>
                      <a:pt x="8" y="16"/>
                    </a:lnTo>
                    <a:lnTo>
                      <a:pt x="7" y="16"/>
                    </a:lnTo>
                    <a:lnTo>
                      <a:pt x="5" y="17"/>
                    </a:lnTo>
                    <a:lnTo>
                      <a:pt x="5" y="18"/>
                    </a:lnTo>
                    <a:lnTo>
                      <a:pt x="4" y="19"/>
                    </a:lnTo>
                    <a:lnTo>
                      <a:pt x="3" y="21"/>
                    </a:lnTo>
                    <a:lnTo>
                      <a:pt x="3" y="23"/>
                    </a:lnTo>
                    <a:lnTo>
                      <a:pt x="3" y="26"/>
                    </a:lnTo>
                    <a:lnTo>
                      <a:pt x="2" y="28"/>
                    </a:lnTo>
                    <a:lnTo>
                      <a:pt x="1" y="31"/>
                    </a:lnTo>
                    <a:lnTo>
                      <a:pt x="1" y="32"/>
                    </a:lnTo>
                    <a:lnTo>
                      <a:pt x="1" y="33"/>
                    </a:lnTo>
                    <a:lnTo>
                      <a:pt x="2" y="37"/>
                    </a:lnTo>
                    <a:lnTo>
                      <a:pt x="1" y="39"/>
                    </a:lnTo>
                    <a:lnTo>
                      <a:pt x="2" y="41"/>
                    </a:lnTo>
                    <a:lnTo>
                      <a:pt x="5" y="46"/>
                    </a:lnTo>
                    <a:lnTo>
                      <a:pt x="6" y="50"/>
                    </a:lnTo>
                    <a:lnTo>
                      <a:pt x="6" y="54"/>
                    </a:lnTo>
                    <a:lnTo>
                      <a:pt x="7" y="55"/>
                    </a:lnTo>
                    <a:lnTo>
                      <a:pt x="7" y="56"/>
                    </a:lnTo>
                    <a:lnTo>
                      <a:pt x="6" y="59"/>
                    </a:lnTo>
                    <a:lnTo>
                      <a:pt x="6" y="62"/>
                    </a:lnTo>
                    <a:lnTo>
                      <a:pt x="5" y="64"/>
                    </a:lnTo>
                    <a:lnTo>
                      <a:pt x="2" y="69"/>
                    </a:lnTo>
                    <a:lnTo>
                      <a:pt x="1" y="71"/>
                    </a:lnTo>
                    <a:lnTo>
                      <a:pt x="0" y="71"/>
                    </a:lnTo>
                    <a:close/>
                  </a:path>
                </a:pathLst>
              </a:custGeom>
              <a:pattFill prst="pct20">
                <a:fgClr>
                  <a:schemeClr val="tx2"/>
                </a:fgClr>
                <a:bgClr>
                  <a:srgbClr val="AA1202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22" name="Freeform 57"/>
              <p:cNvSpPr>
                <a:spLocks/>
              </p:cNvSpPr>
              <p:nvPr/>
            </p:nvSpPr>
            <p:spPr bwMode="auto">
              <a:xfrm>
                <a:off x="3562" y="1636"/>
                <a:ext cx="405" cy="200"/>
              </a:xfrm>
              <a:custGeom>
                <a:avLst/>
                <a:gdLst>
                  <a:gd name="T0" fmla="*/ 478 w 83"/>
                  <a:gd name="T1" fmla="*/ 1854 h 41"/>
                  <a:gd name="T2" fmla="*/ 927 w 83"/>
                  <a:gd name="T3" fmla="*/ 1498 h 41"/>
                  <a:gd name="T4" fmla="*/ 2332 w 83"/>
                  <a:gd name="T5" fmla="*/ 688 h 41"/>
                  <a:gd name="T6" fmla="*/ 3025 w 83"/>
                  <a:gd name="T7" fmla="*/ 117 h 41"/>
                  <a:gd name="T8" fmla="*/ 3596 w 83"/>
                  <a:gd name="T9" fmla="*/ 117 h 41"/>
                  <a:gd name="T10" fmla="*/ 3260 w 83"/>
                  <a:gd name="T11" fmla="*/ 478 h 41"/>
                  <a:gd name="T12" fmla="*/ 2669 w 83"/>
                  <a:gd name="T13" fmla="*/ 1049 h 41"/>
                  <a:gd name="T14" fmla="*/ 2669 w 83"/>
                  <a:gd name="T15" fmla="*/ 1405 h 41"/>
                  <a:gd name="T16" fmla="*/ 3260 w 83"/>
                  <a:gd name="T17" fmla="*/ 1166 h 41"/>
                  <a:gd name="T18" fmla="*/ 4523 w 83"/>
                  <a:gd name="T19" fmla="*/ 1737 h 41"/>
                  <a:gd name="T20" fmla="*/ 5002 w 83"/>
                  <a:gd name="T21" fmla="*/ 1854 h 41"/>
                  <a:gd name="T22" fmla="*/ 5119 w 83"/>
                  <a:gd name="T23" fmla="*/ 1976 h 41"/>
                  <a:gd name="T24" fmla="*/ 5690 w 83"/>
                  <a:gd name="T25" fmla="*/ 1498 h 41"/>
                  <a:gd name="T26" fmla="*/ 7427 w 83"/>
                  <a:gd name="T27" fmla="*/ 927 h 41"/>
                  <a:gd name="T28" fmla="*/ 7310 w 83"/>
                  <a:gd name="T29" fmla="*/ 1283 h 41"/>
                  <a:gd name="T30" fmla="*/ 7666 w 83"/>
                  <a:gd name="T31" fmla="*/ 1620 h 41"/>
                  <a:gd name="T32" fmla="*/ 8359 w 83"/>
                  <a:gd name="T33" fmla="*/ 1498 h 41"/>
                  <a:gd name="T34" fmla="*/ 8832 w 83"/>
                  <a:gd name="T35" fmla="*/ 2093 h 41"/>
                  <a:gd name="T36" fmla="*/ 9525 w 83"/>
                  <a:gd name="T37" fmla="*/ 2215 h 41"/>
                  <a:gd name="T38" fmla="*/ 9525 w 83"/>
                  <a:gd name="T39" fmla="*/ 2429 h 41"/>
                  <a:gd name="T40" fmla="*/ 9169 w 83"/>
                  <a:gd name="T41" fmla="*/ 2429 h 41"/>
                  <a:gd name="T42" fmla="*/ 8715 w 83"/>
                  <a:gd name="T43" fmla="*/ 2429 h 41"/>
                  <a:gd name="T44" fmla="*/ 8022 w 83"/>
                  <a:gd name="T45" fmla="*/ 2429 h 41"/>
                  <a:gd name="T46" fmla="*/ 8022 w 83"/>
                  <a:gd name="T47" fmla="*/ 2785 h 41"/>
                  <a:gd name="T48" fmla="*/ 7212 w 83"/>
                  <a:gd name="T49" fmla="*/ 2429 h 41"/>
                  <a:gd name="T50" fmla="*/ 6622 w 83"/>
                  <a:gd name="T51" fmla="*/ 2663 h 41"/>
                  <a:gd name="T52" fmla="*/ 6382 w 83"/>
                  <a:gd name="T53" fmla="*/ 2902 h 41"/>
                  <a:gd name="T54" fmla="*/ 5812 w 83"/>
                  <a:gd name="T55" fmla="*/ 2902 h 41"/>
                  <a:gd name="T56" fmla="*/ 5333 w 83"/>
                  <a:gd name="T57" fmla="*/ 3473 h 41"/>
                  <a:gd name="T58" fmla="*/ 5450 w 83"/>
                  <a:gd name="T59" fmla="*/ 3259 h 41"/>
                  <a:gd name="T60" fmla="*/ 5119 w 83"/>
                  <a:gd name="T61" fmla="*/ 3259 h 41"/>
                  <a:gd name="T62" fmla="*/ 4880 w 83"/>
                  <a:gd name="T63" fmla="*/ 3141 h 41"/>
                  <a:gd name="T64" fmla="*/ 4645 w 83"/>
                  <a:gd name="T65" fmla="*/ 3712 h 41"/>
                  <a:gd name="T66" fmla="*/ 4192 w 83"/>
                  <a:gd name="T67" fmla="*/ 4400 h 41"/>
                  <a:gd name="T68" fmla="*/ 3952 w 83"/>
                  <a:gd name="T69" fmla="*/ 4522 h 41"/>
                  <a:gd name="T70" fmla="*/ 4070 w 83"/>
                  <a:gd name="T71" fmla="*/ 4190 h 41"/>
                  <a:gd name="T72" fmla="*/ 3713 w 83"/>
                  <a:gd name="T73" fmla="*/ 4190 h 41"/>
                  <a:gd name="T74" fmla="*/ 3474 w 83"/>
                  <a:gd name="T75" fmla="*/ 3356 h 41"/>
                  <a:gd name="T76" fmla="*/ 3382 w 83"/>
                  <a:gd name="T77" fmla="*/ 3259 h 41"/>
                  <a:gd name="T78" fmla="*/ 2669 w 83"/>
                  <a:gd name="T79" fmla="*/ 3024 h 41"/>
                  <a:gd name="T80" fmla="*/ 2547 w 83"/>
                  <a:gd name="T81" fmla="*/ 3024 h 41"/>
                  <a:gd name="T82" fmla="*/ 1859 w 83"/>
                  <a:gd name="T83" fmla="*/ 2785 h 41"/>
                  <a:gd name="T84" fmla="*/ 478 w 83"/>
                  <a:gd name="T85" fmla="*/ 2215 h 41"/>
                  <a:gd name="T86" fmla="*/ 0 w 83"/>
                  <a:gd name="T87" fmla="*/ 1976 h 41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83"/>
                  <a:gd name="T133" fmla="*/ 0 h 41"/>
                  <a:gd name="T134" fmla="*/ 83 w 83"/>
                  <a:gd name="T135" fmla="*/ 41 h 41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83" h="41">
                    <a:moveTo>
                      <a:pt x="0" y="17"/>
                    </a:moveTo>
                    <a:lnTo>
                      <a:pt x="3" y="17"/>
                    </a:lnTo>
                    <a:lnTo>
                      <a:pt x="4" y="16"/>
                    </a:lnTo>
                    <a:lnTo>
                      <a:pt x="7" y="14"/>
                    </a:lnTo>
                    <a:lnTo>
                      <a:pt x="7" y="13"/>
                    </a:lnTo>
                    <a:lnTo>
                      <a:pt x="8" y="13"/>
                    </a:lnTo>
                    <a:lnTo>
                      <a:pt x="13" y="11"/>
                    </a:lnTo>
                    <a:lnTo>
                      <a:pt x="16" y="10"/>
                    </a:lnTo>
                    <a:lnTo>
                      <a:pt x="20" y="6"/>
                    </a:lnTo>
                    <a:lnTo>
                      <a:pt x="21" y="5"/>
                    </a:lnTo>
                    <a:lnTo>
                      <a:pt x="24" y="2"/>
                    </a:lnTo>
                    <a:lnTo>
                      <a:pt x="26" y="1"/>
                    </a:lnTo>
                    <a:lnTo>
                      <a:pt x="30" y="0"/>
                    </a:lnTo>
                    <a:lnTo>
                      <a:pt x="31" y="1"/>
                    </a:lnTo>
                    <a:lnTo>
                      <a:pt x="29" y="2"/>
                    </a:lnTo>
                    <a:lnTo>
                      <a:pt x="28" y="2"/>
                    </a:lnTo>
                    <a:lnTo>
                      <a:pt x="28" y="4"/>
                    </a:lnTo>
                    <a:lnTo>
                      <a:pt x="25" y="7"/>
                    </a:lnTo>
                    <a:lnTo>
                      <a:pt x="24" y="8"/>
                    </a:lnTo>
                    <a:lnTo>
                      <a:pt x="23" y="9"/>
                    </a:lnTo>
                    <a:lnTo>
                      <a:pt x="23" y="11"/>
                    </a:lnTo>
                    <a:lnTo>
                      <a:pt x="23" y="13"/>
                    </a:lnTo>
                    <a:lnTo>
                      <a:pt x="23" y="12"/>
                    </a:lnTo>
                    <a:lnTo>
                      <a:pt x="26" y="10"/>
                    </a:lnTo>
                    <a:lnTo>
                      <a:pt x="27" y="10"/>
                    </a:lnTo>
                    <a:lnTo>
                      <a:pt x="28" y="10"/>
                    </a:lnTo>
                    <a:lnTo>
                      <a:pt x="33" y="12"/>
                    </a:lnTo>
                    <a:lnTo>
                      <a:pt x="36" y="16"/>
                    </a:lnTo>
                    <a:lnTo>
                      <a:pt x="39" y="15"/>
                    </a:lnTo>
                    <a:lnTo>
                      <a:pt x="41" y="16"/>
                    </a:lnTo>
                    <a:lnTo>
                      <a:pt x="42" y="16"/>
                    </a:lnTo>
                    <a:lnTo>
                      <a:pt x="43" y="16"/>
                    </a:lnTo>
                    <a:lnTo>
                      <a:pt x="44" y="17"/>
                    </a:lnTo>
                    <a:lnTo>
                      <a:pt x="45" y="17"/>
                    </a:lnTo>
                    <a:lnTo>
                      <a:pt x="46" y="15"/>
                    </a:lnTo>
                    <a:lnTo>
                      <a:pt x="49" y="13"/>
                    </a:lnTo>
                    <a:lnTo>
                      <a:pt x="59" y="10"/>
                    </a:lnTo>
                    <a:lnTo>
                      <a:pt x="62" y="9"/>
                    </a:lnTo>
                    <a:lnTo>
                      <a:pt x="64" y="8"/>
                    </a:lnTo>
                    <a:lnTo>
                      <a:pt x="64" y="9"/>
                    </a:lnTo>
                    <a:lnTo>
                      <a:pt x="63" y="10"/>
                    </a:lnTo>
                    <a:lnTo>
                      <a:pt x="63" y="11"/>
                    </a:lnTo>
                    <a:lnTo>
                      <a:pt x="65" y="14"/>
                    </a:lnTo>
                    <a:lnTo>
                      <a:pt x="66" y="14"/>
                    </a:lnTo>
                    <a:lnTo>
                      <a:pt x="68" y="14"/>
                    </a:lnTo>
                    <a:lnTo>
                      <a:pt x="69" y="14"/>
                    </a:lnTo>
                    <a:lnTo>
                      <a:pt x="72" y="13"/>
                    </a:lnTo>
                    <a:lnTo>
                      <a:pt x="73" y="14"/>
                    </a:lnTo>
                    <a:lnTo>
                      <a:pt x="75" y="17"/>
                    </a:lnTo>
                    <a:lnTo>
                      <a:pt x="76" y="18"/>
                    </a:lnTo>
                    <a:lnTo>
                      <a:pt x="79" y="19"/>
                    </a:lnTo>
                    <a:lnTo>
                      <a:pt x="81" y="18"/>
                    </a:lnTo>
                    <a:lnTo>
                      <a:pt x="82" y="19"/>
                    </a:lnTo>
                    <a:lnTo>
                      <a:pt x="83" y="19"/>
                    </a:lnTo>
                    <a:lnTo>
                      <a:pt x="83" y="20"/>
                    </a:lnTo>
                    <a:lnTo>
                      <a:pt x="82" y="21"/>
                    </a:lnTo>
                    <a:lnTo>
                      <a:pt x="80" y="21"/>
                    </a:lnTo>
                    <a:lnTo>
                      <a:pt x="79" y="21"/>
                    </a:lnTo>
                    <a:lnTo>
                      <a:pt x="78" y="21"/>
                    </a:lnTo>
                    <a:lnTo>
                      <a:pt x="76" y="21"/>
                    </a:lnTo>
                    <a:lnTo>
                      <a:pt x="75" y="21"/>
                    </a:lnTo>
                    <a:lnTo>
                      <a:pt x="74" y="21"/>
                    </a:lnTo>
                    <a:lnTo>
                      <a:pt x="71" y="22"/>
                    </a:lnTo>
                    <a:lnTo>
                      <a:pt x="69" y="21"/>
                    </a:lnTo>
                    <a:lnTo>
                      <a:pt x="69" y="22"/>
                    </a:lnTo>
                    <a:lnTo>
                      <a:pt x="69" y="23"/>
                    </a:lnTo>
                    <a:lnTo>
                      <a:pt x="69" y="24"/>
                    </a:lnTo>
                    <a:lnTo>
                      <a:pt x="68" y="23"/>
                    </a:lnTo>
                    <a:lnTo>
                      <a:pt x="66" y="22"/>
                    </a:lnTo>
                    <a:lnTo>
                      <a:pt x="62" y="21"/>
                    </a:lnTo>
                    <a:lnTo>
                      <a:pt x="61" y="22"/>
                    </a:lnTo>
                    <a:lnTo>
                      <a:pt x="60" y="21"/>
                    </a:lnTo>
                    <a:lnTo>
                      <a:pt x="57" y="23"/>
                    </a:lnTo>
                    <a:lnTo>
                      <a:pt x="56" y="23"/>
                    </a:lnTo>
                    <a:lnTo>
                      <a:pt x="55" y="24"/>
                    </a:lnTo>
                    <a:lnTo>
                      <a:pt x="55" y="25"/>
                    </a:lnTo>
                    <a:lnTo>
                      <a:pt x="54" y="25"/>
                    </a:lnTo>
                    <a:lnTo>
                      <a:pt x="52" y="24"/>
                    </a:lnTo>
                    <a:lnTo>
                      <a:pt x="50" y="25"/>
                    </a:lnTo>
                    <a:lnTo>
                      <a:pt x="50" y="26"/>
                    </a:lnTo>
                    <a:lnTo>
                      <a:pt x="50" y="27"/>
                    </a:lnTo>
                    <a:lnTo>
                      <a:pt x="46" y="30"/>
                    </a:lnTo>
                    <a:lnTo>
                      <a:pt x="45" y="30"/>
                    </a:lnTo>
                    <a:lnTo>
                      <a:pt x="47" y="28"/>
                    </a:lnTo>
                    <a:lnTo>
                      <a:pt x="47" y="27"/>
                    </a:lnTo>
                    <a:lnTo>
                      <a:pt x="45" y="27"/>
                    </a:lnTo>
                    <a:lnTo>
                      <a:pt x="44" y="28"/>
                    </a:lnTo>
                    <a:lnTo>
                      <a:pt x="43" y="29"/>
                    </a:lnTo>
                    <a:lnTo>
                      <a:pt x="42" y="28"/>
                    </a:lnTo>
                    <a:lnTo>
                      <a:pt x="42" y="27"/>
                    </a:lnTo>
                    <a:lnTo>
                      <a:pt x="41" y="27"/>
                    </a:lnTo>
                    <a:lnTo>
                      <a:pt x="41" y="29"/>
                    </a:lnTo>
                    <a:lnTo>
                      <a:pt x="40" y="32"/>
                    </a:lnTo>
                    <a:lnTo>
                      <a:pt x="39" y="34"/>
                    </a:lnTo>
                    <a:lnTo>
                      <a:pt x="38" y="36"/>
                    </a:lnTo>
                    <a:lnTo>
                      <a:pt x="36" y="38"/>
                    </a:lnTo>
                    <a:lnTo>
                      <a:pt x="36" y="40"/>
                    </a:lnTo>
                    <a:lnTo>
                      <a:pt x="36" y="41"/>
                    </a:lnTo>
                    <a:lnTo>
                      <a:pt x="34" y="39"/>
                    </a:lnTo>
                    <a:lnTo>
                      <a:pt x="34" y="38"/>
                    </a:lnTo>
                    <a:lnTo>
                      <a:pt x="34" y="37"/>
                    </a:lnTo>
                    <a:lnTo>
                      <a:pt x="35" y="36"/>
                    </a:lnTo>
                    <a:lnTo>
                      <a:pt x="34" y="36"/>
                    </a:lnTo>
                    <a:lnTo>
                      <a:pt x="32" y="36"/>
                    </a:lnTo>
                    <a:lnTo>
                      <a:pt x="33" y="32"/>
                    </a:lnTo>
                    <a:lnTo>
                      <a:pt x="32" y="30"/>
                    </a:lnTo>
                    <a:lnTo>
                      <a:pt x="30" y="29"/>
                    </a:lnTo>
                    <a:lnTo>
                      <a:pt x="28" y="29"/>
                    </a:lnTo>
                    <a:lnTo>
                      <a:pt x="28" y="28"/>
                    </a:lnTo>
                    <a:lnTo>
                      <a:pt x="29" y="28"/>
                    </a:lnTo>
                    <a:lnTo>
                      <a:pt x="28" y="27"/>
                    </a:lnTo>
                    <a:lnTo>
                      <a:pt x="26" y="26"/>
                    </a:lnTo>
                    <a:lnTo>
                      <a:pt x="23" y="26"/>
                    </a:lnTo>
                    <a:lnTo>
                      <a:pt x="22" y="26"/>
                    </a:lnTo>
                    <a:lnTo>
                      <a:pt x="20" y="26"/>
                    </a:lnTo>
                    <a:lnTo>
                      <a:pt x="18" y="24"/>
                    </a:lnTo>
                    <a:lnTo>
                      <a:pt x="16" y="24"/>
                    </a:lnTo>
                    <a:lnTo>
                      <a:pt x="5" y="22"/>
                    </a:lnTo>
                    <a:lnTo>
                      <a:pt x="4" y="21"/>
                    </a:lnTo>
                    <a:lnTo>
                      <a:pt x="4" y="19"/>
                    </a:lnTo>
                    <a:lnTo>
                      <a:pt x="3" y="19"/>
                    </a:lnTo>
                    <a:lnTo>
                      <a:pt x="1" y="18"/>
                    </a:lnTo>
                    <a:lnTo>
                      <a:pt x="0" y="17"/>
                    </a:lnTo>
                    <a:close/>
                  </a:path>
                </a:pathLst>
              </a:custGeom>
              <a:pattFill prst="pct20">
                <a:fgClr>
                  <a:schemeClr val="tx2"/>
                </a:fgClr>
                <a:bgClr>
                  <a:srgbClr val="AA1202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2902" name="Freeform 58"/>
            <p:cNvSpPr>
              <a:spLocks/>
            </p:cNvSpPr>
            <p:nvPr/>
          </p:nvSpPr>
          <p:spPr bwMode="auto">
            <a:xfrm>
              <a:off x="6159500" y="2917825"/>
              <a:ext cx="327025" cy="557213"/>
            </a:xfrm>
            <a:custGeom>
              <a:avLst/>
              <a:gdLst>
                <a:gd name="T0" fmla="*/ 2147483647 w 40"/>
                <a:gd name="T1" fmla="*/ 2147483647 h 72"/>
                <a:gd name="T2" fmla="*/ 2147483647 w 40"/>
                <a:gd name="T3" fmla="*/ 2147483647 h 72"/>
                <a:gd name="T4" fmla="*/ 2147483647 w 40"/>
                <a:gd name="T5" fmla="*/ 2147483647 h 72"/>
                <a:gd name="T6" fmla="*/ 2147483647 w 40"/>
                <a:gd name="T7" fmla="*/ 2147483647 h 72"/>
                <a:gd name="T8" fmla="*/ 2147483647 w 40"/>
                <a:gd name="T9" fmla="*/ 2147483647 h 72"/>
                <a:gd name="T10" fmla="*/ 2147483647 w 40"/>
                <a:gd name="T11" fmla="*/ 2147483647 h 72"/>
                <a:gd name="T12" fmla="*/ 2147483647 w 40"/>
                <a:gd name="T13" fmla="*/ 2147483647 h 72"/>
                <a:gd name="T14" fmla="*/ 2147483647 w 40"/>
                <a:gd name="T15" fmla="*/ 2147483647 h 72"/>
                <a:gd name="T16" fmla="*/ 2147483647 w 40"/>
                <a:gd name="T17" fmla="*/ 2147483647 h 72"/>
                <a:gd name="T18" fmla="*/ 2147483647 w 40"/>
                <a:gd name="T19" fmla="*/ 2147483647 h 72"/>
                <a:gd name="T20" fmla="*/ 0 w 40"/>
                <a:gd name="T21" fmla="*/ 2147483647 h 72"/>
                <a:gd name="T22" fmla="*/ 0 w 40"/>
                <a:gd name="T23" fmla="*/ 2147483647 h 72"/>
                <a:gd name="T24" fmla="*/ 0 w 40"/>
                <a:gd name="T25" fmla="*/ 2147483647 h 72"/>
                <a:gd name="T26" fmla="*/ 0 w 40"/>
                <a:gd name="T27" fmla="*/ 2147483647 h 72"/>
                <a:gd name="T28" fmla="*/ 0 w 40"/>
                <a:gd name="T29" fmla="*/ 2147483647 h 72"/>
                <a:gd name="T30" fmla="*/ 0 w 40"/>
                <a:gd name="T31" fmla="*/ 2147483647 h 72"/>
                <a:gd name="T32" fmla="*/ 2147483647 w 40"/>
                <a:gd name="T33" fmla="*/ 2147483647 h 72"/>
                <a:gd name="T34" fmla="*/ 2147483647 w 40"/>
                <a:gd name="T35" fmla="*/ 2147483647 h 72"/>
                <a:gd name="T36" fmla="*/ 2147483647 w 40"/>
                <a:gd name="T37" fmla="*/ 2147483647 h 72"/>
                <a:gd name="T38" fmla="*/ 2147483647 w 40"/>
                <a:gd name="T39" fmla="*/ 2147483647 h 72"/>
                <a:gd name="T40" fmla="*/ 2147483647 w 40"/>
                <a:gd name="T41" fmla="*/ 2147483647 h 72"/>
                <a:gd name="T42" fmla="*/ 2147483647 w 40"/>
                <a:gd name="T43" fmla="*/ 2147483647 h 72"/>
                <a:gd name="T44" fmla="*/ 2147483647 w 40"/>
                <a:gd name="T45" fmla="*/ 2147483647 h 72"/>
                <a:gd name="T46" fmla="*/ 2147483647 w 40"/>
                <a:gd name="T47" fmla="*/ 2147483647 h 72"/>
                <a:gd name="T48" fmla="*/ 2147483647 w 40"/>
                <a:gd name="T49" fmla="*/ 2147483647 h 72"/>
                <a:gd name="T50" fmla="*/ 2147483647 w 40"/>
                <a:gd name="T51" fmla="*/ 2147483647 h 72"/>
                <a:gd name="T52" fmla="*/ 2147483647 w 40"/>
                <a:gd name="T53" fmla="*/ 2147483647 h 72"/>
                <a:gd name="T54" fmla="*/ 2147483647 w 40"/>
                <a:gd name="T55" fmla="*/ 2147483647 h 72"/>
                <a:gd name="T56" fmla="*/ 2147483647 w 40"/>
                <a:gd name="T57" fmla="*/ 2147483647 h 72"/>
                <a:gd name="T58" fmla="*/ 2147483647 w 40"/>
                <a:gd name="T59" fmla="*/ 2147483647 h 72"/>
                <a:gd name="T60" fmla="*/ 2147483647 w 40"/>
                <a:gd name="T61" fmla="*/ 2147483647 h 72"/>
                <a:gd name="T62" fmla="*/ 2147483647 w 40"/>
                <a:gd name="T63" fmla="*/ 2147483647 h 72"/>
                <a:gd name="T64" fmla="*/ 2147483647 w 40"/>
                <a:gd name="T65" fmla="*/ 2147483647 h 72"/>
                <a:gd name="T66" fmla="*/ 2147483647 w 40"/>
                <a:gd name="T67" fmla="*/ 2147483647 h 72"/>
                <a:gd name="T68" fmla="*/ 2147483647 w 40"/>
                <a:gd name="T69" fmla="*/ 2147483647 h 72"/>
                <a:gd name="T70" fmla="*/ 2147483647 w 40"/>
                <a:gd name="T71" fmla="*/ 2147483647 h 72"/>
                <a:gd name="T72" fmla="*/ 2147483647 w 40"/>
                <a:gd name="T73" fmla="*/ 2147483647 h 72"/>
                <a:gd name="T74" fmla="*/ 2147483647 w 40"/>
                <a:gd name="T75" fmla="*/ 2147483647 h 72"/>
                <a:gd name="T76" fmla="*/ 2147483647 w 40"/>
                <a:gd name="T77" fmla="*/ 2147483647 h 72"/>
                <a:gd name="T78" fmla="*/ 2147483647 w 40"/>
                <a:gd name="T79" fmla="*/ 2147483647 h 72"/>
                <a:gd name="T80" fmla="*/ 2147483647 w 40"/>
                <a:gd name="T81" fmla="*/ 2147483647 h 72"/>
                <a:gd name="T82" fmla="*/ 2147483647 w 40"/>
                <a:gd name="T83" fmla="*/ 2147483647 h 72"/>
                <a:gd name="T84" fmla="*/ 2147483647 w 40"/>
                <a:gd name="T85" fmla="*/ 2147483647 h 72"/>
                <a:gd name="T86" fmla="*/ 2147483647 w 40"/>
                <a:gd name="T87" fmla="*/ 2147483647 h 72"/>
                <a:gd name="T88" fmla="*/ 2147483647 w 40"/>
                <a:gd name="T89" fmla="*/ 2147483647 h 72"/>
                <a:gd name="T90" fmla="*/ 2147483647 w 40"/>
                <a:gd name="T91" fmla="*/ 2147483647 h 72"/>
                <a:gd name="T92" fmla="*/ 2147483647 w 40"/>
                <a:gd name="T93" fmla="*/ 2147483647 h 72"/>
                <a:gd name="T94" fmla="*/ 2147483647 w 40"/>
                <a:gd name="T95" fmla="*/ 0 h 72"/>
                <a:gd name="T96" fmla="*/ 2147483647 w 40"/>
                <a:gd name="T97" fmla="*/ 2147483647 h 72"/>
                <a:gd name="T98" fmla="*/ 2147483647 w 40"/>
                <a:gd name="T99" fmla="*/ 2147483647 h 72"/>
                <a:gd name="T100" fmla="*/ 2147483647 w 40"/>
                <a:gd name="T101" fmla="*/ 2147483647 h 72"/>
                <a:gd name="T102" fmla="*/ 2147483647 w 40"/>
                <a:gd name="T103" fmla="*/ 2147483647 h 72"/>
                <a:gd name="T104" fmla="*/ 2147483647 w 40"/>
                <a:gd name="T105" fmla="*/ 2147483647 h 72"/>
                <a:gd name="T106" fmla="*/ 2147483647 w 40"/>
                <a:gd name="T107" fmla="*/ 2147483647 h 72"/>
                <a:gd name="T108" fmla="*/ 2147483647 w 40"/>
                <a:gd name="T109" fmla="*/ 2147483647 h 7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40"/>
                <a:gd name="T166" fmla="*/ 0 h 72"/>
                <a:gd name="T167" fmla="*/ 40 w 40"/>
                <a:gd name="T168" fmla="*/ 72 h 72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40" h="72">
                  <a:moveTo>
                    <a:pt x="1" y="5"/>
                  </a:moveTo>
                  <a:lnTo>
                    <a:pt x="4" y="45"/>
                  </a:lnTo>
                  <a:lnTo>
                    <a:pt x="4" y="46"/>
                  </a:lnTo>
                  <a:lnTo>
                    <a:pt x="4" y="47"/>
                  </a:lnTo>
                  <a:lnTo>
                    <a:pt x="4" y="49"/>
                  </a:lnTo>
                  <a:lnTo>
                    <a:pt x="5" y="52"/>
                  </a:lnTo>
                  <a:lnTo>
                    <a:pt x="6" y="56"/>
                  </a:lnTo>
                  <a:lnTo>
                    <a:pt x="4" y="59"/>
                  </a:lnTo>
                  <a:lnTo>
                    <a:pt x="4" y="60"/>
                  </a:lnTo>
                  <a:lnTo>
                    <a:pt x="2" y="63"/>
                  </a:lnTo>
                  <a:lnTo>
                    <a:pt x="0" y="65"/>
                  </a:lnTo>
                  <a:lnTo>
                    <a:pt x="0" y="68"/>
                  </a:lnTo>
                  <a:lnTo>
                    <a:pt x="0" y="71"/>
                  </a:lnTo>
                  <a:lnTo>
                    <a:pt x="0" y="72"/>
                  </a:lnTo>
                  <a:lnTo>
                    <a:pt x="1" y="72"/>
                  </a:lnTo>
                  <a:lnTo>
                    <a:pt x="2" y="72"/>
                  </a:lnTo>
                  <a:lnTo>
                    <a:pt x="2" y="71"/>
                  </a:lnTo>
                  <a:lnTo>
                    <a:pt x="2" y="70"/>
                  </a:lnTo>
                  <a:lnTo>
                    <a:pt x="5" y="70"/>
                  </a:lnTo>
                  <a:lnTo>
                    <a:pt x="8" y="69"/>
                  </a:lnTo>
                  <a:lnTo>
                    <a:pt x="12" y="71"/>
                  </a:lnTo>
                  <a:lnTo>
                    <a:pt x="13" y="71"/>
                  </a:lnTo>
                  <a:lnTo>
                    <a:pt x="14" y="68"/>
                  </a:lnTo>
                  <a:lnTo>
                    <a:pt x="16" y="68"/>
                  </a:lnTo>
                  <a:lnTo>
                    <a:pt x="17" y="69"/>
                  </a:lnTo>
                  <a:lnTo>
                    <a:pt x="18" y="70"/>
                  </a:lnTo>
                  <a:lnTo>
                    <a:pt x="19" y="69"/>
                  </a:lnTo>
                  <a:lnTo>
                    <a:pt x="20" y="65"/>
                  </a:lnTo>
                  <a:lnTo>
                    <a:pt x="21" y="64"/>
                  </a:lnTo>
                  <a:lnTo>
                    <a:pt x="22" y="64"/>
                  </a:lnTo>
                  <a:lnTo>
                    <a:pt x="24" y="66"/>
                  </a:lnTo>
                  <a:lnTo>
                    <a:pt x="27" y="66"/>
                  </a:lnTo>
                  <a:lnTo>
                    <a:pt x="28" y="63"/>
                  </a:lnTo>
                  <a:lnTo>
                    <a:pt x="33" y="56"/>
                  </a:lnTo>
                  <a:lnTo>
                    <a:pt x="33" y="53"/>
                  </a:lnTo>
                  <a:lnTo>
                    <a:pt x="34" y="53"/>
                  </a:lnTo>
                  <a:lnTo>
                    <a:pt x="37" y="53"/>
                  </a:lnTo>
                  <a:lnTo>
                    <a:pt x="38" y="52"/>
                  </a:lnTo>
                  <a:lnTo>
                    <a:pt x="40" y="51"/>
                  </a:lnTo>
                  <a:lnTo>
                    <a:pt x="40" y="50"/>
                  </a:lnTo>
                  <a:lnTo>
                    <a:pt x="40" y="47"/>
                  </a:lnTo>
                  <a:lnTo>
                    <a:pt x="40" y="45"/>
                  </a:lnTo>
                  <a:lnTo>
                    <a:pt x="35" y="1"/>
                  </a:lnTo>
                  <a:lnTo>
                    <a:pt x="35" y="0"/>
                  </a:lnTo>
                  <a:lnTo>
                    <a:pt x="9" y="3"/>
                  </a:lnTo>
                  <a:lnTo>
                    <a:pt x="8" y="4"/>
                  </a:lnTo>
                  <a:lnTo>
                    <a:pt x="6" y="5"/>
                  </a:lnTo>
                  <a:lnTo>
                    <a:pt x="5" y="6"/>
                  </a:lnTo>
                  <a:lnTo>
                    <a:pt x="3" y="6"/>
                  </a:lnTo>
                  <a:lnTo>
                    <a:pt x="1" y="5"/>
                  </a:lnTo>
                  <a:close/>
                </a:path>
              </a:pathLst>
            </a:custGeom>
            <a:solidFill>
              <a:srgbClr val="ED4213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03" name="Freeform 59" descr="75%"/>
            <p:cNvSpPr>
              <a:spLocks/>
            </p:cNvSpPr>
            <p:nvPr/>
          </p:nvSpPr>
          <p:spPr bwMode="auto">
            <a:xfrm>
              <a:off x="6721475" y="3730625"/>
              <a:ext cx="560388" cy="409575"/>
            </a:xfrm>
            <a:custGeom>
              <a:avLst/>
              <a:gdLst>
                <a:gd name="T0" fmla="*/ 2147483647 w 69"/>
                <a:gd name="T1" fmla="*/ 2147483647 h 53"/>
                <a:gd name="T2" fmla="*/ 2147483647 w 69"/>
                <a:gd name="T3" fmla="*/ 2147483647 h 53"/>
                <a:gd name="T4" fmla="*/ 2147483647 w 69"/>
                <a:gd name="T5" fmla="*/ 2147483647 h 53"/>
                <a:gd name="T6" fmla="*/ 2147483647 w 69"/>
                <a:gd name="T7" fmla="*/ 2147483647 h 53"/>
                <a:gd name="T8" fmla="*/ 2147483647 w 69"/>
                <a:gd name="T9" fmla="*/ 2147483647 h 53"/>
                <a:gd name="T10" fmla="*/ 2147483647 w 69"/>
                <a:gd name="T11" fmla="*/ 2147483647 h 53"/>
                <a:gd name="T12" fmla="*/ 2147483647 w 69"/>
                <a:gd name="T13" fmla="*/ 2147483647 h 53"/>
                <a:gd name="T14" fmla="*/ 2147483647 w 69"/>
                <a:gd name="T15" fmla="*/ 2147483647 h 53"/>
                <a:gd name="T16" fmla="*/ 2147483647 w 69"/>
                <a:gd name="T17" fmla="*/ 2147483647 h 53"/>
                <a:gd name="T18" fmla="*/ 2147483647 w 69"/>
                <a:gd name="T19" fmla="*/ 2147483647 h 53"/>
                <a:gd name="T20" fmla="*/ 2147483647 w 69"/>
                <a:gd name="T21" fmla="*/ 2147483647 h 53"/>
                <a:gd name="T22" fmla="*/ 2147483647 w 69"/>
                <a:gd name="T23" fmla="*/ 2147483647 h 53"/>
                <a:gd name="T24" fmla="*/ 2147483647 w 69"/>
                <a:gd name="T25" fmla="*/ 2147483647 h 53"/>
                <a:gd name="T26" fmla="*/ 2147483647 w 69"/>
                <a:gd name="T27" fmla="*/ 2147483647 h 53"/>
                <a:gd name="T28" fmla="*/ 2147483647 w 69"/>
                <a:gd name="T29" fmla="*/ 2147483647 h 53"/>
                <a:gd name="T30" fmla="*/ 2147483647 w 69"/>
                <a:gd name="T31" fmla="*/ 2147483647 h 53"/>
                <a:gd name="T32" fmla="*/ 2147483647 w 69"/>
                <a:gd name="T33" fmla="*/ 2147483647 h 53"/>
                <a:gd name="T34" fmla="*/ 2147483647 w 69"/>
                <a:gd name="T35" fmla="*/ 2147483647 h 53"/>
                <a:gd name="T36" fmla="*/ 2147483647 w 69"/>
                <a:gd name="T37" fmla="*/ 2147483647 h 53"/>
                <a:gd name="T38" fmla="*/ 2147483647 w 69"/>
                <a:gd name="T39" fmla="*/ 2147483647 h 53"/>
                <a:gd name="T40" fmla="*/ 2147483647 w 69"/>
                <a:gd name="T41" fmla="*/ 2147483647 h 53"/>
                <a:gd name="T42" fmla="*/ 2147483647 w 69"/>
                <a:gd name="T43" fmla="*/ 2147483647 h 53"/>
                <a:gd name="T44" fmla="*/ 2147483647 w 69"/>
                <a:gd name="T45" fmla="*/ 2147483647 h 53"/>
                <a:gd name="T46" fmla="*/ 2147483647 w 69"/>
                <a:gd name="T47" fmla="*/ 2147483647 h 53"/>
                <a:gd name="T48" fmla="*/ 2147483647 w 69"/>
                <a:gd name="T49" fmla="*/ 2147483647 h 53"/>
                <a:gd name="T50" fmla="*/ 2147483647 w 69"/>
                <a:gd name="T51" fmla="*/ 2147483647 h 53"/>
                <a:gd name="T52" fmla="*/ 2147483647 w 69"/>
                <a:gd name="T53" fmla="*/ 2147483647 h 53"/>
                <a:gd name="T54" fmla="*/ 2147483647 w 69"/>
                <a:gd name="T55" fmla="*/ 2147483647 h 53"/>
                <a:gd name="T56" fmla="*/ 2147483647 w 69"/>
                <a:gd name="T57" fmla="*/ 2147483647 h 53"/>
                <a:gd name="T58" fmla="*/ 2147483647 w 69"/>
                <a:gd name="T59" fmla="*/ 2147483647 h 53"/>
                <a:gd name="T60" fmla="*/ 2147483647 w 69"/>
                <a:gd name="T61" fmla="*/ 2147483647 h 53"/>
                <a:gd name="T62" fmla="*/ 2147483647 w 69"/>
                <a:gd name="T63" fmla="*/ 2147483647 h 53"/>
                <a:gd name="T64" fmla="*/ 2147483647 w 69"/>
                <a:gd name="T65" fmla="*/ 2147483647 h 53"/>
                <a:gd name="T66" fmla="*/ 2147483647 w 69"/>
                <a:gd name="T67" fmla="*/ 2147483647 h 53"/>
                <a:gd name="T68" fmla="*/ 2147483647 w 69"/>
                <a:gd name="T69" fmla="*/ 2147483647 h 53"/>
                <a:gd name="T70" fmla="*/ 2147483647 w 69"/>
                <a:gd name="T71" fmla="*/ 2147483647 h 53"/>
                <a:gd name="T72" fmla="*/ 2147483647 w 69"/>
                <a:gd name="T73" fmla="*/ 2147483647 h 53"/>
                <a:gd name="T74" fmla="*/ 2147483647 w 69"/>
                <a:gd name="T75" fmla="*/ 2147483647 h 53"/>
                <a:gd name="T76" fmla="*/ 2147483647 w 69"/>
                <a:gd name="T77" fmla="*/ 2147483647 h 53"/>
                <a:gd name="T78" fmla="*/ 2147483647 w 69"/>
                <a:gd name="T79" fmla="*/ 2147483647 h 53"/>
                <a:gd name="T80" fmla="*/ 2147483647 w 69"/>
                <a:gd name="T81" fmla="*/ 2147483647 h 53"/>
                <a:gd name="T82" fmla="*/ 2147483647 w 69"/>
                <a:gd name="T83" fmla="*/ 2147483647 h 53"/>
                <a:gd name="T84" fmla="*/ 2147483647 w 69"/>
                <a:gd name="T85" fmla="*/ 2147483647 h 53"/>
                <a:gd name="T86" fmla="*/ 2147483647 w 69"/>
                <a:gd name="T87" fmla="*/ 2147483647 h 53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9"/>
                <a:gd name="T133" fmla="*/ 0 h 53"/>
                <a:gd name="T134" fmla="*/ 69 w 69"/>
                <a:gd name="T135" fmla="*/ 53 h 53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9" h="53">
                  <a:moveTo>
                    <a:pt x="41" y="52"/>
                  </a:moveTo>
                  <a:lnTo>
                    <a:pt x="41" y="53"/>
                  </a:lnTo>
                  <a:lnTo>
                    <a:pt x="39" y="52"/>
                  </a:lnTo>
                  <a:lnTo>
                    <a:pt x="38" y="52"/>
                  </a:lnTo>
                  <a:lnTo>
                    <a:pt x="38" y="51"/>
                  </a:lnTo>
                  <a:lnTo>
                    <a:pt x="37" y="48"/>
                  </a:lnTo>
                  <a:lnTo>
                    <a:pt x="35" y="45"/>
                  </a:lnTo>
                  <a:lnTo>
                    <a:pt x="33" y="44"/>
                  </a:lnTo>
                  <a:lnTo>
                    <a:pt x="32" y="41"/>
                  </a:lnTo>
                  <a:lnTo>
                    <a:pt x="31" y="39"/>
                  </a:lnTo>
                  <a:lnTo>
                    <a:pt x="30" y="37"/>
                  </a:lnTo>
                  <a:lnTo>
                    <a:pt x="29" y="37"/>
                  </a:lnTo>
                  <a:lnTo>
                    <a:pt x="26" y="36"/>
                  </a:lnTo>
                  <a:lnTo>
                    <a:pt x="25" y="34"/>
                  </a:lnTo>
                  <a:lnTo>
                    <a:pt x="23" y="33"/>
                  </a:lnTo>
                  <a:lnTo>
                    <a:pt x="23" y="32"/>
                  </a:lnTo>
                  <a:lnTo>
                    <a:pt x="22" y="30"/>
                  </a:lnTo>
                  <a:lnTo>
                    <a:pt x="19" y="29"/>
                  </a:lnTo>
                  <a:lnTo>
                    <a:pt x="15" y="25"/>
                  </a:lnTo>
                  <a:lnTo>
                    <a:pt x="13" y="24"/>
                  </a:lnTo>
                  <a:lnTo>
                    <a:pt x="13" y="23"/>
                  </a:lnTo>
                  <a:lnTo>
                    <a:pt x="11" y="21"/>
                  </a:lnTo>
                  <a:lnTo>
                    <a:pt x="10" y="19"/>
                  </a:lnTo>
                  <a:lnTo>
                    <a:pt x="8" y="17"/>
                  </a:lnTo>
                  <a:lnTo>
                    <a:pt x="8" y="16"/>
                  </a:lnTo>
                  <a:lnTo>
                    <a:pt x="5" y="16"/>
                  </a:lnTo>
                  <a:lnTo>
                    <a:pt x="1" y="14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9"/>
                  </a:lnTo>
                  <a:lnTo>
                    <a:pt x="3" y="8"/>
                  </a:lnTo>
                  <a:lnTo>
                    <a:pt x="3" y="7"/>
                  </a:lnTo>
                  <a:lnTo>
                    <a:pt x="7" y="5"/>
                  </a:lnTo>
                  <a:lnTo>
                    <a:pt x="8" y="5"/>
                  </a:lnTo>
                  <a:lnTo>
                    <a:pt x="12" y="3"/>
                  </a:lnTo>
                  <a:lnTo>
                    <a:pt x="12" y="2"/>
                  </a:lnTo>
                  <a:lnTo>
                    <a:pt x="13" y="2"/>
                  </a:lnTo>
                  <a:lnTo>
                    <a:pt x="31" y="0"/>
                  </a:lnTo>
                  <a:lnTo>
                    <a:pt x="31" y="1"/>
                  </a:lnTo>
                  <a:lnTo>
                    <a:pt x="31" y="2"/>
                  </a:lnTo>
                  <a:lnTo>
                    <a:pt x="32" y="1"/>
                  </a:lnTo>
                  <a:lnTo>
                    <a:pt x="35" y="4"/>
                  </a:lnTo>
                  <a:lnTo>
                    <a:pt x="36" y="6"/>
                  </a:lnTo>
                  <a:lnTo>
                    <a:pt x="51" y="4"/>
                  </a:lnTo>
                  <a:lnTo>
                    <a:pt x="69" y="16"/>
                  </a:lnTo>
                  <a:lnTo>
                    <a:pt x="68" y="17"/>
                  </a:lnTo>
                  <a:lnTo>
                    <a:pt x="67" y="18"/>
                  </a:lnTo>
                  <a:lnTo>
                    <a:pt x="66" y="19"/>
                  </a:lnTo>
                  <a:lnTo>
                    <a:pt x="63" y="23"/>
                  </a:lnTo>
                  <a:lnTo>
                    <a:pt x="63" y="24"/>
                  </a:lnTo>
                  <a:lnTo>
                    <a:pt x="62" y="26"/>
                  </a:lnTo>
                  <a:lnTo>
                    <a:pt x="62" y="28"/>
                  </a:lnTo>
                  <a:lnTo>
                    <a:pt x="62" y="29"/>
                  </a:lnTo>
                  <a:lnTo>
                    <a:pt x="62" y="30"/>
                  </a:lnTo>
                  <a:lnTo>
                    <a:pt x="61" y="31"/>
                  </a:lnTo>
                  <a:lnTo>
                    <a:pt x="60" y="31"/>
                  </a:lnTo>
                  <a:lnTo>
                    <a:pt x="59" y="32"/>
                  </a:lnTo>
                  <a:lnTo>
                    <a:pt x="59" y="33"/>
                  </a:lnTo>
                  <a:lnTo>
                    <a:pt x="58" y="34"/>
                  </a:lnTo>
                  <a:lnTo>
                    <a:pt x="57" y="35"/>
                  </a:lnTo>
                  <a:lnTo>
                    <a:pt x="55" y="37"/>
                  </a:lnTo>
                  <a:lnTo>
                    <a:pt x="53" y="39"/>
                  </a:lnTo>
                  <a:lnTo>
                    <a:pt x="52" y="40"/>
                  </a:lnTo>
                  <a:lnTo>
                    <a:pt x="50" y="41"/>
                  </a:lnTo>
                  <a:lnTo>
                    <a:pt x="50" y="42"/>
                  </a:lnTo>
                  <a:lnTo>
                    <a:pt x="49" y="43"/>
                  </a:lnTo>
                  <a:lnTo>
                    <a:pt x="47" y="44"/>
                  </a:lnTo>
                  <a:lnTo>
                    <a:pt x="46" y="44"/>
                  </a:lnTo>
                  <a:lnTo>
                    <a:pt x="46" y="45"/>
                  </a:lnTo>
                  <a:lnTo>
                    <a:pt x="45" y="47"/>
                  </a:lnTo>
                  <a:lnTo>
                    <a:pt x="44" y="48"/>
                  </a:lnTo>
                  <a:lnTo>
                    <a:pt x="43" y="48"/>
                  </a:lnTo>
                  <a:lnTo>
                    <a:pt x="43" y="49"/>
                  </a:lnTo>
                  <a:lnTo>
                    <a:pt x="44" y="49"/>
                  </a:lnTo>
                  <a:lnTo>
                    <a:pt x="44" y="50"/>
                  </a:lnTo>
                  <a:lnTo>
                    <a:pt x="43" y="50"/>
                  </a:lnTo>
                  <a:lnTo>
                    <a:pt x="42" y="51"/>
                  </a:lnTo>
                  <a:lnTo>
                    <a:pt x="41" y="52"/>
                  </a:lnTo>
                  <a:close/>
                </a:path>
              </a:pathLst>
            </a:custGeom>
            <a:pattFill prst="pct20">
              <a:fgClr>
                <a:schemeClr val="tx2"/>
              </a:fgClr>
              <a:bgClr>
                <a:srgbClr val="AA1202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04" name="Freeform 60"/>
            <p:cNvSpPr>
              <a:spLocks/>
            </p:cNvSpPr>
            <p:nvPr/>
          </p:nvSpPr>
          <p:spPr bwMode="auto">
            <a:xfrm>
              <a:off x="6467475" y="3784600"/>
              <a:ext cx="596900" cy="596900"/>
            </a:xfrm>
            <a:custGeom>
              <a:avLst/>
              <a:gdLst>
                <a:gd name="T0" fmla="*/ 2147483647 w 73"/>
                <a:gd name="T1" fmla="*/ 2147483647 h 77"/>
                <a:gd name="T2" fmla="*/ 2147483647 w 73"/>
                <a:gd name="T3" fmla="*/ 2147483647 h 77"/>
                <a:gd name="T4" fmla="*/ 2147483647 w 73"/>
                <a:gd name="T5" fmla="*/ 2147483647 h 77"/>
                <a:gd name="T6" fmla="*/ 2147483647 w 73"/>
                <a:gd name="T7" fmla="*/ 2147483647 h 77"/>
                <a:gd name="T8" fmla="*/ 2147483647 w 73"/>
                <a:gd name="T9" fmla="*/ 2147483647 h 77"/>
                <a:gd name="T10" fmla="*/ 2147483647 w 73"/>
                <a:gd name="T11" fmla="*/ 2147483647 h 77"/>
                <a:gd name="T12" fmla="*/ 2147483647 w 73"/>
                <a:gd name="T13" fmla="*/ 2147483647 h 77"/>
                <a:gd name="T14" fmla="*/ 2147483647 w 73"/>
                <a:gd name="T15" fmla="*/ 2147483647 h 77"/>
                <a:gd name="T16" fmla="*/ 2147483647 w 73"/>
                <a:gd name="T17" fmla="*/ 2147483647 h 77"/>
                <a:gd name="T18" fmla="*/ 2147483647 w 73"/>
                <a:gd name="T19" fmla="*/ 2147483647 h 77"/>
                <a:gd name="T20" fmla="*/ 2147483647 w 73"/>
                <a:gd name="T21" fmla="*/ 2147483647 h 77"/>
                <a:gd name="T22" fmla="*/ 2147483647 w 73"/>
                <a:gd name="T23" fmla="*/ 2147483647 h 77"/>
                <a:gd name="T24" fmla="*/ 2147483647 w 73"/>
                <a:gd name="T25" fmla="*/ 2147483647 h 77"/>
                <a:gd name="T26" fmla="*/ 2147483647 w 73"/>
                <a:gd name="T27" fmla="*/ 2147483647 h 77"/>
                <a:gd name="T28" fmla="*/ 2147483647 w 73"/>
                <a:gd name="T29" fmla="*/ 2147483647 h 77"/>
                <a:gd name="T30" fmla="*/ 2147483647 w 73"/>
                <a:gd name="T31" fmla="*/ 2147483647 h 77"/>
                <a:gd name="T32" fmla="*/ 2147483647 w 73"/>
                <a:gd name="T33" fmla="*/ 2147483647 h 77"/>
                <a:gd name="T34" fmla="*/ 2147483647 w 73"/>
                <a:gd name="T35" fmla="*/ 2147483647 h 77"/>
                <a:gd name="T36" fmla="*/ 2147483647 w 73"/>
                <a:gd name="T37" fmla="*/ 2147483647 h 77"/>
                <a:gd name="T38" fmla="*/ 2147483647 w 73"/>
                <a:gd name="T39" fmla="*/ 2147483647 h 77"/>
                <a:gd name="T40" fmla="*/ 2147483647 w 73"/>
                <a:gd name="T41" fmla="*/ 2147483647 h 77"/>
                <a:gd name="T42" fmla="*/ 2147483647 w 73"/>
                <a:gd name="T43" fmla="*/ 2147483647 h 77"/>
                <a:gd name="T44" fmla="*/ 2147483647 w 73"/>
                <a:gd name="T45" fmla="*/ 2147483647 h 77"/>
                <a:gd name="T46" fmla="*/ 2147483647 w 73"/>
                <a:gd name="T47" fmla="*/ 2147483647 h 77"/>
                <a:gd name="T48" fmla="*/ 2147483647 w 73"/>
                <a:gd name="T49" fmla="*/ 2147483647 h 77"/>
                <a:gd name="T50" fmla="*/ 2147483647 w 73"/>
                <a:gd name="T51" fmla="*/ 2147483647 h 77"/>
                <a:gd name="T52" fmla="*/ 2147483647 w 73"/>
                <a:gd name="T53" fmla="*/ 2147483647 h 77"/>
                <a:gd name="T54" fmla="*/ 2147483647 w 73"/>
                <a:gd name="T55" fmla="*/ 2147483647 h 77"/>
                <a:gd name="T56" fmla="*/ 2147483647 w 73"/>
                <a:gd name="T57" fmla="*/ 2147483647 h 77"/>
                <a:gd name="T58" fmla="*/ 2147483647 w 73"/>
                <a:gd name="T59" fmla="*/ 2147483647 h 77"/>
                <a:gd name="T60" fmla="*/ 2147483647 w 73"/>
                <a:gd name="T61" fmla="*/ 2147483647 h 77"/>
                <a:gd name="T62" fmla="*/ 2147483647 w 73"/>
                <a:gd name="T63" fmla="*/ 2147483647 h 77"/>
                <a:gd name="T64" fmla="*/ 2147483647 w 73"/>
                <a:gd name="T65" fmla="*/ 2147483647 h 77"/>
                <a:gd name="T66" fmla="*/ 2147483647 w 73"/>
                <a:gd name="T67" fmla="*/ 2147483647 h 77"/>
                <a:gd name="T68" fmla="*/ 2147483647 w 73"/>
                <a:gd name="T69" fmla="*/ 2147483647 h 77"/>
                <a:gd name="T70" fmla="*/ 2147483647 w 73"/>
                <a:gd name="T71" fmla="*/ 2147483647 h 77"/>
                <a:gd name="T72" fmla="*/ 2147483647 w 73"/>
                <a:gd name="T73" fmla="*/ 2147483647 h 77"/>
                <a:gd name="T74" fmla="*/ 2147483647 w 73"/>
                <a:gd name="T75" fmla="*/ 2147483647 h 77"/>
                <a:gd name="T76" fmla="*/ 2147483647 w 73"/>
                <a:gd name="T77" fmla="*/ 2147483647 h 77"/>
                <a:gd name="T78" fmla="*/ 2147483647 w 73"/>
                <a:gd name="T79" fmla="*/ 0 h 77"/>
                <a:gd name="T80" fmla="*/ 0 w 73"/>
                <a:gd name="T81" fmla="*/ 2147483647 h 7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73"/>
                <a:gd name="T124" fmla="*/ 0 h 77"/>
                <a:gd name="T125" fmla="*/ 73 w 73"/>
                <a:gd name="T126" fmla="*/ 77 h 77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73" h="77">
                  <a:moveTo>
                    <a:pt x="0" y="5"/>
                  </a:moveTo>
                  <a:lnTo>
                    <a:pt x="9" y="41"/>
                  </a:lnTo>
                  <a:lnTo>
                    <a:pt x="10" y="42"/>
                  </a:lnTo>
                  <a:lnTo>
                    <a:pt x="11" y="44"/>
                  </a:lnTo>
                  <a:lnTo>
                    <a:pt x="12" y="45"/>
                  </a:lnTo>
                  <a:lnTo>
                    <a:pt x="13" y="46"/>
                  </a:lnTo>
                  <a:lnTo>
                    <a:pt x="14" y="47"/>
                  </a:lnTo>
                  <a:lnTo>
                    <a:pt x="13" y="49"/>
                  </a:lnTo>
                  <a:lnTo>
                    <a:pt x="15" y="50"/>
                  </a:lnTo>
                  <a:lnTo>
                    <a:pt x="14" y="50"/>
                  </a:lnTo>
                  <a:lnTo>
                    <a:pt x="13" y="52"/>
                  </a:lnTo>
                  <a:lnTo>
                    <a:pt x="13" y="55"/>
                  </a:lnTo>
                  <a:lnTo>
                    <a:pt x="12" y="57"/>
                  </a:lnTo>
                  <a:lnTo>
                    <a:pt x="12" y="60"/>
                  </a:lnTo>
                  <a:lnTo>
                    <a:pt x="14" y="63"/>
                  </a:lnTo>
                  <a:lnTo>
                    <a:pt x="14" y="68"/>
                  </a:lnTo>
                  <a:lnTo>
                    <a:pt x="16" y="70"/>
                  </a:lnTo>
                  <a:lnTo>
                    <a:pt x="16" y="71"/>
                  </a:lnTo>
                  <a:lnTo>
                    <a:pt x="16" y="72"/>
                  </a:lnTo>
                  <a:lnTo>
                    <a:pt x="17" y="74"/>
                  </a:lnTo>
                  <a:lnTo>
                    <a:pt x="17" y="75"/>
                  </a:lnTo>
                  <a:lnTo>
                    <a:pt x="18" y="76"/>
                  </a:lnTo>
                  <a:lnTo>
                    <a:pt x="57" y="74"/>
                  </a:lnTo>
                  <a:lnTo>
                    <a:pt x="58" y="76"/>
                  </a:lnTo>
                  <a:lnTo>
                    <a:pt x="60" y="77"/>
                  </a:lnTo>
                  <a:lnTo>
                    <a:pt x="60" y="75"/>
                  </a:lnTo>
                  <a:lnTo>
                    <a:pt x="59" y="71"/>
                  </a:lnTo>
                  <a:lnTo>
                    <a:pt x="60" y="70"/>
                  </a:lnTo>
                  <a:lnTo>
                    <a:pt x="60" y="69"/>
                  </a:lnTo>
                  <a:lnTo>
                    <a:pt x="61" y="68"/>
                  </a:lnTo>
                  <a:lnTo>
                    <a:pt x="64" y="69"/>
                  </a:lnTo>
                  <a:lnTo>
                    <a:pt x="66" y="69"/>
                  </a:lnTo>
                  <a:lnTo>
                    <a:pt x="67" y="69"/>
                  </a:lnTo>
                  <a:lnTo>
                    <a:pt x="67" y="66"/>
                  </a:lnTo>
                  <a:lnTo>
                    <a:pt x="67" y="65"/>
                  </a:lnTo>
                  <a:lnTo>
                    <a:pt x="67" y="63"/>
                  </a:lnTo>
                  <a:lnTo>
                    <a:pt x="67" y="62"/>
                  </a:lnTo>
                  <a:lnTo>
                    <a:pt x="69" y="56"/>
                  </a:lnTo>
                  <a:lnTo>
                    <a:pt x="69" y="53"/>
                  </a:lnTo>
                  <a:lnTo>
                    <a:pt x="70" y="51"/>
                  </a:lnTo>
                  <a:lnTo>
                    <a:pt x="71" y="48"/>
                  </a:lnTo>
                  <a:lnTo>
                    <a:pt x="73" y="47"/>
                  </a:lnTo>
                  <a:lnTo>
                    <a:pt x="73" y="46"/>
                  </a:lnTo>
                  <a:lnTo>
                    <a:pt x="72" y="45"/>
                  </a:lnTo>
                  <a:lnTo>
                    <a:pt x="72" y="46"/>
                  </a:lnTo>
                  <a:lnTo>
                    <a:pt x="70" y="45"/>
                  </a:lnTo>
                  <a:lnTo>
                    <a:pt x="69" y="45"/>
                  </a:lnTo>
                  <a:lnTo>
                    <a:pt x="69" y="44"/>
                  </a:lnTo>
                  <a:lnTo>
                    <a:pt x="68" y="41"/>
                  </a:lnTo>
                  <a:lnTo>
                    <a:pt x="66" y="38"/>
                  </a:lnTo>
                  <a:lnTo>
                    <a:pt x="64" y="37"/>
                  </a:lnTo>
                  <a:lnTo>
                    <a:pt x="63" y="34"/>
                  </a:lnTo>
                  <a:lnTo>
                    <a:pt x="62" y="32"/>
                  </a:lnTo>
                  <a:lnTo>
                    <a:pt x="61" y="30"/>
                  </a:lnTo>
                  <a:lnTo>
                    <a:pt x="60" y="30"/>
                  </a:lnTo>
                  <a:lnTo>
                    <a:pt x="57" y="29"/>
                  </a:lnTo>
                  <a:lnTo>
                    <a:pt x="56" y="27"/>
                  </a:lnTo>
                  <a:lnTo>
                    <a:pt x="54" y="26"/>
                  </a:lnTo>
                  <a:lnTo>
                    <a:pt x="54" y="25"/>
                  </a:lnTo>
                  <a:lnTo>
                    <a:pt x="53" y="23"/>
                  </a:lnTo>
                  <a:lnTo>
                    <a:pt x="50" y="22"/>
                  </a:lnTo>
                  <a:lnTo>
                    <a:pt x="46" y="18"/>
                  </a:lnTo>
                  <a:lnTo>
                    <a:pt x="44" y="17"/>
                  </a:lnTo>
                  <a:lnTo>
                    <a:pt x="44" y="16"/>
                  </a:lnTo>
                  <a:lnTo>
                    <a:pt x="42" y="14"/>
                  </a:lnTo>
                  <a:lnTo>
                    <a:pt x="41" y="12"/>
                  </a:lnTo>
                  <a:lnTo>
                    <a:pt x="39" y="10"/>
                  </a:lnTo>
                  <a:lnTo>
                    <a:pt x="39" y="9"/>
                  </a:lnTo>
                  <a:lnTo>
                    <a:pt x="36" y="9"/>
                  </a:lnTo>
                  <a:lnTo>
                    <a:pt x="32" y="7"/>
                  </a:lnTo>
                  <a:lnTo>
                    <a:pt x="31" y="6"/>
                  </a:lnTo>
                  <a:lnTo>
                    <a:pt x="32" y="3"/>
                  </a:lnTo>
                  <a:lnTo>
                    <a:pt x="33" y="2"/>
                  </a:lnTo>
                  <a:lnTo>
                    <a:pt x="34" y="1"/>
                  </a:lnTo>
                  <a:lnTo>
                    <a:pt x="34" y="0"/>
                  </a:lnTo>
                  <a:lnTo>
                    <a:pt x="13" y="3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ED4213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05" name="Freeform 61"/>
            <p:cNvSpPr>
              <a:spLocks/>
            </p:cNvSpPr>
            <p:nvPr/>
          </p:nvSpPr>
          <p:spPr bwMode="auto">
            <a:xfrm>
              <a:off x="7029450" y="3041650"/>
              <a:ext cx="506413" cy="223838"/>
            </a:xfrm>
            <a:custGeom>
              <a:avLst/>
              <a:gdLst>
                <a:gd name="T0" fmla="*/ 2147483647 w 62"/>
                <a:gd name="T1" fmla="*/ 2147483647 h 29"/>
                <a:gd name="T2" fmla="*/ 2147483647 w 62"/>
                <a:gd name="T3" fmla="*/ 2147483647 h 29"/>
                <a:gd name="T4" fmla="*/ 2147483647 w 62"/>
                <a:gd name="T5" fmla="*/ 2147483647 h 29"/>
                <a:gd name="T6" fmla="*/ 2147483647 w 62"/>
                <a:gd name="T7" fmla="*/ 2147483647 h 29"/>
                <a:gd name="T8" fmla="*/ 2147483647 w 62"/>
                <a:gd name="T9" fmla="*/ 2147483647 h 29"/>
                <a:gd name="T10" fmla="*/ 2147483647 w 62"/>
                <a:gd name="T11" fmla="*/ 2147483647 h 29"/>
                <a:gd name="T12" fmla="*/ 2147483647 w 62"/>
                <a:gd name="T13" fmla="*/ 2147483647 h 29"/>
                <a:gd name="T14" fmla="*/ 2147483647 w 62"/>
                <a:gd name="T15" fmla="*/ 2147483647 h 29"/>
                <a:gd name="T16" fmla="*/ 2147483647 w 62"/>
                <a:gd name="T17" fmla="*/ 2147483647 h 29"/>
                <a:gd name="T18" fmla="*/ 2147483647 w 62"/>
                <a:gd name="T19" fmla="*/ 2147483647 h 29"/>
                <a:gd name="T20" fmla="*/ 2147483647 w 62"/>
                <a:gd name="T21" fmla="*/ 2147483647 h 29"/>
                <a:gd name="T22" fmla="*/ 2147483647 w 62"/>
                <a:gd name="T23" fmla="*/ 2147483647 h 29"/>
                <a:gd name="T24" fmla="*/ 2147483647 w 62"/>
                <a:gd name="T25" fmla="*/ 2147483647 h 29"/>
                <a:gd name="T26" fmla="*/ 2147483647 w 62"/>
                <a:gd name="T27" fmla="*/ 2147483647 h 29"/>
                <a:gd name="T28" fmla="*/ 2147483647 w 62"/>
                <a:gd name="T29" fmla="*/ 2147483647 h 29"/>
                <a:gd name="T30" fmla="*/ 2147483647 w 62"/>
                <a:gd name="T31" fmla="*/ 2147483647 h 29"/>
                <a:gd name="T32" fmla="*/ 2147483647 w 62"/>
                <a:gd name="T33" fmla="*/ 2147483647 h 29"/>
                <a:gd name="T34" fmla="*/ 2147483647 w 62"/>
                <a:gd name="T35" fmla="*/ 2147483647 h 29"/>
                <a:gd name="T36" fmla="*/ 2147483647 w 62"/>
                <a:gd name="T37" fmla="*/ 2147483647 h 29"/>
                <a:gd name="T38" fmla="*/ 2147483647 w 62"/>
                <a:gd name="T39" fmla="*/ 2147483647 h 29"/>
                <a:gd name="T40" fmla="*/ 2147483647 w 62"/>
                <a:gd name="T41" fmla="*/ 2147483647 h 29"/>
                <a:gd name="T42" fmla="*/ 2147483647 w 62"/>
                <a:gd name="T43" fmla="*/ 2147483647 h 29"/>
                <a:gd name="T44" fmla="*/ 2147483647 w 62"/>
                <a:gd name="T45" fmla="*/ 2147483647 h 29"/>
                <a:gd name="T46" fmla="*/ 2147483647 w 62"/>
                <a:gd name="T47" fmla="*/ 2147483647 h 29"/>
                <a:gd name="T48" fmla="*/ 2147483647 w 62"/>
                <a:gd name="T49" fmla="*/ 2147483647 h 29"/>
                <a:gd name="T50" fmla="*/ 2147483647 w 62"/>
                <a:gd name="T51" fmla="*/ 2147483647 h 29"/>
                <a:gd name="T52" fmla="*/ 2147483647 w 62"/>
                <a:gd name="T53" fmla="*/ 2147483647 h 29"/>
                <a:gd name="T54" fmla="*/ 2147483647 w 62"/>
                <a:gd name="T55" fmla="*/ 2147483647 h 29"/>
                <a:gd name="T56" fmla="*/ 2147483647 w 62"/>
                <a:gd name="T57" fmla="*/ 2147483647 h 29"/>
                <a:gd name="T58" fmla="*/ 2147483647 w 62"/>
                <a:gd name="T59" fmla="*/ 2147483647 h 29"/>
                <a:gd name="T60" fmla="*/ 2147483647 w 62"/>
                <a:gd name="T61" fmla="*/ 2147483647 h 29"/>
                <a:gd name="T62" fmla="*/ 2147483647 w 62"/>
                <a:gd name="T63" fmla="*/ 2147483647 h 29"/>
                <a:gd name="T64" fmla="*/ 2147483647 w 62"/>
                <a:gd name="T65" fmla="*/ 2147483647 h 29"/>
                <a:gd name="T66" fmla="*/ 2147483647 w 62"/>
                <a:gd name="T67" fmla="*/ 2147483647 h 29"/>
                <a:gd name="T68" fmla="*/ 2147483647 w 62"/>
                <a:gd name="T69" fmla="*/ 2147483647 h 29"/>
                <a:gd name="T70" fmla="*/ 2147483647 w 62"/>
                <a:gd name="T71" fmla="*/ 2147483647 h 29"/>
                <a:gd name="T72" fmla="*/ 2147483647 w 62"/>
                <a:gd name="T73" fmla="*/ 2147483647 h 29"/>
                <a:gd name="T74" fmla="*/ 2147483647 w 62"/>
                <a:gd name="T75" fmla="*/ 2147483647 h 29"/>
                <a:gd name="T76" fmla="*/ 2147483647 w 62"/>
                <a:gd name="T77" fmla="*/ 2147483647 h 29"/>
                <a:gd name="T78" fmla="*/ 2147483647 w 62"/>
                <a:gd name="T79" fmla="*/ 2147483647 h 29"/>
                <a:gd name="T80" fmla="*/ 2147483647 w 62"/>
                <a:gd name="T81" fmla="*/ 2147483647 h 29"/>
                <a:gd name="T82" fmla="*/ 2147483647 w 62"/>
                <a:gd name="T83" fmla="*/ 2147483647 h 29"/>
                <a:gd name="T84" fmla="*/ 2147483647 w 62"/>
                <a:gd name="T85" fmla="*/ 2147483647 h 29"/>
                <a:gd name="T86" fmla="*/ 2147483647 w 62"/>
                <a:gd name="T87" fmla="*/ 2147483647 h 29"/>
                <a:gd name="T88" fmla="*/ 2147483647 w 62"/>
                <a:gd name="T89" fmla="*/ 2147483647 h 29"/>
                <a:gd name="T90" fmla="*/ 2147483647 w 62"/>
                <a:gd name="T91" fmla="*/ 2147483647 h 29"/>
                <a:gd name="T92" fmla="*/ 2147483647 w 62"/>
                <a:gd name="T93" fmla="*/ 2147483647 h 29"/>
                <a:gd name="T94" fmla="*/ 2147483647 w 62"/>
                <a:gd name="T95" fmla="*/ 2147483647 h 29"/>
                <a:gd name="T96" fmla="*/ 2147483647 w 62"/>
                <a:gd name="T97" fmla="*/ 2147483647 h 29"/>
                <a:gd name="T98" fmla="*/ 2147483647 w 62"/>
                <a:gd name="T99" fmla="*/ 2147483647 h 29"/>
                <a:gd name="T100" fmla="*/ 2147483647 w 62"/>
                <a:gd name="T101" fmla="*/ 2147483647 h 29"/>
                <a:gd name="T102" fmla="*/ 2147483647 w 62"/>
                <a:gd name="T103" fmla="*/ 2147483647 h 29"/>
                <a:gd name="T104" fmla="*/ 2147483647 w 62"/>
                <a:gd name="T105" fmla="*/ 0 h 2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62"/>
                <a:gd name="T160" fmla="*/ 0 h 29"/>
                <a:gd name="T161" fmla="*/ 62 w 62"/>
                <a:gd name="T162" fmla="*/ 29 h 2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62" h="29">
                  <a:moveTo>
                    <a:pt x="47" y="0"/>
                  </a:moveTo>
                  <a:lnTo>
                    <a:pt x="36" y="2"/>
                  </a:lnTo>
                  <a:lnTo>
                    <a:pt x="0" y="9"/>
                  </a:lnTo>
                  <a:lnTo>
                    <a:pt x="2" y="17"/>
                  </a:lnTo>
                  <a:lnTo>
                    <a:pt x="3" y="16"/>
                  </a:lnTo>
                  <a:lnTo>
                    <a:pt x="4" y="16"/>
                  </a:lnTo>
                  <a:lnTo>
                    <a:pt x="6" y="13"/>
                  </a:lnTo>
                  <a:lnTo>
                    <a:pt x="8" y="13"/>
                  </a:lnTo>
                  <a:lnTo>
                    <a:pt x="9" y="11"/>
                  </a:lnTo>
                  <a:lnTo>
                    <a:pt x="10" y="11"/>
                  </a:lnTo>
                  <a:lnTo>
                    <a:pt x="10" y="9"/>
                  </a:lnTo>
                  <a:lnTo>
                    <a:pt x="11" y="10"/>
                  </a:lnTo>
                  <a:lnTo>
                    <a:pt x="13" y="10"/>
                  </a:lnTo>
                  <a:lnTo>
                    <a:pt x="14" y="9"/>
                  </a:lnTo>
                  <a:lnTo>
                    <a:pt x="15" y="8"/>
                  </a:lnTo>
                  <a:lnTo>
                    <a:pt x="19" y="7"/>
                  </a:lnTo>
                  <a:lnTo>
                    <a:pt x="20" y="7"/>
                  </a:lnTo>
                  <a:lnTo>
                    <a:pt x="21" y="8"/>
                  </a:lnTo>
                  <a:lnTo>
                    <a:pt x="22" y="7"/>
                  </a:lnTo>
                  <a:lnTo>
                    <a:pt x="23" y="8"/>
                  </a:lnTo>
                  <a:lnTo>
                    <a:pt x="23" y="9"/>
                  </a:lnTo>
                  <a:lnTo>
                    <a:pt x="25" y="12"/>
                  </a:lnTo>
                  <a:lnTo>
                    <a:pt x="26" y="12"/>
                  </a:lnTo>
                  <a:lnTo>
                    <a:pt x="27" y="12"/>
                  </a:lnTo>
                  <a:lnTo>
                    <a:pt x="28" y="13"/>
                  </a:lnTo>
                  <a:lnTo>
                    <a:pt x="27" y="14"/>
                  </a:lnTo>
                  <a:lnTo>
                    <a:pt x="29" y="15"/>
                  </a:lnTo>
                  <a:lnTo>
                    <a:pt x="31" y="15"/>
                  </a:lnTo>
                  <a:lnTo>
                    <a:pt x="33" y="17"/>
                  </a:lnTo>
                  <a:lnTo>
                    <a:pt x="34" y="17"/>
                  </a:lnTo>
                  <a:lnTo>
                    <a:pt x="35" y="19"/>
                  </a:lnTo>
                  <a:lnTo>
                    <a:pt x="33" y="23"/>
                  </a:lnTo>
                  <a:lnTo>
                    <a:pt x="32" y="25"/>
                  </a:lnTo>
                  <a:lnTo>
                    <a:pt x="33" y="27"/>
                  </a:lnTo>
                  <a:lnTo>
                    <a:pt x="35" y="27"/>
                  </a:lnTo>
                  <a:lnTo>
                    <a:pt x="36" y="26"/>
                  </a:lnTo>
                  <a:lnTo>
                    <a:pt x="38" y="28"/>
                  </a:lnTo>
                  <a:lnTo>
                    <a:pt x="39" y="28"/>
                  </a:lnTo>
                  <a:lnTo>
                    <a:pt x="40" y="27"/>
                  </a:lnTo>
                  <a:lnTo>
                    <a:pt x="42" y="27"/>
                  </a:lnTo>
                  <a:lnTo>
                    <a:pt x="45" y="28"/>
                  </a:lnTo>
                  <a:lnTo>
                    <a:pt x="46" y="29"/>
                  </a:lnTo>
                  <a:lnTo>
                    <a:pt x="47" y="29"/>
                  </a:lnTo>
                  <a:lnTo>
                    <a:pt x="47" y="28"/>
                  </a:lnTo>
                  <a:lnTo>
                    <a:pt x="46" y="28"/>
                  </a:lnTo>
                  <a:lnTo>
                    <a:pt x="45" y="26"/>
                  </a:lnTo>
                  <a:lnTo>
                    <a:pt x="44" y="25"/>
                  </a:lnTo>
                  <a:lnTo>
                    <a:pt x="44" y="24"/>
                  </a:lnTo>
                  <a:lnTo>
                    <a:pt x="45" y="24"/>
                  </a:lnTo>
                  <a:lnTo>
                    <a:pt x="44" y="23"/>
                  </a:lnTo>
                  <a:lnTo>
                    <a:pt x="43" y="21"/>
                  </a:lnTo>
                  <a:lnTo>
                    <a:pt x="41" y="19"/>
                  </a:lnTo>
                  <a:lnTo>
                    <a:pt x="41" y="17"/>
                  </a:lnTo>
                  <a:lnTo>
                    <a:pt x="41" y="16"/>
                  </a:lnTo>
                  <a:lnTo>
                    <a:pt x="41" y="13"/>
                  </a:lnTo>
                  <a:lnTo>
                    <a:pt x="41" y="12"/>
                  </a:lnTo>
                  <a:lnTo>
                    <a:pt x="41" y="11"/>
                  </a:lnTo>
                  <a:lnTo>
                    <a:pt x="41" y="10"/>
                  </a:lnTo>
                  <a:lnTo>
                    <a:pt x="41" y="9"/>
                  </a:lnTo>
                  <a:lnTo>
                    <a:pt x="42" y="8"/>
                  </a:lnTo>
                  <a:lnTo>
                    <a:pt x="44" y="6"/>
                  </a:lnTo>
                  <a:lnTo>
                    <a:pt x="45" y="6"/>
                  </a:lnTo>
                  <a:lnTo>
                    <a:pt x="45" y="4"/>
                  </a:lnTo>
                  <a:lnTo>
                    <a:pt x="46" y="4"/>
                  </a:lnTo>
                  <a:lnTo>
                    <a:pt x="47" y="4"/>
                  </a:lnTo>
                  <a:lnTo>
                    <a:pt x="46" y="6"/>
                  </a:lnTo>
                  <a:lnTo>
                    <a:pt x="45" y="8"/>
                  </a:lnTo>
                  <a:lnTo>
                    <a:pt x="44" y="9"/>
                  </a:lnTo>
                  <a:lnTo>
                    <a:pt x="44" y="10"/>
                  </a:lnTo>
                  <a:lnTo>
                    <a:pt x="44" y="12"/>
                  </a:lnTo>
                  <a:lnTo>
                    <a:pt x="46" y="12"/>
                  </a:lnTo>
                  <a:lnTo>
                    <a:pt x="46" y="15"/>
                  </a:lnTo>
                  <a:lnTo>
                    <a:pt x="46" y="16"/>
                  </a:lnTo>
                  <a:lnTo>
                    <a:pt x="44" y="17"/>
                  </a:lnTo>
                  <a:lnTo>
                    <a:pt x="45" y="18"/>
                  </a:lnTo>
                  <a:lnTo>
                    <a:pt x="46" y="18"/>
                  </a:lnTo>
                  <a:lnTo>
                    <a:pt x="46" y="19"/>
                  </a:lnTo>
                  <a:lnTo>
                    <a:pt x="46" y="20"/>
                  </a:lnTo>
                  <a:lnTo>
                    <a:pt x="46" y="21"/>
                  </a:lnTo>
                  <a:lnTo>
                    <a:pt x="46" y="22"/>
                  </a:lnTo>
                  <a:lnTo>
                    <a:pt x="47" y="24"/>
                  </a:lnTo>
                  <a:lnTo>
                    <a:pt x="49" y="25"/>
                  </a:lnTo>
                  <a:lnTo>
                    <a:pt x="50" y="25"/>
                  </a:lnTo>
                  <a:lnTo>
                    <a:pt x="51" y="24"/>
                  </a:lnTo>
                  <a:lnTo>
                    <a:pt x="52" y="24"/>
                  </a:lnTo>
                  <a:lnTo>
                    <a:pt x="52" y="25"/>
                  </a:lnTo>
                  <a:lnTo>
                    <a:pt x="52" y="26"/>
                  </a:lnTo>
                  <a:lnTo>
                    <a:pt x="53" y="28"/>
                  </a:lnTo>
                  <a:lnTo>
                    <a:pt x="54" y="29"/>
                  </a:lnTo>
                  <a:lnTo>
                    <a:pt x="55" y="29"/>
                  </a:lnTo>
                  <a:lnTo>
                    <a:pt x="56" y="28"/>
                  </a:lnTo>
                  <a:lnTo>
                    <a:pt x="61" y="27"/>
                  </a:lnTo>
                  <a:lnTo>
                    <a:pt x="61" y="26"/>
                  </a:lnTo>
                  <a:lnTo>
                    <a:pt x="61" y="25"/>
                  </a:lnTo>
                  <a:lnTo>
                    <a:pt x="62" y="19"/>
                  </a:lnTo>
                  <a:lnTo>
                    <a:pt x="54" y="21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ED4213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06" name="Freeform 62"/>
            <p:cNvSpPr>
              <a:spLocks/>
            </p:cNvSpPr>
            <p:nvPr/>
          </p:nvSpPr>
          <p:spPr bwMode="auto">
            <a:xfrm>
              <a:off x="7413625" y="3017838"/>
              <a:ext cx="122238" cy="185737"/>
            </a:xfrm>
            <a:custGeom>
              <a:avLst/>
              <a:gdLst>
                <a:gd name="T0" fmla="*/ 2147483647 w 15"/>
                <a:gd name="T1" fmla="*/ 2147483647 h 24"/>
                <a:gd name="T2" fmla="*/ 2147483647 w 15"/>
                <a:gd name="T3" fmla="*/ 2147483647 h 24"/>
                <a:gd name="T4" fmla="*/ 2147483647 w 15"/>
                <a:gd name="T5" fmla="*/ 2147483647 h 24"/>
                <a:gd name="T6" fmla="*/ 2147483647 w 15"/>
                <a:gd name="T7" fmla="*/ 2147483647 h 24"/>
                <a:gd name="T8" fmla="*/ 2147483647 w 15"/>
                <a:gd name="T9" fmla="*/ 2147483647 h 24"/>
                <a:gd name="T10" fmla="*/ 2147483647 w 15"/>
                <a:gd name="T11" fmla="*/ 2147483647 h 24"/>
                <a:gd name="T12" fmla="*/ 2147483647 w 15"/>
                <a:gd name="T13" fmla="*/ 2147483647 h 24"/>
                <a:gd name="T14" fmla="*/ 2147483647 w 15"/>
                <a:gd name="T15" fmla="*/ 2147483647 h 24"/>
                <a:gd name="T16" fmla="*/ 2147483647 w 15"/>
                <a:gd name="T17" fmla="*/ 2147483647 h 24"/>
                <a:gd name="T18" fmla="*/ 2147483647 w 15"/>
                <a:gd name="T19" fmla="*/ 2147483647 h 24"/>
                <a:gd name="T20" fmla="*/ 2147483647 w 15"/>
                <a:gd name="T21" fmla="*/ 2147483647 h 24"/>
                <a:gd name="T22" fmla="*/ 2147483647 w 15"/>
                <a:gd name="T23" fmla="*/ 2147483647 h 24"/>
                <a:gd name="T24" fmla="*/ 2147483647 w 15"/>
                <a:gd name="T25" fmla="*/ 2147483647 h 24"/>
                <a:gd name="T26" fmla="*/ 2147483647 w 15"/>
                <a:gd name="T27" fmla="*/ 2147483647 h 24"/>
                <a:gd name="T28" fmla="*/ 2147483647 w 15"/>
                <a:gd name="T29" fmla="*/ 0 h 24"/>
                <a:gd name="T30" fmla="*/ 2147483647 w 15"/>
                <a:gd name="T31" fmla="*/ 0 h 24"/>
                <a:gd name="T32" fmla="*/ 2147483647 w 15"/>
                <a:gd name="T33" fmla="*/ 0 h 24"/>
                <a:gd name="T34" fmla="*/ 2147483647 w 15"/>
                <a:gd name="T35" fmla="*/ 2147483647 h 24"/>
                <a:gd name="T36" fmla="*/ 2147483647 w 15"/>
                <a:gd name="T37" fmla="*/ 2147483647 h 24"/>
                <a:gd name="T38" fmla="*/ 2147483647 w 15"/>
                <a:gd name="T39" fmla="*/ 2147483647 h 24"/>
                <a:gd name="T40" fmla="*/ 0 w 15"/>
                <a:gd name="T41" fmla="*/ 2147483647 h 24"/>
                <a:gd name="T42" fmla="*/ 2147483647 w 15"/>
                <a:gd name="T43" fmla="*/ 2147483647 h 24"/>
                <a:gd name="T44" fmla="*/ 2147483647 w 15"/>
                <a:gd name="T45" fmla="*/ 2147483647 h 24"/>
                <a:gd name="T46" fmla="*/ 2147483647 w 15"/>
                <a:gd name="T47" fmla="*/ 2147483647 h 24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5"/>
                <a:gd name="T73" fmla="*/ 0 h 24"/>
                <a:gd name="T74" fmla="*/ 15 w 15"/>
                <a:gd name="T75" fmla="*/ 24 h 24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5" h="24">
                  <a:moveTo>
                    <a:pt x="15" y="22"/>
                  </a:moveTo>
                  <a:lnTo>
                    <a:pt x="15" y="20"/>
                  </a:lnTo>
                  <a:lnTo>
                    <a:pt x="14" y="18"/>
                  </a:lnTo>
                  <a:lnTo>
                    <a:pt x="12" y="16"/>
                  </a:lnTo>
                  <a:lnTo>
                    <a:pt x="10" y="15"/>
                  </a:lnTo>
                  <a:lnTo>
                    <a:pt x="9" y="14"/>
                  </a:lnTo>
                  <a:lnTo>
                    <a:pt x="9" y="12"/>
                  </a:lnTo>
                  <a:lnTo>
                    <a:pt x="7" y="9"/>
                  </a:lnTo>
                  <a:lnTo>
                    <a:pt x="6" y="8"/>
                  </a:lnTo>
                  <a:lnTo>
                    <a:pt x="5" y="6"/>
                  </a:lnTo>
                  <a:lnTo>
                    <a:pt x="4" y="5"/>
                  </a:lnTo>
                  <a:lnTo>
                    <a:pt x="4" y="4"/>
                  </a:lnTo>
                  <a:lnTo>
                    <a:pt x="4" y="3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1" y="2"/>
                  </a:lnTo>
                  <a:lnTo>
                    <a:pt x="1" y="3"/>
                  </a:lnTo>
                  <a:lnTo>
                    <a:pt x="0" y="3"/>
                  </a:lnTo>
                  <a:lnTo>
                    <a:pt x="7" y="24"/>
                  </a:lnTo>
                  <a:lnTo>
                    <a:pt x="15" y="22"/>
                  </a:lnTo>
                  <a:close/>
                </a:path>
              </a:pathLst>
            </a:custGeom>
            <a:solidFill>
              <a:srgbClr val="ED4213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07" name="Freeform 63"/>
            <p:cNvSpPr>
              <a:spLocks/>
            </p:cNvSpPr>
            <p:nvPr/>
          </p:nvSpPr>
          <p:spPr bwMode="auto">
            <a:xfrm>
              <a:off x="7445375" y="2801938"/>
              <a:ext cx="153988" cy="325437"/>
            </a:xfrm>
            <a:custGeom>
              <a:avLst/>
              <a:gdLst>
                <a:gd name="T0" fmla="*/ 0 w 19"/>
                <a:gd name="T1" fmla="*/ 2147483647 h 42"/>
                <a:gd name="T2" fmla="*/ 0 w 19"/>
                <a:gd name="T3" fmla="*/ 2147483647 h 42"/>
                <a:gd name="T4" fmla="*/ 2147483647 w 19"/>
                <a:gd name="T5" fmla="*/ 2147483647 h 42"/>
                <a:gd name="T6" fmla="*/ 2147483647 w 19"/>
                <a:gd name="T7" fmla="*/ 2147483647 h 42"/>
                <a:gd name="T8" fmla="*/ 2147483647 w 19"/>
                <a:gd name="T9" fmla="*/ 2147483647 h 42"/>
                <a:gd name="T10" fmla="*/ 2147483647 w 19"/>
                <a:gd name="T11" fmla="*/ 2147483647 h 42"/>
                <a:gd name="T12" fmla="*/ 2147483647 w 19"/>
                <a:gd name="T13" fmla="*/ 2147483647 h 42"/>
                <a:gd name="T14" fmla="*/ 2147483647 w 19"/>
                <a:gd name="T15" fmla="*/ 2147483647 h 42"/>
                <a:gd name="T16" fmla="*/ 2147483647 w 19"/>
                <a:gd name="T17" fmla="*/ 2147483647 h 42"/>
                <a:gd name="T18" fmla="*/ 2147483647 w 19"/>
                <a:gd name="T19" fmla="*/ 2147483647 h 42"/>
                <a:gd name="T20" fmla="*/ 2147483647 w 19"/>
                <a:gd name="T21" fmla="*/ 2147483647 h 42"/>
                <a:gd name="T22" fmla="*/ 2147483647 w 19"/>
                <a:gd name="T23" fmla="*/ 2147483647 h 42"/>
                <a:gd name="T24" fmla="*/ 2147483647 w 19"/>
                <a:gd name="T25" fmla="*/ 2147483647 h 42"/>
                <a:gd name="T26" fmla="*/ 2147483647 w 19"/>
                <a:gd name="T27" fmla="*/ 2147483647 h 42"/>
                <a:gd name="T28" fmla="*/ 2147483647 w 19"/>
                <a:gd name="T29" fmla="*/ 2147483647 h 42"/>
                <a:gd name="T30" fmla="*/ 2147483647 w 19"/>
                <a:gd name="T31" fmla="*/ 2147483647 h 42"/>
                <a:gd name="T32" fmla="*/ 2147483647 w 19"/>
                <a:gd name="T33" fmla="*/ 2147483647 h 42"/>
                <a:gd name="T34" fmla="*/ 2147483647 w 19"/>
                <a:gd name="T35" fmla="*/ 2147483647 h 42"/>
                <a:gd name="T36" fmla="*/ 2147483647 w 19"/>
                <a:gd name="T37" fmla="*/ 2147483647 h 42"/>
                <a:gd name="T38" fmla="*/ 2147483647 w 19"/>
                <a:gd name="T39" fmla="*/ 2147483647 h 42"/>
                <a:gd name="T40" fmla="*/ 2147483647 w 19"/>
                <a:gd name="T41" fmla="*/ 0 h 42"/>
                <a:gd name="T42" fmla="*/ 2147483647 w 19"/>
                <a:gd name="T43" fmla="*/ 2147483647 h 42"/>
                <a:gd name="T44" fmla="*/ 2147483647 w 19"/>
                <a:gd name="T45" fmla="*/ 2147483647 h 42"/>
                <a:gd name="T46" fmla="*/ 0 w 19"/>
                <a:gd name="T47" fmla="*/ 2147483647 h 42"/>
                <a:gd name="T48" fmla="*/ 2147483647 w 19"/>
                <a:gd name="T49" fmla="*/ 2147483647 h 42"/>
                <a:gd name="T50" fmla="*/ 2147483647 w 19"/>
                <a:gd name="T51" fmla="*/ 2147483647 h 42"/>
                <a:gd name="T52" fmla="*/ 2147483647 w 19"/>
                <a:gd name="T53" fmla="*/ 2147483647 h 42"/>
                <a:gd name="T54" fmla="*/ 2147483647 w 19"/>
                <a:gd name="T55" fmla="*/ 2147483647 h 42"/>
                <a:gd name="T56" fmla="*/ 2147483647 w 19"/>
                <a:gd name="T57" fmla="*/ 2147483647 h 42"/>
                <a:gd name="T58" fmla="*/ 2147483647 w 19"/>
                <a:gd name="T59" fmla="*/ 2147483647 h 42"/>
                <a:gd name="T60" fmla="*/ 2147483647 w 19"/>
                <a:gd name="T61" fmla="*/ 2147483647 h 42"/>
                <a:gd name="T62" fmla="*/ 2147483647 w 19"/>
                <a:gd name="T63" fmla="*/ 2147483647 h 42"/>
                <a:gd name="T64" fmla="*/ 2147483647 w 19"/>
                <a:gd name="T65" fmla="*/ 2147483647 h 4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"/>
                <a:gd name="T100" fmla="*/ 0 h 42"/>
                <a:gd name="T101" fmla="*/ 19 w 19"/>
                <a:gd name="T102" fmla="*/ 42 h 4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" h="42">
                  <a:moveTo>
                    <a:pt x="1" y="28"/>
                  </a:moveTo>
                  <a:lnTo>
                    <a:pt x="0" y="31"/>
                  </a:lnTo>
                  <a:lnTo>
                    <a:pt x="0" y="32"/>
                  </a:lnTo>
                  <a:lnTo>
                    <a:pt x="1" y="33"/>
                  </a:lnTo>
                  <a:lnTo>
                    <a:pt x="2" y="34"/>
                  </a:lnTo>
                  <a:lnTo>
                    <a:pt x="3" y="35"/>
                  </a:lnTo>
                  <a:lnTo>
                    <a:pt x="6" y="37"/>
                  </a:lnTo>
                  <a:lnTo>
                    <a:pt x="7" y="37"/>
                  </a:lnTo>
                  <a:lnTo>
                    <a:pt x="9" y="38"/>
                  </a:lnTo>
                  <a:lnTo>
                    <a:pt x="10" y="38"/>
                  </a:lnTo>
                  <a:lnTo>
                    <a:pt x="10" y="40"/>
                  </a:lnTo>
                  <a:lnTo>
                    <a:pt x="10" y="41"/>
                  </a:lnTo>
                  <a:lnTo>
                    <a:pt x="11" y="42"/>
                  </a:lnTo>
                  <a:lnTo>
                    <a:pt x="12" y="41"/>
                  </a:lnTo>
                  <a:lnTo>
                    <a:pt x="13" y="39"/>
                  </a:lnTo>
                  <a:lnTo>
                    <a:pt x="13" y="37"/>
                  </a:lnTo>
                  <a:lnTo>
                    <a:pt x="14" y="35"/>
                  </a:lnTo>
                  <a:lnTo>
                    <a:pt x="15" y="33"/>
                  </a:lnTo>
                  <a:lnTo>
                    <a:pt x="17" y="30"/>
                  </a:lnTo>
                  <a:lnTo>
                    <a:pt x="18" y="28"/>
                  </a:lnTo>
                  <a:lnTo>
                    <a:pt x="19" y="26"/>
                  </a:lnTo>
                  <a:lnTo>
                    <a:pt x="18" y="25"/>
                  </a:lnTo>
                  <a:lnTo>
                    <a:pt x="18" y="19"/>
                  </a:lnTo>
                  <a:lnTo>
                    <a:pt x="18" y="15"/>
                  </a:lnTo>
                  <a:lnTo>
                    <a:pt x="17" y="13"/>
                  </a:lnTo>
                  <a:lnTo>
                    <a:pt x="15" y="14"/>
                  </a:lnTo>
                  <a:lnTo>
                    <a:pt x="14" y="14"/>
                  </a:lnTo>
                  <a:lnTo>
                    <a:pt x="13" y="14"/>
                  </a:lnTo>
                  <a:lnTo>
                    <a:pt x="12" y="14"/>
                  </a:lnTo>
                  <a:lnTo>
                    <a:pt x="12" y="13"/>
                  </a:lnTo>
                  <a:lnTo>
                    <a:pt x="13" y="11"/>
                  </a:lnTo>
                  <a:lnTo>
                    <a:pt x="14" y="11"/>
                  </a:lnTo>
                  <a:lnTo>
                    <a:pt x="14" y="9"/>
                  </a:lnTo>
                  <a:lnTo>
                    <a:pt x="15" y="8"/>
                  </a:lnTo>
                  <a:lnTo>
                    <a:pt x="15" y="7"/>
                  </a:lnTo>
                  <a:lnTo>
                    <a:pt x="16" y="6"/>
                  </a:lnTo>
                  <a:lnTo>
                    <a:pt x="15" y="4"/>
                  </a:lnTo>
                  <a:lnTo>
                    <a:pt x="4" y="0"/>
                  </a:lnTo>
                  <a:lnTo>
                    <a:pt x="4" y="1"/>
                  </a:lnTo>
                  <a:lnTo>
                    <a:pt x="3" y="2"/>
                  </a:lnTo>
                  <a:lnTo>
                    <a:pt x="3" y="3"/>
                  </a:lnTo>
                  <a:lnTo>
                    <a:pt x="2" y="6"/>
                  </a:lnTo>
                  <a:lnTo>
                    <a:pt x="1" y="7"/>
                  </a:lnTo>
                  <a:lnTo>
                    <a:pt x="0" y="8"/>
                  </a:lnTo>
                  <a:lnTo>
                    <a:pt x="1" y="9"/>
                  </a:lnTo>
                  <a:lnTo>
                    <a:pt x="2" y="11"/>
                  </a:lnTo>
                  <a:lnTo>
                    <a:pt x="1" y="11"/>
                  </a:lnTo>
                  <a:lnTo>
                    <a:pt x="1" y="14"/>
                  </a:lnTo>
                  <a:lnTo>
                    <a:pt x="1" y="15"/>
                  </a:lnTo>
                  <a:lnTo>
                    <a:pt x="3" y="15"/>
                  </a:lnTo>
                  <a:lnTo>
                    <a:pt x="3" y="17"/>
                  </a:lnTo>
                  <a:lnTo>
                    <a:pt x="5" y="17"/>
                  </a:lnTo>
                  <a:lnTo>
                    <a:pt x="5" y="18"/>
                  </a:lnTo>
                  <a:lnTo>
                    <a:pt x="6" y="18"/>
                  </a:lnTo>
                  <a:lnTo>
                    <a:pt x="7" y="19"/>
                  </a:lnTo>
                  <a:lnTo>
                    <a:pt x="9" y="20"/>
                  </a:lnTo>
                  <a:lnTo>
                    <a:pt x="9" y="21"/>
                  </a:lnTo>
                  <a:lnTo>
                    <a:pt x="7" y="22"/>
                  </a:lnTo>
                  <a:lnTo>
                    <a:pt x="4" y="24"/>
                  </a:lnTo>
                  <a:lnTo>
                    <a:pt x="4" y="26"/>
                  </a:lnTo>
                  <a:lnTo>
                    <a:pt x="1" y="28"/>
                  </a:lnTo>
                  <a:close/>
                </a:path>
              </a:pathLst>
            </a:custGeom>
            <a:solidFill>
              <a:srgbClr val="FFC66D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08" name="Freeform 64"/>
            <p:cNvSpPr>
              <a:spLocks/>
            </p:cNvSpPr>
            <p:nvPr/>
          </p:nvSpPr>
          <p:spPr bwMode="auto">
            <a:xfrm>
              <a:off x="7583488" y="2654300"/>
              <a:ext cx="187325" cy="169863"/>
            </a:xfrm>
            <a:custGeom>
              <a:avLst/>
              <a:gdLst>
                <a:gd name="T0" fmla="*/ 0 w 23"/>
                <a:gd name="T1" fmla="*/ 2147483647 h 22"/>
                <a:gd name="T2" fmla="*/ 2147483647 w 23"/>
                <a:gd name="T3" fmla="*/ 2147483647 h 22"/>
                <a:gd name="T4" fmla="*/ 2147483647 w 23"/>
                <a:gd name="T5" fmla="*/ 2147483647 h 22"/>
                <a:gd name="T6" fmla="*/ 2147483647 w 23"/>
                <a:gd name="T7" fmla="*/ 2147483647 h 22"/>
                <a:gd name="T8" fmla="*/ 2147483647 w 23"/>
                <a:gd name="T9" fmla="*/ 2147483647 h 22"/>
                <a:gd name="T10" fmla="*/ 2147483647 w 23"/>
                <a:gd name="T11" fmla="*/ 0 h 22"/>
                <a:gd name="T12" fmla="*/ 2147483647 w 23"/>
                <a:gd name="T13" fmla="*/ 2147483647 h 22"/>
                <a:gd name="T14" fmla="*/ 2147483647 w 23"/>
                <a:gd name="T15" fmla="*/ 2147483647 h 22"/>
                <a:gd name="T16" fmla="*/ 2147483647 w 23"/>
                <a:gd name="T17" fmla="*/ 2147483647 h 22"/>
                <a:gd name="T18" fmla="*/ 2147483647 w 23"/>
                <a:gd name="T19" fmla="*/ 2147483647 h 22"/>
                <a:gd name="T20" fmla="*/ 2147483647 w 23"/>
                <a:gd name="T21" fmla="*/ 2147483647 h 22"/>
                <a:gd name="T22" fmla="*/ 2147483647 w 23"/>
                <a:gd name="T23" fmla="*/ 2147483647 h 22"/>
                <a:gd name="T24" fmla="*/ 2147483647 w 23"/>
                <a:gd name="T25" fmla="*/ 2147483647 h 22"/>
                <a:gd name="T26" fmla="*/ 2147483647 w 23"/>
                <a:gd name="T27" fmla="*/ 2147483647 h 22"/>
                <a:gd name="T28" fmla="*/ 2147483647 w 23"/>
                <a:gd name="T29" fmla="*/ 2147483647 h 22"/>
                <a:gd name="T30" fmla="*/ 2147483647 w 23"/>
                <a:gd name="T31" fmla="*/ 2147483647 h 22"/>
                <a:gd name="T32" fmla="*/ 2147483647 w 23"/>
                <a:gd name="T33" fmla="*/ 2147483647 h 22"/>
                <a:gd name="T34" fmla="*/ 2147483647 w 23"/>
                <a:gd name="T35" fmla="*/ 2147483647 h 22"/>
                <a:gd name="T36" fmla="*/ 2147483647 w 23"/>
                <a:gd name="T37" fmla="*/ 2147483647 h 22"/>
                <a:gd name="T38" fmla="*/ 2147483647 w 23"/>
                <a:gd name="T39" fmla="*/ 2147483647 h 22"/>
                <a:gd name="T40" fmla="*/ 2147483647 w 23"/>
                <a:gd name="T41" fmla="*/ 2147483647 h 22"/>
                <a:gd name="T42" fmla="*/ 2147483647 w 23"/>
                <a:gd name="T43" fmla="*/ 2147483647 h 22"/>
                <a:gd name="T44" fmla="*/ 2147483647 w 23"/>
                <a:gd name="T45" fmla="*/ 2147483647 h 22"/>
                <a:gd name="T46" fmla="*/ 0 w 23"/>
                <a:gd name="T47" fmla="*/ 2147483647 h 22"/>
                <a:gd name="T48" fmla="*/ 2147483647 w 23"/>
                <a:gd name="T49" fmla="*/ 2147483647 h 22"/>
                <a:gd name="T50" fmla="*/ 2147483647 w 23"/>
                <a:gd name="T51" fmla="*/ 2147483647 h 22"/>
                <a:gd name="T52" fmla="*/ 2147483647 w 23"/>
                <a:gd name="T53" fmla="*/ 2147483647 h 22"/>
                <a:gd name="T54" fmla="*/ 0 w 23"/>
                <a:gd name="T55" fmla="*/ 2147483647 h 22"/>
                <a:gd name="T56" fmla="*/ 0 w 23"/>
                <a:gd name="T57" fmla="*/ 2147483647 h 2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3"/>
                <a:gd name="T88" fmla="*/ 0 h 22"/>
                <a:gd name="T89" fmla="*/ 23 w 23"/>
                <a:gd name="T90" fmla="*/ 22 h 22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3" h="22">
                  <a:moveTo>
                    <a:pt x="0" y="4"/>
                  </a:moveTo>
                  <a:lnTo>
                    <a:pt x="8" y="2"/>
                  </a:lnTo>
                  <a:lnTo>
                    <a:pt x="8" y="3"/>
                  </a:lnTo>
                  <a:lnTo>
                    <a:pt x="9" y="3"/>
                  </a:lnTo>
                  <a:lnTo>
                    <a:pt x="20" y="0"/>
                  </a:lnTo>
                  <a:lnTo>
                    <a:pt x="23" y="9"/>
                  </a:lnTo>
                  <a:lnTo>
                    <a:pt x="23" y="10"/>
                  </a:lnTo>
                  <a:lnTo>
                    <a:pt x="22" y="10"/>
                  </a:lnTo>
                  <a:lnTo>
                    <a:pt x="23" y="11"/>
                  </a:lnTo>
                  <a:lnTo>
                    <a:pt x="21" y="12"/>
                  </a:lnTo>
                  <a:lnTo>
                    <a:pt x="17" y="13"/>
                  </a:lnTo>
                  <a:lnTo>
                    <a:pt x="16" y="13"/>
                  </a:lnTo>
                  <a:lnTo>
                    <a:pt x="16" y="14"/>
                  </a:lnTo>
                  <a:lnTo>
                    <a:pt x="13" y="15"/>
                  </a:lnTo>
                  <a:lnTo>
                    <a:pt x="10" y="16"/>
                  </a:lnTo>
                  <a:lnTo>
                    <a:pt x="8" y="18"/>
                  </a:lnTo>
                  <a:lnTo>
                    <a:pt x="3" y="21"/>
                  </a:lnTo>
                  <a:lnTo>
                    <a:pt x="2" y="22"/>
                  </a:lnTo>
                  <a:lnTo>
                    <a:pt x="0" y="21"/>
                  </a:lnTo>
                  <a:lnTo>
                    <a:pt x="2" y="19"/>
                  </a:lnTo>
                  <a:lnTo>
                    <a:pt x="2" y="18"/>
                  </a:lnTo>
                  <a:lnTo>
                    <a:pt x="2" y="17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FC66D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09" name="Freeform 65"/>
            <p:cNvSpPr>
              <a:spLocks/>
            </p:cNvSpPr>
            <p:nvPr/>
          </p:nvSpPr>
          <p:spPr bwMode="auto">
            <a:xfrm>
              <a:off x="7575550" y="2522538"/>
              <a:ext cx="368300" cy="177800"/>
            </a:xfrm>
            <a:custGeom>
              <a:avLst/>
              <a:gdLst>
                <a:gd name="T0" fmla="*/ 2147483647 w 45"/>
                <a:gd name="T1" fmla="*/ 2147483647 h 23"/>
                <a:gd name="T2" fmla="*/ 2147483647 w 45"/>
                <a:gd name="T3" fmla="*/ 2147483647 h 23"/>
                <a:gd name="T4" fmla="*/ 2147483647 w 45"/>
                <a:gd name="T5" fmla="*/ 2147483647 h 23"/>
                <a:gd name="T6" fmla="*/ 2147483647 w 45"/>
                <a:gd name="T7" fmla="*/ 2147483647 h 23"/>
                <a:gd name="T8" fmla="*/ 2147483647 w 45"/>
                <a:gd name="T9" fmla="*/ 0 h 23"/>
                <a:gd name="T10" fmla="*/ 2147483647 w 45"/>
                <a:gd name="T11" fmla="*/ 0 h 23"/>
                <a:gd name="T12" fmla="*/ 2147483647 w 45"/>
                <a:gd name="T13" fmla="*/ 2147483647 h 23"/>
                <a:gd name="T14" fmla="*/ 2147483647 w 45"/>
                <a:gd name="T15" fmla="*/ 2147483647 h 23"/>
                <a:gd name="T16" fmla="*/ 2147483647 w 45"/>
                <a:gd name="T17" fmla="*/ 2147483647 h 23"/>
                <a:gd name="T18" fmla="*/ 2147483647 w 45"/>
                <a:gd name="T19" fmla="*/ 2147483647 h 23"/>
                <a:gd name="T20" fmla="*/ 2147483647 w 45"/>
                <a:gd name="T21" fmla="*/ 2147483647 h 23"/>
                <a:gd name="T22" fmla="*/ 2147483647 w 45"/>
                <a:gd name="T23" fmla="*/ 2147483647 h 23"/>
                <a:gd name="T24" fmla="*/ 2147483647 w 45"/>
                <a:gd name="T25" fmla="*/ 2147483647 h 23"/>
                <a:gd name="T26" fmla="*/ 2147483647 w 45"/>
                <a:gd name="T27" fmla="*/ 2147483647 h 23"/>
                <a:gd name="T28" fmla="*/ 2147483647 w 45"/>
                <a:gd name="T29" fmla="*/ 2147483647 h 23"/>
                <a:gd name="T30" fmla="*/ 2147483647 w 45"/>
                <a:gd name="T31" fmla="*/ 2147483647 h 23"/>
                <a:gd name="T32" fmla="*/ 2147483647 w 45"/>
                <a:gd name="T33" fmla="*/ 2147483647 h 23"/>
                <a:gd name="T34" fmla="*/ 2147483647 w 45"/>
                <a:gd name="T35" fmla="*/ 2147483647 h 23"/>
                <a:gd name="T36" fmla="*/ 2147483647 w 45"/>
                <a:gd name="T37" fmla="*/ 2147483647 h 23"/>
                <a:gd name="T38" fmla="*/ 2147483647 w 45"/>
                <a:gd name="T39" fmla="*/ 2147483647 h 23"/>
                <a:gd name="T40" fmla="*/ 2147483647 w 45"/>
                <a:gd name="T41" fmla="*/ 2147483647 h 23"/>
                <a:gd name="T42" fmla="*/ 2147483647 w 45"/>
                <a:gd name="T43" fmla="*/ 2147483647 h 23"/>
                <a:gd name="T44" fmla="*/ 2147483647 w 45"/>
                <a:gd name="T45" fmla="*/ 2147483647 h 23"/>
                <a:gd name="T46" fmla="*/ 2147483647 w 45"/>
                <a:gd name="T47" fmla="*/ 2147483647 h 23"/>
                <a:gd name="T48" fmla="*/ 2147483647 w 45"/>
                <a:gd name="T49" fmla="*/ 2147483647 h 23"/>
                <a:gd name="T50" fmla="*/ 2147483647 w 45"/>
                <a:gd name="T51" fmla="*/ 2147483647 h 23"/>
                <a:gd name="T52" fmla="*/ 2147483647 w 45"/>
                <a:gd name="T53" fmla="*/ 2147483647 h 23"/>
                <a:gd name="T54" fmla="*/ 2147483647 w 45"/>
                <a:gd name="T55" fmla="*/ 2147483647 h 23"/>
                <a:gd name="T56" fmla="*/ 2147483647 w 45"/>
                <a:gd name="T57" fmla="*/ 2147483647 h 23"/>
                <a:gd name="T58" fmla="*/ 2147483647 w 45"/>
                <a:gd name="T59" fmla="*/ 2147483647 h 23"/>
                <a:gd name="T60" fmla="*/ 2147483647 w 45"/>
                <a:gd name="T61" fmla="*/ 2147483647 h 23"/>
                <a:gd name="T62" fmla="*/ 2147483647 w 45"/>
                <a:gd name="T63" fmla="*/ 2147483647 h 23"/>
                <a:gd name="T64" fmla="*/ 0 w 45"/>
                <a:gd name="T65" fmla="*/ 2147483647 h 23"/>
                <a:gd name="T66" fmla="*/ 0 w 45"/>
                <a:gd name="T67" fmla="*/ 2147483647 h 2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5"/>
                <a:gd name="T103" fmla="*/ 0 h 23"/>
                <a:gd name="T104" fmla="*/ 45 w 45"/>
                <a:gd name="T105" fmla="*/ 23 h 23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5" h="23">
                  <a:moveTo>
                    <a:pt x="0" y="9"/>
                  </a:moveTo>
                  <a:lnTo>
                    <a:pt x="10" y="7"/>
                  </a:lnTo>
                  <a:lnTo>
                    <a:pt x="24" y="4"/>
                  </a:lnTo>
                  <a:lnTo>
                    <a:pt x="24" y="3"/>
                  </a:lnTo>
                  <a:lnTo>
                    <a:pt x="25" y="3"/>
                  </a:lnTo>
                  <a:lnTo>
                    <a:pt x="25" y="2"/>
                  </a:lnTo>
                  <a:lnTo>
                    <a:pt x="26" y="2"/>
                  </a:lnTo>
                  <a:lnTo>
                    <a:pt x="27" y="0"/>
                  </a:lnTo>
                  <a:lnTo>
                    <a:pt x="28" y="0"/>
                  </a:lnTo>
                  <a:lnTo>
                    <a:pt x="29" y="0"/>
                  </a:lnTo>
                  <a:lnTo>
                    <a:pt x="30" y="2"/>
                  </a:lnTo>
                  <a:lnTo>
                    <a:pt x="31" y="3"/>
                  </a:lnTo>
                  <a:lnTo>
                    <a:pt x="32" y="4"/>
                  </a:lnTo>
                  <a:lnTo>
                    <a:pt x="32" y="5"/>
                  </a:lnTo>
                  <a:lnTo>
                    <a:pt x="31" y="5"/>
                  </a:lnTo>
                  <a:lnTo>
                    <a:pt x="30" y="7"/>
                  </a:lnTo>
                  <a:lnTo>
                    <a:pt x="29" y="9"/>
                  </a:lnTo>
                  <a:lnTo>
                    <a:pt x="29" y="10"/>
                  </a:lnTo>
                  <a:lnTo>
                    <a:pt x="31" y="9"/>
                  </a:lnTo>
                  <a:lnTo>
                    <a:pt x="33" y="10"/>
                  </a:lnTo>
                  <a:lnTo>
                    <a:pt x="36" y="13"/>
                  </a:lnTo>
                  <a:lnTo>
                    <a:pt x="36" y="15"/>
                  </a:lnTo>
                  <a:lnTo>
                    <a:pt x="38" y="16"/>
                  </a:lnTo>
                  <a:lnTo>
                    <a:pt x="41" y="16"/>
                  </a:lnTo>
                  <a:lnTo>
                    <a:pt x="42" y="16"/>
                  </a:lnTo>
                  <a:lnTo>
                    <a:pt x="43" y="14"/>
                  </a:lnTo>
                  <a:lnTo>
                    <a:pt x="43" y="13"/>
                  </a:lnTo>
                  <a:lnTo>
                    <a:pt x="42" y="12"/>
                  </a:lnTo>
                  <a:lnTo>
                    <a:pt x="40" y="11"/>
                  </a:lnTo>
                  <a:lnTo>
                    <a:pt x="40" y="10"/>
                  </a:lnTo>
                  <a:lnTo>
                    <a:pt x="41" y="11"/>
                  </a:lnTo>
                  <a:lnTo>
                    <a:pt x="42" y="11"/>
                  </a:lnTo>
                  <a:lnTo>
                    <a:pt x="44" y="14"/>
                  </a:lnTo>
                  <a:lnTo>
                    <a:pt x="45" y="16"/>
                  </a:lnTo>
                  <a:lnTo>
                    <a:pt x="45" y="18"/>
                  </a:lnTo>
                  <a:lnTo>
                    <a:pt x="44" y="17"/>
                  </a:lnTo>
                  <a:lnTo>
                    <a:pt x="42" y="18"/>
                  </a:lnTo>
                  <a:lnTo>
                    <a:pt x="40" y="19"/>
                  </a:lnTo>
                  <a:lnTo>
                    <a:pt x="38" y="21"/>
                  </a:lnTo>
                  <a:lnTo>
                    <a:pt x="37" y="21"/>
                  </a:lnTo>
                  <a:lnTo>
                    <a:pt x="37" y="20"/>
                  </a:lnTo>
                  <a:lnTo>
                    <a:pt x="37" y="18"/>
                  </a:lnTo>
                  <a:lnTo>
                    <a:pt x="36" y="18"/>
                  </a:lnTo>
                  <a:lnTo>
                    <a:pt x="35" y="20"/>
                  </a:lnTo>
                  <a:lnTo>
                    <a:pt x="34" y="22"/>
                  </a:lnTo>
                  <a:lnTo>
                    <a:pt x="33" y="23"/>
                  </a:lnTo>
                  <a:lnTo>
                    <a:pt x="32" y="22"/>
                  </a:lnTo>
                  <a:lnTo>
                    <a:pt x="32" y="21"/>
                  </a:lnTo>
                  <a:lnTo>
                    <a:pt x="31" y="21"/>
                  </a:lnTo>
                  <a:lnTo>
                    <a:pt x="30" y="20"/>
                  </a:lnTo>
                  <a:lnTo>
                    <a:pt x="28" y="19"/>
                  </a:lnTo>
                  <a:lnTo>
                    <a:pt x="27" y="17"/>
                  </a:lnTo>
                  <a:lnTo>
                    <a:pt x="26" y="15"/>
                  </a:lnTo>
                  <a:lnTo>
                    <a:pt x="21" y="17"/>
                  </a:lnTo>
                  <a:lnTo>
                    <a:pt x="10" y="20"/>
                  </a:lnTo>
                  <a:lnTo>
                    <a:pt x="9" y="20"/>
                  </a:lnTo>
                  <a:lnTo>
                    <a:pt x="9" y="19"/>
                  </a:lnTo>
                  <a:lnTo>
                    <a:pt x="1" y="21"/>
                  </a:lnTo>
                  <a:lnTo>
                    <a:pt x="0" y="21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FFC66D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10" name="Freeform 66"/>
            <p:cNvSpPr>
              <a:spLocks/>
            </p:cNvSpPr>
            <p:nvPr/>
          </p:nvSpPr>
          <p:spPr bwMode="auto">
            <a:xfrm>
              <a:off x="7747000" y="2638425"/>
              <a:ext cx="96838" cy="101600"/>
            </a:xfrm>
            <a:custGeom>
              <a:avLst/>
              <a:gdLst>
                <a:gd name="T0" fmla="*/ 0 w 12"/>
                <a:gd name="T1" fmla="*/ 2147483647 h 13"/>
                <a:gd name="T2" fmla="*/ 2147483647 w 12"/>
                <a:gd name="T3" fmla="*/ 2147483647 h 13"/>
                <a:gd name="T4" fmla="*/ 2147483647 w 12"/>
                <a:gd name="T5" fmla="*/ 2147483647 h 13"/>
                <a:gd name="T6" fmla="*/ 2147483647 w 12"/>
                <a:gd name="T7" fmla="*/ 2147483647 h 13"/>
                <a:gd name="T8" fmla="*/ 2147483647 w 12"/>
                <a:gd name="T9" fmla="*/ 2147483647 h 13"/>
                <a:gd name="T10" fmla="*/ 2147483647 w 12"/>
                <a:gd name="T11" fmla="*/ 2147483647 h 13"/>
                <a:gd name="T12" fmla="*/ 2147483647 w 12"/>
                <a:gd name="T13" fmla="*/ 2147483647 h 13"/>
                <a:gd name="T14" fmla="*/ 2147483647 w 12"/>
                <a:gd name="T15" fmla="*/ 2147483647 h 13"/>
                <a:gd name="T16" fmla="*/ 2147483647 w 12"/>
                <a:gd name="T17" fmla="*/ 2147483647 h 13"/>
                <a:gd name="T18" fmla="*/ 2147483647 w 12"/>
                <a:gd name="T19" fmla="*/ 2147483647 h 13"/>
                <a:gd name="T20" fmla="*/ 2147483647 w 12"/>
                <a:gd name="T21" fmla="*/ 2147483647 h 13"/>
                <a:gd name="T22" fmla="*/ 2147483647 w 12"/>
                <a:gd name="T23" fmla="*/ 2147483647 h 13"/>
                <a:gd name="T24" fmla="*/ 2147483647 w 12"/>
                <a:gd name="T25" fmla="*/ 2147483647 h 13"/>
                <a:gd name="T26" fmla="*/ 2147483647 w 12"/>
                <a:gd name="T27" fmla="*/ 2147483647 h 13"/>
                <a:gd name="T28" fmla="*/ 2147483647 w 12"/>
                <a:gd name="T29" fmla="*/ 2147483647 h 13"/>
                <a:gd name="T30" fmla="*/ 2147483647 w 12"/>
                <a:gd name="T31" fmla="*/ 2147483647 h 13"/>
                <a:gd name="T32" fmla="*/ 2147483647 w 12"/>
                <a:gd name="T33" fmla="*/ 2147483647 h 13"/>
                <a:gd name="T34" fmla="*/ 2147483647 w 12"/>
                <a:gd name="T35" fmla="*/ 2147483647 h 13"/>
                <a:gd name="T36" fmla="*/ 2147483647 w 12"/>
                <a:gd name="T37" fmla="*/ 2147483647 h 13"/>
                <a:gd name="T38" fmla="*/ 2147483647 w 12"/>
                <a:gd name="T39" fmla="*/ 2147483647 h 13"/>
                <a:gd name="T40" fmla="*/ 2147483647 w 12"/>
                <a:gd name="T41" fmla="*/ 2147483647 h 13"/>
                <a:gd name="T42" fmla="*/ 2147483647 w 12"/>
                <a:gd name="T43" fmla="*/ 2147483647 h 13"/>
                <a:gd name="T44" fmla="*/ 2147483647 w 12"/>
                <a:gd name="T45" fmla="*/ 2147483647 h 13"/>
                <a:gd name="T46" fmla="*/ 2147483647 w 12"/>
                <a:gd name="T47" fmla="*/ 2147483647 h 13"/>
                <a:gd name="T48" fmla="*/ 2147483647 w 12"/>
                <a:gd name="T49" fmla="*/ 2147483647 h 13"/>
                <a:gd name="T50" fmla="*/ 2147483647 w 12"/>
                <a:gd name="T51" fmla="*/ 2147483647 h 13"/>
                <a:gd name="T52" fmla="*/ 2147483647 w 12"/>
                <a:gd name="T53" fmla="*/ 2147483647 h 13"/>
                <a:gd name="T54" fmla="*/ 2147483647 w 12"/>
                <a:gd name="T55" fmla="*/ 2147483647 h 13"/>
                <a:gd name="T56" fmla="*/ 2147483647 w 12"/>
                <a:gd name="T57" fmla="*/ 2147483647 h 13"/>
                <a:gd name="T58" fmla="*/ 2147483647 w 12"/>
                <a:gd name="T59" fmla="*/ 2147483647 h 13"/>
                <a:gd name="T60" fmla="*/ 2147483647 w 12"/>
                <a:gd name="T61" fmla="*/ 2147483647 h 13"/>
                <a:gd name="T62" fmla="*/ 2147483647 w 12"/>
                <a:gd name="T63" fmla="*/ 2147483647 h 13"/>
                <a:gd name="T64" fmla="*/ 2147483647 w 12"/>
                <a:gd name="T65" fmla="*/ 0 h 13"/>
                <a:gd name="T66" fmla="*/ 0 w 12"/>
                <a:gd name="T67" fmla="*/ 2147483647 h 13"/>
                <a:gd name="T68" fmla="*/ 0 w 12"/>
                <a:gd name="T69" fmla="*/ 2147483647 h 1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2"/>
                <a:gd name="T106" fmla="*/ 0 h 13"/>
                <a:gd name="T107" fmla="*/ 12 w 12"/>
                <a:gd name="T108" fmla="*/ 13 h 1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2" h="13">
                  <a:moveTo>
                    <a:pt x="0" y="2"/>
                  </a:moveTo>
                  <a:lnTo>
                    <a:pt x="3" y="11"/>
                  </a:lnTo>
                  <a:lnTo>
                    <a:pt x="3" y="12"/>
                  </a:lnTo>
                  <a:lnTo>
                    <a:pt x="2" y="12"/>
                  </a:lnTo>
                  <a:lnTo>
                    <a:pt x="3" y="13"/>
                  </a:lnTo>
                  <a:lnTo>
                    <a:pt x="6" y="12"/>
                  </a:lnTo>
                  <a:lnTo>
                    <a:pt x="7" y="11"/>
                  </a:lnTo>
                  <a:lnTo>
                    <a:pt x="7" y="10"/>
                  </a:lnTo>
                  <a:lnTo>
                    <a:pt x="7" y="9"/>
                  </a:lnTo>
                  <a:lnTo>
                    <a:pt x="7" y="7"/>
                  </a:lnTo>
                  <a:lnTo>
                    <a:pt x="8" y="6"/>
                  </a:lnTo>
                  <a:lnTo>
                    <a:pt x="8" y="7"/>
                  </a:lnTo>
                  <a:lnTo>
                    <a:pt x="8" y="8"/>
                  </a:lnTo>
                  <a:lnTo>
                    <a:pt x="8" y="10"/>
                  </a:lnTo>
                  <a:lnTo>
                    <a:pt x="9" y="10"/>
                  </a:lnTo>
                  <a:lnTo>
                    <a:pt x="9" y="9"/>
                  </a:lnTo>
                  <a:lnTo>
                    <a:pt x="10" y="9"/>
                  </a:lnTo>
                  <a:lnTo>
                    <a:pt x="11" y="8"/>
                  </a:lnTo>
                  <a:lnTo>
                    <a:pt x="12" y="8"/>
                  </a:lnTo>
                  <a:lnTo>
                    <a:pt x="11" y="7"/>
                  </a:lnTo>
                  <a:lnTo>
                    <a:pt x="11" y="6"/>
                  </a:lnTo>
                  <a:lnTo>
                    <a:pt x="10" y="6"/>
                  </a:lnTo>
                  <a:lnTo>
                    <a:pt x="9" y="5"/>
                  </a:lnTo>
                  <a:lnTo>
                    <a:pt x="7" y="4"/>
                  </a:lnTo>
                  <a:lnTo>
                    <a:pt x="6" y="2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ED4213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11" name="Freeform 67"/>
            <p:cNvSpPr>
              <a:spLocks/>
            </p:cNvSpPr>
            <p:nvPr/>
          </p:nvSpPr>
          <p:spPr bwMode="auto">
            <a:xfrm>
              <a:off x="7640638" y="2212975"/>
              <a:ext cx="171450" cy="363538"/>
            </a:xfrm>
            <a:custGeom>
              <a:avLst/>
              <a:gdLst>
                <a:gd name="T0" fmla="*/ 2147483647 w 21"/>
                <a:gd name="T1" fmla="*/ 2147483647 h 47"/>
                <a:gd name="T2" fmla="*/ 2147483647 w 21"/>
                <a:gd name="T3" fmla="*/ 2147483647 h 47"/>
                <a:gd name="T4" fmla="*/ 2147483647 w 21"/>
                <a:gd name="T5" fmla="*/ 2147483647 h 47"/>
                <a:gd name="T6" fmla="*/ 2147483647 w 21"/>
                <a:gd name="T7" fmla="*/ 2147483647 h 47"/>
                <a:gd name="T8" fmla="*/ 2147483647 w 21"/>
                <a:gd name="T9" fmla="*/ 2147483647 h 47"/>
                <a:gd name="T10" fmla="*/ 2147483647 w 21"/>
                <a:gd name="T11" fmla="*/ 2147483647 h 47"/>
                <a:gd name="T12" fmla="*/ 2147483647 w 21"/>
                <a:gd name="T13" fmla="*/ 2147483647 h 47"/>
                <a:gd name="T14" fmla="*/ 2147483647 w 21"/>
                <a:gd name="T15" fmla="*/ 2147483647 h 47"/>
                <a:gd name="T16" fmla="*/ 2147483647 w 21"/>
                <a:gd name="T17" fmla="*/ 2147483647 h 47"/>
                <a:gd name="T18" fmla="*/ 2147483647 w 21"/>
                <a:gd name="T19" fmla="*/ 2147483647 h 47"/>
                <a:gd name="T20" fmla="*/ 2147483647 w 21"/>
                <a:gd name="T21" fmla="*/ 2147483647 h 47"/>
                <a:gd name="T22" fmla="*/ 2147483647 w 21"/>
                <a:gd name="T23" fmla="*/ 2147483647 h 47"/>
                <a:gd name="T24" fmla="*/ 0 w 21"/>
                <a:gd name="T25" fmla="*/ 2147483647 h 47"/>
                <a:gd name="T26" fmla="*/ 0 w 21"/>
                <a:gd name="T27" fmla="*/ 2147483647 h 47"/>
                <a:gd name="T28" fmla="*/ 2147483647 w 21"/>
                <a:gd name="T29" fmla="*/ 2147483647 h 47"/>
                <a:gd name="T30" fmla="*/ 0 w 21"/>
                <a:gd name="T31" fmla="*/ 2147483647 h 47"/>
                <a:gd name="T32" fmla="*/ 0 w 21"/>
                <a:gd name="T33" fmla="*/ 2147483647 h 47"/>
                <a:gd name="T34" fmla="*/ 0 w 21"/>
                <a:gd name="T35" fmla="*/ 2147483647 h 47"/>
                <a:gd name="T36" fmla="*/ 2147483647 w 21"/>
                <a:gd name="T37" fmla="*/ 2147483647 h 47"/>
                <a:gd name="T38" fmla="*/ 2147483647 w 21"/>
                <a:gd name="T39" fmla="*/ 2147483647 h 47"/>
                <a:gd name="T40" fmla="*/ 2147483647 w 21"/>
                <a:gd name="T41" fmla="*/ 2147483647 h 47"/>
                <a:gd name="T42" fmla="*/ 2147483647 w 21"/>
                <a:gd name="T43" fmla="*/ 2147483647 h 47"/>
                <a:gd name="T44" fmla="*/ 2147483647 w 21"/>
                <a:gd name="T45" fmla="*/ 2147483647 h 47"/>
                <a:gd name="T46" fmla="*/ 2147483647 w 21"/>
                <a:gd name="T47" fmla="*/ 2147483647 h 47"/>
                <a:gd name="T48" fmla="*/ 2147483647 w 21"/>
                <a:gd name="T49" fmla="*/ 2147483647 h 47"/>
                <a:gd name="T50" fmla="*/ 2147483647 w 21"/>
                <a:gd name="T51" fmla="*/ 2147483647 h 47"/>
                <a:gd name="T52" fmla="*/ 2147483647 w 21"/>
                <a:gd name="T53" fmla="*/ 2147483647 h 47"/>
                <a:gd name="T54" fmla="*/ 2147483647 w 21"/>
                <a:gd name="T55" fmla="*/ 2147483647 h 47"/>
                <a:gd name="T56" fmla="*/ 2147483647 w 21"/>
                <a:gd name="T57" fmla="*/ 2147483647 h 47"/>
                <a:gd name="T58" fmla="*/ 2147483647 w 21"/>
                <a:gd name="T59" fmla="*/ 2147483647 h 47"/>
                <a:gd name="T60" fmla="*/ 2147483647 w 21"/>
                <a:gd name="T61" fmla="*/ 2147483647 h 47"/>
                <a:gd name="T62" fmla="*/ 2147483647 w 21"/>
                <a:gd name="T63" fmla="*/ 2147483647 h 47"/>
                <a:gd name="T64" fmla="*/ 2147483647 w 21"/>
                <a:gd name="T65" fmla="*/ 2147483647 h 47"/>
                <a:gd name="T66" fmla="*/ 2147483647 w 21"/>
                <a:gd name="T67" fmla="*/ 2147483647 h 47"/>
                <a:gd name="T68" fmla="*/ 2147483647 w 21"/>
                <a:gd name="T69" fmla="*/ 2147483647 h 47"/>
                <a:gd name="T70" fmla="*/ 2147483647 w 21"/>
                <a:gd name="T71" fmla="*/ 2147483647 h 47"/>
                <a:gd name="T72" fmla="*/ 2147483647 w 21"/>
                <a:gd name="T73" fmla="*/ 2147483647 h 47"/>
                <a:gd name="T74" fmla="*/ 2147483647 w 21"/>
                <a:gd name="T75" fmla="*/ 2147483647 h 47"/>
                <a:gd name="T76" fmla="*/ 2147483647 w 21"/>
                <a:gd name="T77" fmla="*/ 0 h 47"/>
                <a:gd name="T78" fmla="*/ 2147483647 w 21"/>
                <a:gd name="T79" fmla="*/ 2147483647 h 47"/>
                <a:gd name="T80" fmla="*/ 2147483647 w 21"/>
                <a:gd name="T81" fmla="*/ 2147483647 h 47"/>
                <a:gd name="T82" fmla="*/ 2147483647 w 21"/>
                <a:gd name="T83" fmla="*/ 2147483647 h 47"/>
                <a:gd name="T84" fmla="*/ 2147483647 w 21"/>
                <a:gd name="T85" fmla="*/ 2147483647 h 47"/>
                <a:gd name="T86" fmla="*/ 2147483647 w 21"/>
                <a:gd name="T87" fmla="*/ 2147483647 h 47"/>
                <a:gd name="T88" fmla="*/ 2147483647 w 21"/>
                <a:gd name="T89" fmla="*/ 2147483647 h 47"/>
                <a:gd name="T90" fmla="*/ 2147483647 w 21"/>
                <a:gd name="T91" fmla="*/ 2147483647 h 47"/>
                <a:gd name="T92" fmla="*/ 2147483647 w 21"/>
                <a:gd name="T93" fmla="*/ 2147483647 h 47"/>
                <a:gd name="T94" fmla="*/ 2147483647 w 21"/>
                <a:gd name="T95" fmla="*/ 2147483647 h 47"/>
                <a:gd name="T96" fmla="*/ 2147483647 w 21"/>
                <a:gd name="T97" fmla="*/ 2147483647 h 47"/>
                <a:gd name="T98" fmla="*/ 2147483647 w 21"/>
                <a:gd name="T99" fmla="*/ 2147483647 h 47"/>
                <a:gd name="T100" fmla="*/ 2147483647 w 21"/>
                <a:gd name="T101" fmla="*/ 2147483647 h 47"/>
                <a:gd name="T102" fmla="*/ 2147483647 w 21"/>
                <a:gd name="T103" fmla="*/ 2147483647 h 47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21"/>
                <a:gd name="T157" fmla="*/ 0 h 47"/>
                <a:gd name="T158" fmla="*/ 21 w 21"/>
                <a:gd name="T159" fmla="*/ 47 h 47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21" h="47">
                  <a:moveTo>
                    <a:pt x="21" y="40"/>
                  </a:moveTo>
                  <a:lnTo>
                    <a:pt x="20" y="40"/>
                  </a:lnTo>
                  <a:lnTo>
                    <a:pt x="19" y="40"/>
                  </a:lnTo>
                  <a:lnTo>
                    <a:pt x="18" y="42"/>
                  </a:lnTo>
                  <a:lnTo>
                    <a:pt x="17" y="42"/>
                  </a:lnTo>
                  <a:lnTo>
                    <a:pt x="17" y="43"/>
                  </a:lnTo>
                  <a:lnTo>
                    <a:pt x="16" y="43"/>
                  </a:lnTo>
                  <a:lnTo>
                    <a:pt x="16" y="44"/>
                  </a:lnTo>
                  <a:lnTo>
                    <a:pt x="2" y="47"/>
                  </a:lnTo>
                  <a:lnTo>
                    <a:pt x="1" y="46"/>
                  </a:lnTo>
                  <a:lnTo>
                    <a:pt x="0" y="45"/>
                  </a:lnTo>
                  <a:lnTo>
                    <a:pt x="0" y="44"/>
                  </a:lnTo>
                  <a:lnTo>
                    <a:pt x="1" y="43"/>
                  </a:lnTo>
                  <a:lnTo>
                    <a:pt x="0" y="41"/>
                  </a:lnTo>
                  <a:lnTo>
                    <a:pt x="0" y="34"/>
                  </a:lnTo>
                  <a:lnTo>
                    <a:pt x="0" y="32"/>
                  </a:lnTo>
                  <a:lnTo>
                    <a:pt x="1" y="28"/>
                  </a:lnTo>
                  <a:lnTo>
                    <a:pt x="1" y="26"/>
                  </a:lnTo>
                  <a:lnTo>
                    <a:pt x="1" y="24"/>
                  </a:lnTo>
                  <a:lnTo>
                    <a:pt x="1" y="22"/>
                  </a:lnTo>
                  <a:lnTo>
                    <a:pt x="1" y="21"/>
                  </a:lnTo>
                  <a:lnTo>
                    <a:pt x="1" y="20"/>
                  </a:lnTo>
                  <a:lnTo>
                    <a:pt x="4" y="18"/>
                  </a:lnTo>
                  <a:lnTo>
                    <a:pt x="5" y="14"/>
                  </a:lnTo>
                  <a:lnTo>
                    <a:pt x="4" y="12"/>
                  </a:lnTo>
                  <a:lnTo>
                    <a:pt x="4" y="10"/>
                  </a:lnTo>
                  <a:lnTo>
                    <a:pt x="4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3" y="3"/>
                  </a:lnTo>
                  <a:lnTo>
                    <a:pt x="3" y="2"/>
                  </a:lnTo>
                  <a:lnTo>
                    <a:pt x="4" y="2"/>
                  </a:lnTo>
                  <a:lnTo>
                    <a:pt x="5" y="1"/>
                  </a:lnTo>
                  <a:lnTo>
                    <a:pt x="6" y="1"/>
                  </a:lnTo>
                  <a:lnTo>
                    <a:pt x="7" y="0"/>
                  </a:lnTo>
                  <a:lnTo>
                    <a:pt x="17" y="29"/>
                  </a:lnTo>
                  <a:lnTo>
                    <a:pt x="17" y="30"/>
                  </a:lnTo>
                  <a:lnTo>
                    <a:pt x="17" y="31"/>
                  </a:lnTo>
                  <a:lnTo>
                    <a:pt x="19" y="33"/>
                  </a:lnTo>
                  <a:lnTo>
                    <a:pt x="20" y="33"/>
                  </a:lnTo>
                  <a:lnTo>
                    <a:pt x="20" y="34"/>
                  </a:lnTo>
                  <a:lnTo>
                    <a:pt x="20" y="35"/>
                  </a:lnTo>
                  <a:lnTo>
                    <a:pt x="21" y="37"/>
                  </a:lnTo>
                  <a:lnTo>
                    <a:pt x="21" y="38"/>
                  </a:lnTo>
                  <a:lnTo>
                    <a:pt x="21" y="39"/>
                  </a:lnTo>
                  <a:lnTo>
                    <a:pt x="21" y="40"/>
                  </a:lnTo>
                  <a:close/>
                </a:path>
              </a:pathLst>
            </a:custGeom>
            <a:solidFill>
              <a:srgbClr val="ED4213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2912" name="Group 68"/>
            <p:cNvGrpSpPr>
              <a:grpSpLocks/>
            </p:cNvGrpSpPr>
            <p:nvPr/>
          </p:nvGrpSpPr>
          <p:grpSpPr bwMode="auto">
            <a:xfrm>
              <a:off x="3159142" y="4589463"/>
              <a:ext cx="1044578" cy="635000"/>
              <a:chOff x="1991" y="3321"/>
              <a:chExt cx="361" cy="231"/>
            </a:xfrm>
          </p:grpSpPr>
          <p:sp>
            <p:nvSpPr>
              <p:cNvPr id="32913" name="Freeform 69"/>
              <p:cNvSpPr>
                <a:spLocks/>
              </p:cNvSpPr>
              <p:nvPr/>
            </p:nvSpPr>
            <p:spPr bwMode="auto">
              <a:xfrm>
                <a:off x="2274" y="3459"/>
                <a:ext cx="78" cy="93"/>
              </a:xfrm>
              <a:custGeom>
                <a:avLst/>
                <a:gdLst>
                  <a:gd name="T0" fmla="*/ 0 w 16"/>
                  <a:gd name="T1" fmla="*/ 813 h 19"/>
                  <a:gd name="T2" fmla="*/ 117 w 16"/>
                  <a:gd name="T3" fmla="*/ 1532 h 19"/>
                  <a:gd name="T4" fmla="*/ 117 w 16"/>
                  <a:gd name="T5" fmla="*/ 1870 h 19"/>
                  <a:gd name="T6" fmla="*/ 687 w 16"/>
                  <a:gd name="T7" fmla="*/ 2227 h 19"/>
                  <a:gd name="T8" fmla="*/ 926 w 16"/>
                  <a:gd name="T9" fmla="*/ 1870 h 19"/>
                  <a:gd name="T10" fmla="*/ 1853 w 16"/>
                  <a:gd name="T11" fmla="*/ 1292 h 19"/>
                  <a:gd name="T12" fmla="*/ 1497 w 16"/>
                  <a:gd name="T13" fmla="*/ 573 h 19"/>
                  <a:gd name="T14" fmla="*/ 356 w 16"/>
                  <a:gd name="T15" fmla="*/ 0 h 19"/>
                  <a:gd name="T16" fmla="*/ 356 w 16"/>
                  <a:gd name="T17" fmla="*/ 573 h 19"/>
                  <a:gd name="T18" fmla="*/ 0 w 16"/>
                  <a:gd name="T19" fmla="*/ 813 h 19"/>
                  <a:gd name="T20" fmla="*/ 0 w 16"/>
                  <a:gd name="T21" fmla="*/ 813 h 1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6"/>
                  <a:gd name="T34" fmla="*/ 0 h 19"/>
                  <a:gd name="T35" fmla="*/ 16 w 16"/>
                  <a:gd name="T36" fmla="*/ 19 h 19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6" h="19">
                    <a:moveTo>
                      <a:pt x="0" y="7"/>
                    </a:moveTo>
                    <a:lnTo>
                      <a:pt x="1" y="13"/>
                    </a:lnTo>
                    <a:lnTo>
                      <a:pt x="1" y="16"/>
                    </a:lnTo>
                    <a:lnTo>
                      <a:pt x="6" y="19"/>
                    </a:lnTo>
                    <a:lnTo>
                      <a:pt x="8" y="16"/>
                    </a:lnTo>
                    <a:lnTo>
                      <a:pt x="16" y="11"/>
                    </a:lnTo>
                    <a:lnTo>
                      <a:pt x="13" y="5"/>
                    </a:lnTo>
                    <a:lnTo>
                      <a:pt x="3" y="0"/>
                    </a:lnTo>
                    <a:lnTo>
                      <a:pt x="3" y="5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FFC66D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14" name="Freeform 70"/>
              <p:cNvSpPr>
                <a:spLocks/>
              </p:cNvSpPr>
              <p:nvPr/>
            </p:nvSpPr>
            <p:spPr bwMode="auto">
              <a:xfrm>
                <a:off x="2235" y="3409"/>
                <a:ext cx="44" cy="29"/>
              </a:xfrm>
              <a:custGeom>
                <a:avLst/>
                <a:gdLst>
                  <a:gd name="T0" fmla="*/ 357 w 9"/>
                  <a:gd name="T1" fmla="*/ 677 h 6"/>
                  <a:gd name="T2" fmla="*/ 934 w 9"/>
                  <a:gd name="T3" fmla="*/ 677 h 6"/>
                  <a:gd name="T4" fmla="*/ 1051 w 9"/>
                  <a:gd name="T5" fmla="*/ 348 h 6"/>
                  <a:gd name="T6" fmla="*/ 572 w 9"/>
                  <a:gd name="T7" fmla="*/ 232 h 6"/>
                  <a:gd name="T8" fmla="*/ 357 w 9"/>
                  <a:gd name="T9" fmla="*/ 232 h 6"/>
                  <a:gd name="T10" fmla="*/ 240 w 9"/>
                  <a:gd name="T11" fmla="*/ 0 h 6"/>
                  <a:gd name="T12" fmla="*/ 0 w 9"/>
                  <a:gd name="T13" fmla="*/ 232 h 6"/>
                  <a:gd name="T14" fmla="*/ 240 w 9"/>
                  <a:gd name="T15" fmla="*/ 561 h 6"/>
                  <a:gd name="T16" fmla="*/ 357 w 9"/>
                  <a:gd name="T17" fmla="*/ 677 h 6"/>
                  <a:gd name="T18" fmla="*/ 357 w 9"/>
                  <a:gd name="T19" fmla="*/ 677 h 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9"/>
                  <a:gd name="T31" fmla="*/ 0 h 6"/>
                  <a:gd name="T32" fmla="*/ 9 w 9"/>
                  <a:gd name="T33" fmla="*/ 6 h 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9" h="6">
                    <a:moveTo>
                      <a:pt x="3" y="6"/>
                    </a:moveTo>
                    <a:lnTo>
                      <a:pt x="8" y="6"/>
                    </a:lnTo>
                    <a:lnTo>
                      <a:pt x="9" y="3"/>
                    </a:lnTo>
                    <a:lnTo>
                      <a:pt x="5" y="2"/>
                    </a:lnTo>
                    <a:lnTo>
                      <a:pt x="3" y="2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2" y="5"/>
                    </a:lnTo>
                    <a:lnTo>
                      <a:pt x="3" y="6"/>
                    </a:lnTo>
                    <a:close/>
                  </a:path>
                </a:pathLst>
              </a:custGeom>
              <a:solidFill>
                <a:srgbClr val="FFC66D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15" name="Freeform 71"/>
              <p:cNvSpPr>
                <a:spLocks/>
              </p:cNvSpPr>
              <p:nvPr/>
            </p:nvSpPr>
            <p:spPr bwMode="auto">
              <a:xfrm>
                <a:off x="2225" y="3438"/>
                <a:ext cx="20" cy="10"/>
              </a:xfrm>
              <a:custGeom>
                <a:avLst/>
                <a:gdLst>
                  <a:gd name="T0" fmla="*/ 0 w 4"/>
                  <a:gd name="T1" fmla="*/ 250 h 2"/>
                  <a:gd name="T2" fmla="*/ 500 w 4"/>
                  <a:gd name="T3" fmla="*/ 0 h 2"/>
                  <a:gd name="T4" fmla="*/ 500 w 4"/>
                  <a:gd name="T5" fmla="*/ 250 h 2"/>
                  <a:gd name="T6" fmla="*/ 0 w 4"/>
                  <a:gd name="T7" fmla="*/ 250 h 2"/>
                  <a:gd name="T8" fmla="*/ 0 w 4"/>
                  <a:gd name="T9" fmla="*/ 25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2"/>
                  <a:gd name="T17" fmla="*/ 4 w 4"/>
                  <a:gd name="T18" fmla="*/ 2 h 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2">
                    <a:moveTo>
                      <a:pt x="0" y="2"/>
                    </a:moveTo>
                    <a:lnTo>
                      <a:pt x="4" y="0"/>
                    </a:lnTo>
                    <a:lnTo>
                      <a:pt x="4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C66D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16" name="Freeform 72"/>
              <p:cNvSpPr>
                <a:spLocks/>
              </p:cNvSpPr>
              <p:nvPr/>
            </p:nvSpPr>
            <p:spPr bwMode="auto">
              <a:xfrm>
                <a:off x="2211" y="3419"/>
                <a:ext cx="19" cy="14"/>
              </a:xfrm>
              <a:custGeom>
                <a:avLst/>
                <a:gdLst>
                  <a:gd name="T0" fmla="*/ 223 w 4"/>
                  <a:gd name="T1" fmla="*/ 0 h 3"/>
                  <a:gd name="T2" fmla="*/ 223 w 4"/>
                  <a:gd name="T3" fmla="*/ 0 h 3"/>
                  <a:gd name="T4" fmla="*/ 314 w 4"/>
                  <a:gd name="T5" fmla="*/ 0 h 3"/>
                  <a:gd name="T6" fmla="*/ 314 w 4"/>
                  <a:gd name="T7" fmla="*/ 0 h 3"/>
                  <a:gd name="T8" fmla="*/ 314 w 4"/>
                  <a:gd name="T9" fmla="*/ 0 h 3"/>
                  <a:gd name="T10" fmla="*/ 314 w 4"/>
                  <a:gd name="T11" fmla="*/ 107 h 3"/>
                  <a:gd name="T12" fmla="*/ 314 w 4"/>
                  <a:gd name="T13" fmla="*/ 107 h 3"/>
                  <a:gd name="T14" fmla="*/ 314 w 4"/>
                  <a:gd name="T15" fmla="*/ 107 h 3"/>
                  <a:gd name="T16" fmla="*/ 428 w 4"/>
                  <a:gd name="T17" fmla="*/ 107 h 3"/>
                  <a:gd name="T18" fmla="*/ 314 w 4"/>
                  <a:gd name="T19" fmla="*/ 196 h 3"/>
                  <a:gd name="T20" fmla="*/ 314 w 4"/>
                  <a:gd name="T21" fmla="*/ 196 h 3"/>
                  <a:gd name="T22" fmla="*/ 314 w 4"/>
                  <a:gd name="T23" fmla="*/ 196 h 3"/>
                  <a:gd name="T24" fmla="*/ 314 w 4"/>
                  <a:gd name="T25" fmla="*/ 303 h 3"/>
                  <a:gd name="T26" fmla="*/ 314 w 4"/>
                  <a:gd name="T27" fmla="*/ 303 h 3"/>
                  <a:gd name="T28" fmla="*/ 314 w 4"/>
                  <a:gd name="T29" fmla="*/ 303 h 3"/>
                  <a:gd name="T30" fmla="*/ 223 w 4"/>
                  <a:gd name="T31" fmla="*/ 303 h 3"/>
                  <a:gd name="T32" fmla="*/ 223 w 4"/>
                  <a:gd name="T33" fmla="*/ 303 h 3"/>
                  <a:gd name="T34" fmla="*/ 223 w 4"/>
                  <a:gd name="T35" fmla="*/ 303 h 3"/>
                  <a:gd name="T36" fmla="*/ 114 w 4"/>
                  <a:gd name="T37" fmla="*/ 303 h 3"/>
                  <a:gd name="T38" fmla="*/ 114 w 4"/>
                  <a:gd name="T39" fmla="*/ 303 h 3"/>
                  <a:gd name="T40" fmla="*/ 114 w 4"/>
                  <a:gd name="T41" fmla="*/ 303 h 3"/>
                  <a:gd name="T42" fmla="*/ 114 w 4"/>
                  <a:gd name="T43" fmla="*/ 196 h 3"/>
                  <a:gd name="T44" fmla="*/ 0 w 4"/>
                  <a:gd name="T45" fmla="*/ 196 h 3"/>
                  <a:gd name="T46" fmla="*/ 0 w 4"/>
                  <a:gd name="T47" fmla="*/ 196 h 3"/>
                  <a:gd name="T48" fmla="*/ 0 w 4"/>
                  <a:gd name="T49" fmla="*/ 107 h 3"/>
                  <a:gd name="T50" fmla="*/ 0 w 4"/>
                  <a:gd name="T51" fmla="*/ 107 h 3"/>
                  <a:gd name="T52" fmla="*/ 0 w 4"/>
                  <a:gd name="T53" fmla="*/ 107 h 3"/>
                  <a:gd name="T54" fmla="*/ 114 w 4"/>
                  <a:gd name="T55" fmla="*/ 107 h 3"/>
                  <a:gd name="T56" fmla="*/ 114 w 4"/>
                  <a:gd name="T57" fmla="*/ 0 h 3"/>
                  <a:gd name="T58" fmla="*/ 114 w 4"/>
                  <a:gd name="T59" fmla="*/ 0 h 3"/>
                  <a:gd name="T60" fmla="*/ 114 w 4"/>
                  <a:gd name="T61" fmla="*/ 0 h 3"/>
                  <a:gd name="T62" fmla="*/ 223 w 4"/>
                  <a:gd name="T63" fmla="*/ 0 h 3"/>
                  <a:gd name="T64" fmla="*/ 223 w 4"/>
                  <a:gd name="T65" fmla="*/ 0 h 3"/>
                  <a:gd name="T66" fmla="*/ 223 w 4"/>
                  <a:gd name="T67" fmla="*/ 0 h 3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4"/>
                  <a:gd name="T103" fmla="*/ 0 h 3"/>
                  <a:gd name="T104" fmla="*/ 4 w 4"/>
                  <a:gd name="T105" fmla="*/ 3 h 3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4" h="3">
                    <a:moveTo>
                      <a:pt x="2" y="0"/>
                    </a:move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FC66D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17" name="Freeform 73"/>
              <p:cNvSpPr>
                <a:spLocks/>
              </p:cNvSpPr>
              <p:nvPr/>
            </p:nvSpPr>
            <p:spPr bwMode="auto">
              <a:xfrm>
                <a:off x="2186" y="3394"/>
                <a:ext cx="39" cy="15"/>
              </a:xfrm>
              <a:custGeom>
                <a:avLst/>
                <a:gdLst>
                  <a:gd name="T0" fmla="*/ 0 w 8"/>
                  <a:gd name="T1" fmla="*/ 375 h 3"/>
                  <a:gd name="T2" fmla="*/ 809 w 8"/>
                  <a:gd name="T3" fmla="*/ 375 h 3"/>
                  <a:gd name="T4" fmla="*/ 926 w 8"/>
                  <a:gd name="T5" fmla="*/ 0 h 3"/>
                  <a:gd name="T6" fmla="*/ 239 w 8"/>
                  <a:gd name="T7" fmla="*/ 0 h 3"/>
                  <a:gd name="T8" fmla="*/ 0 w 8"/>
                  <a:gd name="T9" fmla="*/ 375 h 3"/>
                  <a:gd name="T10" fmla="*/ 0 w 8"/>
                  <a:gd name="T11" fmla="*/ 375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"/>
                  <a:gd name="T19" fmla="*/ 0 h 3"/>
                  <a:gd name="T20" fmla="*/ 8 w 8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" h="3">
                    <a:moveTo>
                      <a:pt x="0" y="3"/>
                    </a:moveTo>
                    <a:lnTo>
                      <a:pt x="7" y="3"/>
                    </a:lnTo>
                    <a:lnTo>
                      <a:pt x="8" y="0"/>
                    </a:lnTo>
                    <a:lnTo>
                      <a:pt x="2" y="0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FFC66D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18" name="Freeform 74"/>
              <p:cNvSpPr>
                <a:spLocks/>
              </p:cNvSpPr>
              <p:nvPr/>
            </p:nvSpPr>
            <p:spPr bwMode="auto">
              <a:xfrm>
                <a:off x="2026" y="3321"/>
                <a:ext cx="38" cy="24"/>
              </a:xfrm>
              <a:custGeom>
                <a:avLst/>
                <a:gdLst>
                  <a:gd name="T0" fmla="*/ 0 w 8"/>
                  <a:gd name="T1" fmla="*/ 437 h 5"/>
                  <a:gd name="T2" fmla="*/ 314 w 8"/>
                  <a:gd name="T3" fmla="*/ 552 h 5"/>
                  <a:gd name="T4" fmla="*/ 632 w 8"/>
                  <a:gd name="T5" fmla="*/ 552 h 5"/>
                  <a:gd name="T6" fmla="*/ 855 w 8"/>
                  <a:gd name="T7" fmla="*/ 230 h 5"/>
                  <a:gd name="T8" fmla="*/ 542 w 8"/>
                  <a:gd name="T9" fmla="*/ 0 h 5"/>
                  <a:gd name="T10" fmla="*/ 114 w 8"/>
                  <a:gd name="T11" fmla="*/ 230 h 5"/>
                  <a:gd name="T12" fmla="*/ 0 w 8"/>
                  <a:gd name="T13" fmla="*/ 437 h 5"/>
                  <a:gd name="T14" fmla="*/ 0 w 8"/>
                  <a:gd name="T15" fmla="*/ 437 h 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"/>
                  <a:gd name="T26" fmla="*/ 8 w 8"/>
                  <a:gd name="T27" fmla="*/ 5 h 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">
                    <a:moveTo>
                      <a:pt x="0" y="4"/>
                    </a:moveTo>
                    <a:lnTo>
                      <a:pt x="3" y="5"/>
                    </a:lnTo>
                    <a:lnTo>
                      <a:pt x="6" y="5"/>
                    </a:lnTo>
                    <a:lnTo>
                      <a:pt x="8" y="2"/>
                    </a:lnTo>
                    <a:lnTo>
                      <a:pt x="5" y="0"/>
                    </a:lnTo>
                    <a:lnTo>
                      <a:pt x="1" y="2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FFC66D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19" name="Freeform 75"/>
              <p:cNvSpPr>
                <a:spLocks/>
              </p:cNvSpPr>
              <p:nvPr/>
            </p:nvSpPr>
            <p:spPr bwMode="auto">
              <a:xfrm>
                <a:off x="1991" y="3321"/>
                <a:ext cx="20" cy="24"/>
              </a:xfrm>
              <a:custGeom>
                <a:avLst/>
                <a:gdLst>
                  <a:gd name="T0" fmla="*/ 0 w 4"/>
                  <a:gd name="T1" fmla="*/ 552 h 5"/>
                  <a:gd name="T2" fmla="*/ 500 w 4"/>
                  <a:gd name="T3" fmla="*/ 230 h 5"/>
                  <a:gd name="T4" fmla="*/ 500 w 4"/>
                  <a:gd name="T5" fmla="*/ 0 h 5"/>
                  <a:gd name="T6" fmla="*/ 0 w 4"/>
                  <a:gd name="T7" fmla="*/ 437 h 5"/>
                  <a:gd name="T8" fmla="*/ 0 w 4"/>
                  <a:gd name="T9" fmla="*/ 552 h 5"/>
                  <a:gd name="T10" fmla="*/ 0 w 4"/>
                  <a:gd name="T11" fmla="*/ 552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"/>
                  <a:gd name="T19" fmla="*/ 0 h 5"/>
                  <a:gd name="T20" fmla="*/ 4 w 4"/>
                  <a:gd name="T21" fmla="*/ 5 h 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" h="5">
                    <a:moveTo>
                      <a:pt x="0" y="5"/>
                    </a:moveTo>
                    <a:lnTo>
                      <a:pt x="4" y="2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FFC66D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20" name="Freeform 76"/>
              <p:cNvSpPr>
                <a:spLocks/>
              </p:cNvSpPr>
              <p:nvPr/>
            </p:nvSpPr>
            <p:spPr bwMode="auto">
              <a:xfrm>
                <a:off x="2128" y="3360"/>
                <a:ext cx="39" cy="34"/>
              </a:xfrm>
              <a:custGeom>
                <a:avLst/>
                <a:gdLst>
                  <a:gd name="T0" fmla="*/ 356 w 8"/>
                  <a:gd name="T1" fmla="*/ 801 h 7"/>
                  <a:gd name="T2" fmla="*/ 926 w 8"/>
                  <a:gd name="T3" fmla="*/ 801 h 7"/>
                  <a:gd name="T4" fmla="*/ 926 w 8"/>
                  <a:gd name="T5" fmla="*/ 447 h 7"/>
                  <a:gd name="T6" fmla="*/ 473 w 8"/>
                  <a:gd name="T7" fmla="*/ 0 h 7"/>
                  <a:gd name="T8" fmla="*/ 0 w 8"/>
                  <a:gd name="T9" fmla="*/ 238 h 7"/>
                  <a:gd name="T10" fmla="*/ 356 w 8"/>
                  <a:gd name="T11" fmla="*/ 801 h 7"/>
                  <a:gd name="T12" fmla="*/ 356 w 8"/>
                  <a:gd name="T13" fmla="*/ 801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"/>
                  <a:gd name="T22" fmla="*/ 0 h 7"/>
                  <a:gd name="T23" fmla="*/ 8 w 8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" h="7">
                    <a:moveTo>
                      <a:pt x="3" y="7"/>
                    </a:moveTo>
                    <a:lnTo>
                      <a:pt x="8" y="7"/>
                    </a:lnTo>
                    <a:lnTo>
                      <a:pt x="8" y="4"/>
                    </a:lnTo>
                    <a:lnTo>
                      <a:pt x="4" y="0"/>
                    </a:lnTo>
                    <a:lnTo>
                      <a:pt x="0" y="2"/>
                    </a:lnTo>
                    <a:lnTo>
                      <a:pt x="3" y="7"/>
                    </a:lnTo>
                    <a:close/>
                  </a:path>
                </a:pathLst>
              </a:custGeom>
              <a:solidFill>
                <a:srgbClr val="FFC66D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2786" name="Group 323"/>
          <p:cNvGrpSpPr>
            <a:grpSpLocks/>
          </p:cNvGrpSpPr>
          <p:nvPr/>
        </p:nvGrpSpPr>
        <p:grpSpPr bwMode="auto">
          <a:xfrm>
            <a:off x="5359401" y="1528764"/>
            <a:ext cx="3316111" cy="1920875"/>
            <a:chOff x="1155701" y="1709740"/>
            <a:chExt cx="6940549" cy="3567112"/>
          </a:xfrm>
        </p:grpSpPr>
        <p:sp>
          <p:nvSpPr>
            <p:cNvPr id="32787" name="Freeform 5"/>
            <p:cNvSpPr>
              <a:spLocks/>
            </p:cNvSpPr>
            <p:nvPr/>
          </p:nvSpPr>
          <p:spPr bwMode="auto">
            <a:xfrm>
              <a:off x="4514851" y="2003425"/>
              <a:ext cx="723900" cy="427038"/>
            </a:xfrm>
            <a:custGeom>
              <a:avLst/>
              <a:gdLst>
                <a:gd name="T0" fmla="*/ 0 w 89"/>
                <a:gd name="T1" fmla="*/ 2147483647 h 55"/>
                <a:gd name="T2" fmla="*/ 2147483647 w 89"/>
                <a:gd name="T3" fmla="*/ 0 h 55"/>
                <a:gd name="T4" fmla="*/ 2147483647 w 89"/>
                <a:gd name="T5" fmla="*/ 2147483647 h 55"/>
                <a:gd name="T6" fmla="*/ 2147483647 w 89"/>
                <a:gd name="T7" fmla="*/ 2147483647 h 55"/>
                <a:gd name="T8" fmla="*/ 2147483647 w 89"/>
                <a:gd name="T9" fmla="*/ 2147483647 h 55"/>
                <a:gd name="T10" fmla="*/ 2147483647 w 89"/>
                <a:gd name="T11" fmla="*/ 2147483647 h 55"/>
                <a:gd name="T12" fmla="*/ 2147483647 w 89"/>
                <a:gd name="T13" fmla="*/ 2147483647 h 55"/>
                <a:gd name="T14" fmla="*/ 2147483647 w 89"/>
                <a:gd name="T15" fmla="*/ 2147483647 h 55"/>
                <a:gd name="T16" fmla="*/ 2147483647 w 89"/>
                <a:gd name="T17" fmla="*/ 2147483647 h 55"/>
                <a:gd name="T18" fmla="*/ 2147483647 w 89"/>
                <a:gd name="T19" fmla="*/ 2147483647 h 55"/>
                <a:gd name="T20" fmla="*/ 2147483647 w 89"/>
                <a:gd name="T21" fmla="*/ 2147483647 h 55"/>
                <a:gd name="T22" fmla="*/ 2147483647 w 89"/>
                <a:gd name="T23" fmla="*/ 2147483647 h 55"/>
                <a:gd name="T24" fmla="*/ 2147483647 w 89"/>
                <a:gd name="T25" fmla="*/ 2147483647 h 55"/>
                <a:gd name="T26" fmla="*/ 2147483647 w 89"/>
                <a:gd name="T27" fmla="*/ 2147483647 h 55"/>
                <a:gd name="T28" fmla="*/ 2147483647 w 89"/>
                <a:gd name="T29" fmla="*/ 2147483647 h 55"/>
                <a:gd name="T30" fmla="*/ 2147483647 w 89"/>
                <a:gd name="T31" fmla="*/ 2147483647 h 55"/>
                <a:gd name="T32" fmla="*/ 2147483647 w 89"/>
                <a:gd name="T33" fmla="*/ 2147483647 h 55"/>
                <a:gd name="T34" fmla="*/ 2147483647 w 89"/>
                <a:gd name="T35" fmla="*/ 2147483647 h 55"/>
                <a:gd name="T36" fmla="*/ 2147483647 w 89"/>
                <a:gd name="T37" fmla="*/ 2147483647 h 55"/>
                <a:gd name="T38" fmla="*/ 0 w 89"/>
                <a:gd name="T39" fmla="*/ 2147483647 h 55"/>
                <a:gd name="T40" fmla="*/ 0 w 89"/>
                <a:gd name="T41" fmla="*/ 2147483647 h 5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9"/>
                <a:gd name="T64" fmla="*/ 0 h 55"/>
                <a:gd name="T65" fmla="*/ 89 w 89"/>
                <a:gd name="T66" fmla="*/ 55 h 5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9" h="55">
                  <a:moveTo>
                    <a:pt x="0" y="51"/>
                  </a:moveTo>
                  <a:lnTo>
                    <a:pt x="5" y="0"/>
                  </a:lnTo>
                  <a:lnTo>
                    <a:pt x="44" y="3"/>
                  </a:lnTo>
                  <a:lnTo>
                    <a:pt x="82" y="4"/>
                  </a:lnTo>
                  <a:lnTo>
                    <a:pt x="82" y="5"/>
                  </a:lnTo>
                  <a:lnTo>
                    <a:pt x="83" y="9"/>
                  </a:lnTo>
                  <a:lnTo>
                    <a:pt x="83" y="10"/>
                  </a:lnTo>
                  <a:lnTo>
                    <a:pt x="82" y="13"/>
                  </a:lnTo>
                  <a:lnTo>
                    <a:pt x="82" y="18"/>
                  </a:lnTo>
                  <a:lnTo>
                    <a:pt x="84" y="23"/>
                  </a:lnTo>
                  <a:lnTo>
                    <a:pt x="85" y="25"/>
                  </a:lnTo>
                  <a:lnTo>
                    <a:pt x="86" y="30"/>
                  </a:lnTo>
                  <a:lnTo>
                    <a:pt x="86" y="38"/>
                  </a:lnTo>
                  <a:lnTo>
                    <a:pt x="87" y="40"/>
                  </a:lnTo>
                  <a:lnTo>
                    <a:pt x="87" y="43"/>
                  </a:lnTo>
                  <a:lnTo>
                    <a:pt x="87" y="44"/>
                  </a:lnTo>
                  <a:lnTo>
                    <a:pt x="89" y="51"/>
                  </a:lnTo>
                  <a:lnTo>
                    <a:pt x="89" y="53"/>
                  </a:lnTo>
                  <a:lnTo>
                    <a:pt x="89" y="55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8" name="Freeform 6"/>
            <p:cNvSpPr>
              <a:spLocks/>
            </p:cNvSpPr>
            <p:nvPr/>
          </p:nvSpPr>
          <p:spPr bwMode="auto">
            <a:xfrm>
              <a:off x="4483100" y="2398713"/>
              <a:ext cx="765176" cy="495300"/>
            </a:xfrm>
            <a:custGeom>
              <a:avLst/>
              <a:gdLst>
                <a:gd name="T0" fmla="*/ 0 w 94"/>
                <a:gd name="T1" fmla="*/ 2147483647 h 64"/>
                <a:gd name="T2" fmla="*/ 2147483647 w 94"/>
                <a:gd name="T3" fmla="*/ 2147483647 h 64"/>
                <a:gd name="T4" fmla="*/ 2147483647 w 94"/>
                <a:gd name="T5" fmla="*/ 0 h 64"/>
                <a:gd name="T6" fmla="*/ 2147483647 w 94"/>
                <a:gd name="T7" fmla="*/ 2147483647 h 64"/>
                <a:gd name="T8" fmla="*/ 2147483647 w 94"/>
                <a:gd name="T9" fmla="*/ 2147483647 h 64"/>
                <a:gd name="T10" fmla="*/ 2147483647 w 94"/>
                <a:gd name="T11" fmla="*/ 2147483647 h 64"/>
                <a:gd name="T12" fmla="*/ 2147483647 w 94"/>
                <a:gd name="T13" fmla="*/ 2147483647 h 64"/>
                <a:gd name="T14" fmla="*/ 2147483647 w 94"/>
                <a:gd name="T15" fmla="*/ 2147483647 h 64"/>
                <a:gd name="T16" fmla="*/ 2147483647 w 94"/>
                <a:gd name="T17" fmla="*/ 2147483647 h 64"/>
                <a:gd name="T18" fmla="*/ 2147483647 w 94"/>
                <a:gd name="T19" fmla="*/ 2147483647 h 64"/>
                <a:gd name="T20" fmla="*/ 2147483647 w 94"/>
                <a:gd name="T21" fmla="*/ 2147483647 h 64"/>
                <a:gd name="T22" fmla="*/ 2147483647 w 94"/>
                <a:gd name="T23" fmla="*/ 2147483647 h 64"/>
                <a:gd name="T24" fmla="*/ 2147483647 w 94"/>
                <a:gd name="T25" fmla="*/ 2147483647 h 64"/>
                <a:gd name="T26" fmla="*/ 2147483647 w 94"/>
                <a:gd name="T27" fmla="*/ 2147483647 h 64"/>
                <a:gd name="T28" fmla="*/ 2147483647 w 94"/>
                <a:gd name="T29" fmla="*/ 2147483647 h 64"/>
                <a:gd name="T30" fmla="*/ 2147483647 w 94"/>
                <a:gd name="T31" fmla="*/ 2147483647 h 64"/>
                <a:gd name="T32" fmla="*/ 2147483647 w 94"/>
                <a:gd name="T33" fmla="*/ 2147483647 h 64"/>
                <a:gd name="T34" fmla="*/ 2147483647 w 94"/>
                <a:gd name="T35" fmla="*/ 2147483647 h 64"/>
                <a:gd name="T36" fmla="*/ 2147483647 w 94"/>
                <a:gd name="T37" fmla="*/ 2147483647 h 64"/>
                <a:gd name="T38" fmla="*/ 2147483647 w 94"/>
                <a:gd name="T39" fmla="*/ 2147483647 h 64"/>
                <a:gd name="T40" fmla="*/ 2147483647 w 94"/>
                <a:gd name="T41" fmla="*/ 2147483647 h 64"/>
                <a:gd name="T42" fmla="*/ 2147483647 w 94"/>
                <a:gd name="T43" fmla="*/ 2147483647 h 64"/>
                <a:gd name="T44" fmla="*/ 2147483647 w 94"/>
                <a:gd name="T45" fmla="*/ 2147483647 h 64"/>
                <a:gd name="T46" fmla="*/ 2147483647 w 94"/>
                <a:gd name="T47" fmla="*/ 2147483647 h 64"/>
                <a:gd name="T48" fmla="*/ 2147483647 w 94"/>
                <a:gd name="T49" fmla="*/ 2147483647 h 64"/>
                <a:gd name="T50" fmla="*/ 2147483647 w 94"/>
                <a:gd name="T51" fmla="*/ 2147483647 h 64"/>
                <a:gd name="T52" fmla="*/ 2147483647 w 94"/>
                <a:gd name="T53" fmla="*/ 2147483647 h 64"/>
                <a:gd name="T54" fmla="*/ 2147483647 w 94"/>
                <a:gd name="T55" fmla="*/ 2147483647 h 64"/>
                <a:gd name="T56" fmla="*/ 2147483647 w 94"/>
                <a:gd name="T57" fmla="*/ 2147483647 h 64"/>
                <a:gd name="T58" fmla="*/ 2147483647 w 94"/>
                <a:gd name="T59" fmla="*/ 2147483647 h 64"/>
                <a:gd name="T60" fmla="*/ 2147483647 w 94"/>
                <a:gd name="T61" fmla="*/ 2147483647 h 64"/>
                <a:gd name="T62" fmla="*/ 2147483647 w 94"/>
                <a:gd name="T63" fmla="*/ 2147483647 h 64"/>
                <a:gd name="T64" fmla="*/ 2147483647 w 94"/>
                <a:gd name="T65" fmla="*/ 2147483647 h 64"/>
                <a:gd name="T66" fmla="*/ 2147483647 w 94"/>
                <a:gd name="T67" fmla="*/ 2147483647 h 64"/>
                <a:gd name="T68" fmla="*/ 2147483647 w 94"/>
                <a:gd name="T69" fmla="*/ 2147483647 h 64"/>
                <a:gd name="T70" fmla="*/ 0 w 94"/>
                <a:gd name="T71" fmla="*/ 2147483647 h 64"/>
                <a:gd name="T72" fmla="*/ 0 w 94"/>
                <a:gd name="T73" fmla="*/ 2147483647 h 6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4"/>
                <a:gd name="T112" fmla="*/ 0 h 64"/>
                <a:gd name="T113" fmla="*/ 94 w 94"/>
                <a:gd name="T114" fmla="*/ 64 h 6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4" h="64">
                  <a:moveTo>
                    <a:pt x="0" y="51"/>
                  </a:moveTo>
                  <a:lnTo>
                    <a:pt x="3" y="17"/>
                  </a:lnTo>
                  <a:lnTo>
                    <a:pt x="4" y="0"/>
                  </a:lnTo>
                  <a:lnTo>
                    <a:pt x="93" y="4"/>
                  </a:lnTo>
                  <a:lnTo>
                    <a:pt x="93" y="6"/>
                  </a:lnTo>
                  <a:lnTo>
                    <a:pt x="92" y="7"/>
                  </a:lnTo>
                  <a:lnTo>
                    <a:pt x="90" y="10"/>
                  </a:lnTo>
                  <a:lnTo>
                    <a:pt x="90" y="11"/>
                  </a:lnTo>
                  <a:lnTo>
                    <a:pt x="94" y="15"/>
                  </a:lnTo>
                  <a:lnTo>
                    <a:pt x="94" y="46"/>
                  </a:lnTo>
                  <a:lnTo>
                    <a:pt x="92" y="46"/>
                  </a:lnTo>
                  <a:lnTo>
                    <a:pt x="93" y="47"/>
                  </a:lnTo>
                  <a:lnTo>
                    <a:pt x="94" y="48"/>
                  </a:lnTo>
                  <a:lnTo>
                    <a:pt x="93" y="50"/>
                  </a:lnTo>
                  <a:lnTo>
                    <a:pt x="94" y="51"/>
                  </a:lnTo>
                  <a:lnTo>
                    <a:pt x="94" y="54"/>
                  </a:lnTo>
                  <a:lnTo>
                    <a:pt x="93" y="54"/>
                  </a:lnTo>
                  <a:lnTo>
                    <a:pt x="94" y="56"/>
                  </a:lnTo>
                  <a:lnTo>
                    <a:pt x="92" y="59"/>
                  </a:lnTo>
                  <a:lnTo>
                    <a:pt x="94" y="62"/>
                  </a:lnTo>
                  <a:lnTo>
                    <a:pt x="94" y="64"/>
                  </a:lnTo>
                  <a:lnTo>
                    <a:pt x="91" y="62"/>
                  </a:lnTo>
                  <a:lnTo>
                    <a:pt x="86" y="59"/>
                  </a:lnTo>
                  <a:lnTo>
                    <a:pt x="84" y="58"/>
                  </a:lnTo>
                  <a:lnTo>
                    <a:pt x="82" y="58"/>
                  </a:lnTo>
                  <a:lnTo>
                    <a:pt x="80" y="60"/>
                  </a:lnTo>
                  <a:lnTo>
                    <a:pt x="79" y="60"/>
                  </a:lnTo>
                  <a:lnTo>
                    <a:pt x="77" y="60"/>
                  </a:lnTo>
                  <a:lnTo>
                    <a:pt x="76" y="57"/>
                  </a:lnTo>
                  <a:lnTo>
                    <a:pt x="75" y="56"/>
                  </a:lnTo>
                  <a:lnTo>
                    <a:pt x="73" y="57"/>
                  </a:lnTo>
                  <a:lnTo>
                    <a:pt x="71" y="57"/>
                  </a:lnTo>
                  <a:lnTo>
                    <a:pt x="69" y="54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9" name="Freeform 9"/>
            <p:cNvSpPr>
              <a:spLocks/>
            </p:cNvSpPr>
            <p:nvPr/>
          </p:nvSpPr>
          <p:spPr bwMode="auto">
            <a:xfrm>
              <a:off x="4522789" y="3590925"/>
              <a:ext cx="944562" cy="465138"/>
            </a:xfrm>
            <a:custGeom>
              <a:avLst/>
              <a:gdLst>
                <a:gd name="T0" fmla="*/ 2147483647 w 116"/>
                <a:gd name="T1" fmla="*/ 2147483647 h 60"/>
                <a:gd name="T2" fmla="*/ 0 w 116"/>
                <a:gd name="T3" fmla="*/ 2147483647 h 60"/>
                <a:gd name="T4" fmla="*/ 2147483647 w 116"/>
                <a:gd name="T5" fmla="*/ 2147483647 h 60"/>
                <a:gd name="T6" fmla="*/ 2147483647 w 116"/>
                <a:gd name="T7" fmla="*/ 2147483647 h 60"/>
                <a:gd name="T8" fmla="*/ 2147483647 w 116"/>
                <a:gd name="T9" fmla="*/ 2147483647 h 60"/>
                <a:gd name="T10" fmla="*/ 2147483647 w 116"/>
                <a:gd name="T11" fmla="*/ 2147483647 h 60"/>
                <a:gd name="T12" fmla="*/ 2147483647 w 116"/>
                <a:gd name="T13" fmla="*/ 2147483647 h 60"/>
                <a:gd name="T14" fmla="*/ 2147483647 w 116"/>
                <a:gd name="T15" fmla="*/ 2147483647 h 60"/>
                <a:gd name="T16" fmla="*/ 2147483647 w 116"/>
                <a:gd name="T17" fmla="*/ 2147483647 h 60"/>
                <a:gd name="T18" fmla="*/ 2147483647 w 116"/>
                <a:gd name="T19" fmla="*/ 2147483647 h 60"/>
                <a:gd name="T20" fmla="*/ 2147483647 w 116"/>
                <a:gd name="T21" fmla="*/ 2147483647 h 60"/>
                <a:gd name="T22" fmla="*/ 2147483647 w 116"/>
                <a:gd name="T23" fmla="*/ 2147483647 h 60"/>
                <a:gd name="T24" fmla="*/ 2147483647 w 116"/>
                <a:gd name="T25" fmla="*/ 2147483647 h 60"/>
                <a:gd name="T26" fmla="*/ 2147483647 w 116"/>
                <a:gd name="T27" fmla="*/ 2147483647 h 60"/>
                <a:gd name="T28" fmla="*/ 2147483647 w 116"/>
                <a:gd name="T29" fmla="*/ 2147483647 h 60"/>
                <a:gd name="T30" fmla="*/ 2147483647 w 116"/>
                <a:gd name="T31" fmla="*/ 2147483647 h 60"/>
                <a:gd name="T32" fmla="*/ 2147483647 w 116"/>
                <a:gd name="T33" fmla="*/ 2147483647 h 60"/>
                <a:gd name="T34" fmla="*/ 2147483647 w 116"/>
                <a:gd name="T35" fmla="*/ 2147483647 h 60"/>
                <a:gd name="T36" fmla="*/ 2147483647 w 116"/>
                <a:gd name="T37" fmla="*/ 2147483647 h 60"/>
                <a:gd name="T38" fmla="*/ 2147483647 w 116"/>
                <a:gd name="T39" fmla="*/ 2147483647 h 60"/>
                <a:gd name="T40" fmla="*/ 2147483647 w 116"/>
                <a:gd name="T41" fmla="*/ 2147483647 h 60"/>
                <a:gd name="T42" fmla="*/ 2147483647 w 116"/>
                <a:gd name="T43" fmla="*/ 2147483647 h 60"/>
                <a:gd name="T44" fmla="*/ 2147483647 w 116"/>
                <a:gd name="T45" fmla="*/ 2147483647 h 60"/>
                <a:gd name="T46" fmla="*/ 2147483647 w 116"/>
                <a:gd name="T47" fmla="*/ 2147483647 h 60"/>
                <a:gd name="T48" fmla="*/ 2147483647 w 116"/>
                <a:gd name="T49" fmla="*/ 2147483647 h 60"/>
                <a:gd name="T50" fmla="*/ 2147483647 w 116"/>
                <a:gd name="T51" fmla="*/ 2147483647 h 60"/>
                <a:gd name="T52" fmla="*/ 2147483647 w 116"/>
                <a:gd name="T53" fmla="*/ 2147483647 h 60"/>
                <a:gd name="T54" fmla="*/ 2147483647 w 116"/>
                <a:gd name="T55" fmla="*/ 2147483647 h 60"/>
                <a:gd name="T56" fmla="*/ 2147483647 w 116"/>
                <a:gd name="T57" fmla="*/ 2147483647 h 60"/>
                <a:gd name="T58" fmla="*/ 2147483647 w 116"/>
                <a:gd name="T59" fmla="*/ 2147483647 h 60"/>
                <a:gd name="T60" fmla="*/ 2147483647 w 116"/>
                <a:gd name="T61" fmla="*/ 2147483647 h 60"/>
                <a:gd name="T62" fmla="*/ 2147483647 w 116"/>
                <a:gd name="T63" fmla="*/ 2147483647 h 60"/>
                <a:gd name="T64" fmla="*/ 2147483647 w 116"/>
                <a:gd name="T65" fmla="*/ 2147483647 h 60"/>
                <a:gd name="T66" fmla="*/ 2147483647 w 116"/>
                <a:gd name="T67" fmla="*/ 2147483647 h 60"/>
                <a:gd name="T68" fmla="*/ 2147483647 w 116"/>
                <a:gd name="T69" fmla="*/ 2147483647 h 6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6"/>
                <a:gd name="T106" fmla="*/ 0 h 60"/>
                <a:gd name="T107" fmla="*/ 116 w 116"/>
                <a:gd name="T108" fmla="*/ 60 h 6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6" h="60">
                  <a:moveTo>
                    <a:pt x="114" y="3"/>
                  </a:moveTo>
                  <a:lnTo>
                    <a:pt x="14" y="1"/>
                  </a:lnTo>
                  <a:lnTo>
                    <a:pt x="1" y="0"/>
                  </a:lnTo>
                  <a:lnTo>
                    <a:pt x="0" y="9"/>
                  </a:lnTo>
                  <a:lnTo>
                    <a:pt x="41" y="11"/>
                  </a:lnTo>
                  <a:lnTo>
                    <a:pt x="40" y="44"/>
                  </a:lnTo>
                  <a:lnTo>
                    <a:pt x="41" y="44"/>
                  </a:lnTo>
                  <a:lnTo>
                    <a:pt x="42" y="45"/>
                  </a:lnTo>
                  <a:lnTo>
                    <a:pt x="44" y="47"/>
                  </a:lnTo>
                  <a:lnTo>
                    <a:pt x="45" y="48"/>
                  </a:lnTo>
                  <a:lnTo>
                    <a:pt x="47" y="48"/>
                  </a:lnTo>
                  <a:lnTo>
                    <a:pt x="48" y="47"/>
                  </a:lnTo>
                  <a:lnTo>
                    <a:pt x="50" y="48"/>
                  </a:lnTo>
                  <a:lnTo>
                    <a:pt x="50" y="49"/>
                  </a:lnTo>
                  <a:lnTo>
                    <a:pt x="51" y="50"/>
                  </a:lnTo>
                  <a:lnTo>
                    <a:pt x="51" y="51"/>
                  </a:lnTo>
                  <a:lnTo>
                    <a:pt x="55" y="51"/>
                  </a:lnTo>
                  <a:lnTo>
                    <a:pt x="57" y="52"/>
                  </a:lnTo>
                  <a:lnTo>
                    <a:pt x="58" y="52"/>
                  </a:lnTo>
                  <a:lnTo>
                    <a:pt x="59" y="51"/>
                  </a:lnTo>
                  <a:lnTo>
                    <a:pt x="59" y="53"/>
                  </a:lnTo>
                  <a:lnTo>
                    <a:pt x="61" y="53"/>
                  </a:lnTo>
                  <a:lnTo>
                    <a:pt x="62" y="52"/>
                  </a:lnTo>
                  <a:lnTo>
                    <a:pt x="65" y="53"/>
                  </a:lnTo>
                  <a:lnTo>
                    <a:pt x="66" y="53"/>
                  </a:lnTo>
                  <a:lnTo>
                    <a:pt x="67" y="55"/>
                  </a:lnTo>
                  <a:lnTo>
                    <a:pt x="68" y="55"/>
                  </a:lnTo>
                  <a:lnTo>
                    <a:pt x="68" y="57"/>
                  </a:lnTo>
                  <a:lnTo>
                    <a:pt x="70" y="57"/>
                  </a:lnTo>
                  <a:lnTo>
                    <a:pt x="71" y="56"/>
                  </a:lnTo>
                  <a:lnTo>
                    <a:pt x="72" y="55"/>
                  </a:lnTo>
                  <a:lnTo>
                    <a:pt x="75" y="58"/>
                  </a:lnTo>
                  <a:lnTo>
                    <a:pt x="76" y="58"/>
                  </a:lnTo>
                  <a:lnTo>
                    <a:pt x="77" y="57"/>
                  </a:lnTo>
                  <a:lnTo>
                    <a:pt x="78" y="57"/>
                  </a:lnTo>
                  <a:lnTo>
                    <a:pt x="79" y="57"/>
                  </a:lnTo>
                  <a:lnTo>
                    <a:pt x="78" y="59"/>
                  </a:lnTo>
                  <a:lnTo>
                    <a:pt x="79" y="60"/>
                  </a:lnTo>
                  <a:lnTo>
                    <a:pt x="80" y="59"/>
                  </a:lnTo>
                  <a:lnTo>
                    <a:pt x="80" y="58"/>
                  </a:lnTo>
                  <a:lnTo>
                    <a:pt x="81" y="57"/>
                  </a:lnTo>
                  <a:lnTo>
                    <a:pt x="82" y="56"/>
                  </a:lnTo>
                  <a:lnTo>
                    <a:pt x="83" y="57"/>
                  </a:lnTo>
                  <a:lnTo>
                    <a:pt x="84" y="58"/>
                  </a:lnTo>
                  <a:lnTo>
                    <a:pt x="85" y="58"/>
                  </a:lnTo>
                  <a:lnTo>
                    <a:pt x="85" y="57"/>
                  </a:lnTo>
                  <a:lnTo>
                    <a:pt x="87" y="57"/>
                  </a:lnTo>
                  <a:lnTo>
                    <a:pt x="87" y="58"/>
                  </a:lnTo>
                  <a:lnTo>
                    <a:pt x="88" y="58"/>
                  </a:lnTo>
                  <a:lnTo>
                    <a:pt x="90" y="60"/>
                  </a:lnTo>
                  <a:lnTo>
                    <a:pt x="92" y="58"/>
                  </a:lnTo>
                  <a:lnTo>
                    <a:pt x="93" y="58"/>
                  </a:lnTo>
                  <a:lnTo>
                    <a:pt x="96" y="57"/>
                  </a:lnTo>
                  <a:lnTo>
                    <a:pt x="99" y="56"/>
                  </a:lnTo>
                  <a:lnTo>
                    <a:pt x="100" y="56"/>
                  </a:lnTo>
                  <a:lnTo>
                    <a:pt x="101" y="56"/>
                  </a:lnTo>
                  <a:lnTo>
                    <a:pt x="104" y="57"/>
                  </a:lnTo>
                  <a:lnTo>
                    <a:pt x="106" y="56"/>
                  </a:lnTo>
                  <a:lnTo>
                    <a:pt x="107" y="56"/>
                  </a:lnTo>
                  <a:lnTo>
                    <a:pt x="113" y="59"/>
                  </a:lnTo>
                  <a:lnTo>
                    <a:pt x="114" y="60"/>
                  </a:lnTo>
                  <a:lnTo>
                    <a:pt x="115" y="60"/>
                  </a:lnTo>
                  <a:lnTo>
                    <a:pt x="116" y="60"/>
                  </a:lnTo>
                  <a:lnTo>
                    <a:pt x="116" y="31"/>
                  </a:lnTo>
                  <a:lnTo>
                    <a:pt x="114" y="12"/>
                  </a:lnTo>
                  <a:lnTo>
                    <a:pt x="114" y="3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0" name="Freeform 12"/>
            <p:cNvSpPr>
              <a:spLocks/>
            </p:cNvSpPr>
            <p:nvPr/>
          </p:nvSpPr>
          <p:spPr bwMode="auto">
            <a:xfrm>
              <a:off x="5597525" y="2282827"/>
              <a:ext cx="577850" cy="588963"/>
            </a:xfrm>
            <a:custGeom>
              <a:avLst/>
              <a:gdLst>
                <a:gd name="T0" fmla="*/ 2147483647 w 71"/>
                <a:gd name="T1" fmla="*/ 2147483647 h 76"/>
                <a:gd name="T2" fmla="*/ 2147483647 w 71"/>
                <a:gd name="T3" fmla="*/ 2147483647 h 76"/>
                <a:gd name="T4" fmla="*/ 2147483647 w 71"/>
                <a:gd name="T5" fmla="*/ 2147483647 h 76"/>
                <a:gd name="T6" fmla="*/ 2147483647 w 71"/>
                <a:gd name="T7" fmla="*/ 2147483647 h 76"/>
                <a:gd name="T8" fmla="*/ 2147483647 w 71"/>
                <a:gd name="T9" fmla="*/ 2147483647 h 76"/>
                <a:gd name="T10" fmla="*/ 2147483647 w 71"/>
                <a:gd name="T11" fmla="*/ 2147483647 h 76"/>
                <a:gd name="T12" fmla="*/ 2147483647 w 71"/>
                <a:gd name="T13" fmla="*/ 2147483647 h 76"/>
                <a:gd name="T14" fmla="*/ 2147483647 w 71"/>
                <a:gd name="T15" fmla="*/ 2147483647 h 76"/>
                <a:gd name="T16" fmla="*/ 2147483647 w 71"/>
                <a:gd name="T17" fmla="*/ 2147483647 h 76"/>
                <a:gd name="T18" fmla="*/ 2147483647 w 71"/>
                <a:gd name="T19" fmla="*/ 2147483647 h 76"/>
                <a:gd name="T20" fmla="*/ 2147483647 w 71"/>
                <a:gd name="T21" fmla="*/ 2147483647 h 76"/>
                <a:gd name="T22" fmla="*/ 2147483647 w 71"/>
                <a:gd name="T23" fmla="*/ 2147483647 h 76"/>
                <a:gd name="T24" fmla="*/ 2147483647 w 71"/>
                <a:gd name="T25" fmla="*/ 2147483647 h 76"/>
                <a:gd name="T26" fmla="*/ 2147483647 w 71"/>
                <a:gd name="T27" fmla="*/ 2147483647 h 76"/>
                <a:gd name="T28" fmla="*/ 0 w 71"/>
                <a:gd name="T29" fmla="*/ 2147483647 h 76"/>
                <a:gd name="T30" fmla="*/ 2147483647 w 71"/>
                <a:gd name="T31" fmla="*/ 2147483647 h 76"/>
                <a:gd name="T32" fmla="*/ 2147483647 w 71"/>
                <a:gd name="T33" fmla="*/ 2147483647 h 76"/>
                <a:gd name="T34" fmla="*/ 2147483647 w 71"/>
                <a:gd name="T35" fmla="*/ 2147483647 h 76"/>
                <a:gd name="T36" fmla="*/ 2147483647 w 71"/>
                <a:gd name="T37" fmla="*/ 2147483647 h 76"/>
                <a:gd name="T38" fmla="*/ 2147483647 w 71"/>
                <a:gd name="T39" fmla="*/ 2147483647 h 76"/>
                <a:gd name="T40" fmla="*/ 2147483647 w 71"/>
                <a:gd name="T41" fmla="*/ 2147483647 h 76"/>
                <a:gd name="T42" fmla="*/ 2147483647 w 71"/>
                <a:gd name="T43" fmla="*/ 2147483647 h 76"/>
                <a:gd name="T44" fmla="*/ 2147483647 w 71"/>
                <a:gd name="T45" fmla="*/ 2147483647 h 76"/>
                <a:gd name="T46" fmla="*/ 2147483647 w 71"/>
                <a:gd name="T47" fmla="*/ 2147483647 h 76"/>
                <a:gd name="T48" fmla="*/ 2147483647 w 71"/>
                <a:gd name="T49" fmla="*/ 2147483647 h 76"/>
                <a:gd name="T50" fmla="*/ 2147483647 w 71"/>
                <a:gd name="T51" fmla="*/ 2147483647 h 76"/>
                <a:gd name="T52" fmla="*/ 2147483647 w 71"/>
                <a:gd name="T53" fmla="*/ 2147483647 h 76"/>
                <a:gd name="T54" fmla="*/ 2147483647 w 71"/>
                <a:gd name="T55" fmla="*/ 2147483647 h 76"/>
                <a:gd name="T56" fmla="*/ 2147483647 w 71"/>
                <a:gd name="T57" fmla="*/ 2147483647 h 76"/>
                <a:gd name="T58" fmla="*/ 2147483647 w 71"/>
                <a:gd name="T59" fmla="*/ 2147483647 h 76"/>
                <a:gd name="T60" fmla="*/ 2147483647 w 71"/>
                <a:gd name="T61" fmla="*/ 2147483647 h 76"/>
                <a:gd name="T62" fmla="*/ 2147483647 w 71"/>
                <a:gd name="T63" fmla="*/ 2147483647 h 76"/>
                <a:gd name="T64" fmla="*/ 2147483647 w 71"/>
                <a:gd name="T65" fmla="*/ 2147483647 h 76"/>
                <a:gd name="T66" fmla="*/ 2147483647 w 71"/>
                <a:gd name="T67" fmla="*/ 2147483647 h 76"/>
                <a:gd name="T68" fmla="*/ 2147483647 w 71"/>
                <a:gd name="T69" fmla="*/ 2147483647 h 76"/>
                <a:gd name="T70" fmla="*/ 2147483647 w 71"/>
                <a:gd name="T71" fmla="*/ 2147483647 h 76"/>
                <a:gd name="T72" fmla="*/ 2147483647 w 71"/>
                <a:gd name="T73" fmla="*/ 2147483647 h 76"/>
                <a:gd name="T74" fmla="*/ 2147483647 w 71"/>
                <a:gd name="T75" fmla="*/ 2147483647 h 76"/>
                <a:gd name="T76" fmla="*/ 2147483647 w 71"/>
                <a:gd name="T77" fmla="*/ 2147483647 h 76"/>
                <a:gd name="T78" fmla="*/ 2147483647 w 71"/>
                <a:gd name="T79" fmla="*/ 2147483647 h 76"/>
                <a:gd name="T80" fmla="*/ 2147483647 w 71"/>
                <a:gd name="T81" fmla="*/ 2147483647 h 76"/>
                <a:gd name="T82" fmla="*/ 2147483647 w 71"/>
                <a:gd name="T83" fmla="*/ 2147483647 h 76"/>
                <a:gd name="T84" fmla="*/ 2147483647 w 71"/>
                <a:gd name="T85" fmla="*/ 2147483647 h 76"/>
                <a:gd name="T86" fmla="*/ 2147483647 w 71"/>
                <a:gd name="T87" fmla="*/ 2147483647 h 76"/>
                <a:gd name="T88" fmla="*/ 2147483647 w 71"/>
                <a:gd name="T89" fmla="*/ 2147483647 h 76"/>
                <a:gd name="T90" fmla="*/ 2147483647 w 71"/>
                <a:gd name="T91" fmla="*/ 2147483647 h 76"/>
                <a:gd name="T92" fmla="*/ 2147483647 w 71"/>
                <a:gd name="T93" fmla="*/ 2147483647 h 76"/>
                <a:gd name="T94" fmla="*/ 2147483647 w 71"/>
                <a:gd name="T95" fmla="*/ 2147483647 h 76"/>
                <a:gd name="T96" fmla="*/ 2147483647 w 71"/>
                <a:gd name="T97" fmla="*/ 2147483647 h 76"/>
                <a:gd name="T98" fmla="*/ 2147483647 w 71"/>
                <a:gd name="T99" fmla="*/ 2147483647 h 76"/>
                <a:gd name="T100" fmla="*/ 2147483647 w 71"/>
                <a:gd name="T101" fmla="*/ 2147483647 h 76"/>
                <a:gd name="T102" fmla="*/ 2147483647 w 71"/>
                <a:gd name="T103" fmla="*/ 2147483647 h 76"/>
                <a:gd name="T104" fmla="*/ 2147483647 w 71"/>
                <a:gd name="T105" fmla="*/ 2147483647 h 76"/>
                <a:gd name="T106" fmla="*/ 2147483647 w 71"/>
                <a:gd name="T107" fmla="*/ 2147483647 h 76"/>
                <a:gd name="T108" fmla="*/ 2147483647 w 71"/>
                <a:gd name="T109" fmla="*/ 2147483647 h 76"/>
                <a:gd name="T110" fmla="*/ 2147483647 w 71"/>
                <a:gd name="T111" fmla="*/ 2147483647 h 76"/>
                <a:gd name="T112" fmla="*/ 2147483647 w 71"/>
                <a:gd name="T113" fmla="*/ 2147483647 h 76"/>
                <a:gd name="T114" fmla="*/ 2147483647 w 71"/>
                <a:gd name="T115" fmla="*/ 2147483647 h 76"/>
                <a:gd name="T116" fmla="*/ 2147483647 w 71"/>
                <a:gd name="T117" fmla="*/ 2147483647 h 76"/>
                <a:gd name="T118" fmla="*/ 2147483647 w 71"/>
                <a:gd name="T119" fmla="*/ 2147483647 h 76"/>
                <a:gd name="T120" fmla="*/ 2147483647 w 71"/>
                <a:gd name="T121" fmla="*/ 2147483647 h 76"/>
                <a:gd name="T122" fmla="*/ 2147483647 w 71"/>
                <a:gd name="T123" fmla="*/ 2147483647 h 7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1"/>
                <a:gd name="T187" fmla="*/ 0 h 76"/>
                <a:gd name="T188" fmla="*/ 71 w 71"/>
                <a:gd name="T189" fmla="*/ 76 h 7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1" h="76">
                  <a:moveTo>
                    <a:pt x="30" y="76"/>
                  </a:moveTo>
                  <a:lnTo>
                    <a:pt x="29" y="75"/>
                  </a:lnTo>
                  <a:lnTo>
                    <a:pt x="28" y="73"/>
                  </a:lnTo>
                  <a:lnTo>
                    <a:pt x="24" y="72"/>
                  </a:lnTo>
                  <a:lnTo>
                    <a:pt x="23" y="67"/>
                  </a:lnTo>
                  <a:lnTo>
                    <a:pt x="22" y="65"/>
                  </a:lnTo>
                  <a:lnTo>
                    <a:pt x="23" y="64"/>
                  </a:lnTo>
                  <a:lnTo>
                    <a:pt x="23" y="63"/>
                  </a:lnTo>
                  <a:lnTo>
                    <a:pt x="22" y="61"/>
                  </a:lnTo>
                  <a:lnTo>
                    <a:pt x="21" y="59"/>
                  </a:lnTo>
                  <a:lnTo>
                    <a:pt x="21" y="56"/>
                  </a:lnTo>
                  <a:lnTo>
                    <a:pt x="21" y="54"/>
                  </a:lnTo>
                  <a:lnTo>
                    <a:pt x="21" y="53"/>
                  </a:lnTo>
                  <a:lnTo>
                    <a:pt x="17" y="50"/>
                  </a:lnTo>
                  <a:lnTo>
                    <a:pt x="13" y="48"/>
                  </a:lnTo>
                  <a:lnTo>
                    <a:pt x="12" y="45"/>
                  </a:lnTo>
                  <a:lnTo>
                    <a:pt x="8" y="44"/>
                  </a:lnTo>
                  <a:lnTo>
                    <a:pt x="8" y="43"/>
                  </a:lnTo>
                  <a:lnTo>
                    <a:pt x="7" y="42"/>
                  </a:lnTo>
                  <a:lnTo>
                    <a:pt x="4" y="41"/>
                  </a:lnTo>
                  <a:lnTo>
                    <a:pt x="3" y="41"/>
                  </a:lnTo>
                  <a:lnTo>
                    <a:pt x="2" y="40"/>
                  </a:lnTo>
                  <a:lnTo>
                    <a:pt x="1" y="39"/>
                  </a:lnTo>
                  <a:lnTo>
                    <a:pt x="1" y="34"/>
                  </a:lnTo>
                  <a:lnTo>
                    <a:pt x="2" y="31"/>
                  </a:lnTo>
                  <a:lnTo>
                    <a:pt x="2" y="30"/>
                  </a:lnTo>
                  <a:lnTo>
                    <a:pt x="3" y="28"/>
                  </a:lnTo>
                  <a:lnTo>
                    <a:pt x="1" y="26"/>
                  </a:lnTo>
                  <a:lnTo>
                    <a:pt x="0" y="25"/>
                  </a:lnTo>
                  <a:lnTo>
                    <a:pt x="1" y="22"/>
                  </a:lnTo>
                  <a:lnTo>
                    <a:pt x="1" y="20"/>
                  </a:lnTo>
                  <a:lnTo>
                    <a:pt x="5" y="17"/>
                  </a:lnTo>
                  <a:lnTo>
                    <a:pt x="6" y="17"/>
                  </a:lnTo>
                  <a:lnTo>
                    <a:pt x="7" y="16"/>
                  </a:lnTo>
                  <a:lnTo>
                    <a:pt x="6" y="7"/>
                  </a:lnTo>
                  <a:lnTo>
                    <a:pt x="7" y="6"/>
                  </a:lnTo>
                  <a:lnTo>
                    <a:pt x="8" y="5"/>
                  </a:lnTo>
                  <a:lnTo>
                    <a:pt x="9" y="5"/>
                  </a:lnTo>
                  <a:lnTo>
                    <a:pt x="11" y="6"/>
                  </a:lnTo>
                  <a:lnTo>
                    <a:pt x="13" y="5"/>
                  </a:lnTo>
                  <a:lnTo>
                    <a:pt x="16" y="4"/>
                  </a:lnTo>
                  <a:lnTo>
                    <a:pt x="22" y="1"/>
                  </a:lnTo>
                  <a:lnTo>
                    <a:pt x="23" y="0"/>
                  </a:lnTo>
                  <a:lnTo>
                    <a:pt x="24" y="1"/>
                  </a:lnTo>
                  <a:lnTo>
                    <a:pt x="24" y="2"/>
                  </a:lnTo>
                  <a:lnTo>
                    <a:pt x="23" y="3"/>
                  </a:lnTo>
                  <a:lnTo>
                    <a:pt x="23" y="4"/>
                  </a:lnTo>
                  <a:lnTo>
                    <a:pt x="22" y="6"/>
                  </a:lnTo>
                  <a:lnTo>
                    <a:pt x="25" y="5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6"/>
                  </a:lnTo>
                  <a:lnTo>
                    <a:pt x="29" y="7"/>
                  </a:lnTo>
                  <a:lnTo>
                    <a:pt x="31" y="8"/>
                  </a:lnTo>
                  <a:lnTo>
                    <a:pt x="32" y="8"/>
                  </a:lnTo>
                  <a:lnTo>
                    <a:pt x="32" y="10"/>
                  </a:lnTo>
                  <a:lnTo>
                    <a:pt x="33" y="11"/>
                  </a:lnTo>
                  <a:lnTo>
                    <a:pt x="44" y="13"/>
                  </a:lnTo>
                  <a:lnTo>
                    <a:pt x="46" y="13"/>
                  </a:lnTo>
                  <a:lnTo>
                    <a:pt x="48" y="15"/>
                  </a:lnTo>
                  <a:lnTo>
                    <a:pt x="50" y="15"/>
                  </a:lnTo>
                  <a:lnTo>
                    <a:pt x="51" y="15"/>
                  </a:lnTo>
                  <a:lnTo>
                    <a:pt x="54" y="15"/>
                  </a:lnTo>
                  <a:lnTo>
                    <a:pt x="56" y="16"/>
                  </a:lnTo>
                  <a:lnTo>
                    <a:pt x="57" y="17"/>
                  </a:lnTo>
                  <a:lnTo>
                    <a:pt x="56" y="17"/>
                  </a:lnTo>
                  <a:lnTo>
                    <a:pt x="56" y="18"/>
                  </a:lnTo>
                  <a:lnTo>
                    <a:pt x="58" y="18"/>
                  </a:lnTo>
                  <a:lnTo>
                    <a:pt x="60" y="19"/>
                  </a:lnTo>
                  <a:lnTo>
                    <a:pt x="61" y="21"/>
                  </a:lnTo>
                  <a:lnTo>
                    <a:pt x="60" y="25"/>
                  </a:lnTo>
                  <a:lnTo>
                    <a:pt x="62" y="25"/>
                  </a:lnTo>
                  <a:lnTo>
                    <a:pt x="63" y="25"/>
                  </a:lnTo>
                  <a:lnTo>
                    <a:pt x="62" y="26"/>
                  </a:lnTo>
                  <a:lnTo>
                    <a:pt x="62" y="27"/>
                  </a:lnTo>
                  <a:lnTo>
                    <a:pt x="62" y="28"/>
                  </a:lnTo>
                  <a:lnTo>
                    <a:pt x="64" y="30"/>
                  </a:lnTo>
                  <a:lnTo>
                    <a:pt x="61" y="33"/>
                  </a:lnTo>
                  <a:lnTo>
                    <a:pt x="60" y="36"/>
                  </a:lnTo>
                  <a:lnTo>
                    <a:pt x="59" y="38"/>
                  </a:lnTo>
                  <a:lnTo>
                    <a:pt x="59" y="39"/>
                  </a:lnTo>
                  <a:lnTo>
                    <a:pt x="61" y="38"/>
                  </a:lnTo>
                  <a:lnTo>
                    <a:pt x="63" y="35"/>
                  </a:lnTo>
                  <a:lnTo>
                    <a:pt x="65" y="33"/>
                  </a:lnTo>
                  <a:lnTo>
                    <a:pt x="66" y="33"/>
                  </a:lnTo>
                  <a:lnTo>
                    <a:pt x="67" y="32"/>
                  </a:lnTo>
                  <a:lnTo>
                    <a:pt x="68" y="31"/>
                  </a:lnTo>
                  <a:lnTo>
                    <a:pt x="68" y="30"/>
                  </a:lnTo>
                  <a:lnTo>
                    <a:pt x="68" y="28"/>
                  </a:lnTo>
                  <a:lnTo>
                    <a:pt x="68" y="27"/>
                  </a:lnTo>
                  <a:lnTo>
                    <a:pt x="69" y="27"/>
                  </a:lnTo>
                  <a:lnTo>
                    <a:pt x="69" y="26"/>
                  </a:lnTo>
                  <a:lnTo>
                    <a:pt x="70" y="25"/>
                  </a:lnTo>
                  <a:lnTo>
                    <a:pt x="71" y="25"/>
                  </a:lnTo>
                  <a:lnTo>
                    <a:pt x="71" y="26"/>
                  </a:lnTo>
                  <a:lnTo>
                    <a:pt x="71" y="28"/>
                  </a:lnTo>
                  <a:lnTo>
                    <a:pt x="69" y="33"/>
                  </a:lnTo>
                  <a:lnTo>
                    <a:pt x="68" y="34"/>
                  </a:lnTo>
                  <a:lnTo>
                    <a:pt x="68" y="35"/>
                  </a:lnTo>
                  <a:lnTo>
                    <a:pt x="68" y="36"/>
                  </a:lnTo>
                  <a:lnTo>
                    <a:pt x="66" y="40"/>
                  </a:lnTo>
                  <a:lnTo>
                    <a:pt x="66" y="43"/>
                  </a:lnTo>
                  <a:lnTo>
                    <a:pt x="66" y="45"/>
                  </a:lnTo>
                  <a:lnTo>
                    <a:pt x="64" y="46"/>
                  </a:lnTo>
                  <a:lnTo>
                    <a:pt x="64" y="47"/>
                  </a:lnTo>
                  <a:lnTo>
                    <a:pt x="64" y="50"/>
                  </a:lnTo>
                  <a:lnTo>
                    <a:pt x="65" y="54"/>
                  </a:lnTo>
                  <a:lnTo>
                    <a:pt x="64" y="55"/>
                  </a:lnTo>
                  <a:lnTo>
                    <a:pt x="63" y="59"/>
                  </a:lnTo>
                  <a:lnTo>
                    <a:pt x="63" y="65"/>
                  </a:lnTo>
                  <a:lnTo>
                    <a:pt x="65" y="70"/>
                  </a:lnTo>
                  <a:lnTo>
                    <a:pt x="65" y="71"/>
                  </a:lnTo>
                  <a:lnTo>
                    <a:pt x="65" y="72"/>
                  </a:lnTo>
                  <a:lnTo>
                    <a:pt x="65" y="74"/>
                  </a:lnTo>
                  <a:lnTo>
                    <a:pt x="30" y="76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1" name="Freeform 18"/>
            <p:cNvSpPr>
              <a:spLocks/>
            </p:cNvSpPr>
            <p:nvPr/>
          </p:nvSpPr>
          <p:spPr bwMode="auto">
            <a:xfrm>
              <a:off x="6289675" y="4311650"/>
              <a:ext cx="1001714" cy="719138"/>
            </a:xfrm>
            <a:custGeom>
              <a:avLst/>
              <a:gdLst>
                <a:gd name="T0" fmla="*/ 0 w 123"/>
                <a:gd name="T1" fmla="*/ 2147483647 h 93"/>
                <a:gd name="T2" fmla="*/ 0 w 123"/>
                <a:gd name="T3" fmla="*/ 2147483647 h 93"/>
                <a:gd name="T4" fmla="*/ 2147483647 w 123"/>
                <a:gd name="T5" fmla="*/ 2147483647 h 93"/>
                <a:gd name="T6" fmla="*/ 2147483647 w 123"/>
                <a:gd name="T7" fmla="*/ 2147483647 h 93"/>
                <a:gd name="T8" fmla="*/ 2147483647 w 123"/>
                <a:gd name="T9" fmla="*/ 2147483647 h 93"/>
                <a:gd name="T10" fmla="*/ 2147483647 w 123"/>
                <a:gd name="T11" fmla="*/ 2147483647 h 93"/>
                <a:gd name="T12" fmla="*/ 2147483647 w 123"/>
                <a:gd name="T13" fmla="*/ 2147483647 h 93"/>
                <a:gd name="T14" fmla="*/ 2147483647 w 123"/>
                <a:gd name="T15" fmla="*/ 2147483647 h 93"/>
                <a:gd name="T16" fmla="*/ 2147483647 w 123"/>
                <a:gd name="T17" fmla="*/ 2147483647 h 93"/>
                <a:gd name="T18" fmla="*/ 2147483647 w 123"/>
                <a:gd name="T19" fmla="*/ 2147483647 h 93"/>
                <a:gd name="T20" fmla="*/ 2147483647 w 123"/>
                <a:gd name="T21" fmla="*/ 2147483647 h 93"/>
                <a:gd name="T22" fmla="*/ 2147483647 w 123"/>
                <a:gd name="T23" fmla="*/ 2147483647 h 93"/>
                <a:gd name="T24" fmla="*/ 2147483647 w 123"/>
                <a:gd name="T25" fmla="*/ 2147483647 h 93"/>
                <a:gd name="T26" fmla="*/ 2147483647 w 123"/>
                <a:gd name="T27" fmla="*/ 2147483647 h 93"/>
                <a:gd name="T28" fmla="*/ 2147483647 w 123"/>
                <a:gd name="T29" fmla="*/ 2147483647 h 93"/>
                <a:gd name="T30" fmla="*/ 2147483647 w 123"/>
                <a:gd name="T31" fmla="*/ 2147483647 h 93"/>
                <a:gd name="T32" fmla="*/ 2147483647 w 123"/>
                <a:gd name="T33" fmla="*/ 2147483647 h 93"/>
                <a:gd name="T34" fmla="*/ 2147483647 w 123"/>
                <a:gd name="T35" fmla="*/ 2147483647 h 93"/>
                <a:gd name="T36" fmla="*/ 2147483647 w 123"/>
                <a:gd name="T37" fmla="*/ 2147483647 h 93"/>
                <a:gd name="T38" fmla="*/ 2147483647 w 123"/>
                <a:gd name="T39" fmla="*/ 2147483647 h 93"/>
                <a:gd name="T40" fmla="*/ 2147483647 w 123"/>
                <a:gd name="T41" fmla="*/ 2147483647 h 93"/>
                <a:gd name="T42" fmla="*/ 2147483647 w 123"/>
                <a:gd name="T43" fmla="*/ 2147483647 h 93"/>
                <a:gd name="T44" fmla="*/ 2147483647 w 123"/>
                <a:gd name="T45" fmla="*/ 2147483647 h 93"/>
                <a:gd name="T46" fmla="*/ 2147483647 w 123"/>
                <a:gd name="T47" fmla="*/ 2147483647 h 93"/>
                <a:gd name="T48" fmla="*/ 2147483647 w 123"/>
                <a:gd name="T49" fmla="*/ 2147483647 h 93"/>
                <a:gd name="T50" fmla="*/ 2147483647 w 123"/>
                <a:gd name="T51" fmla="*/ 2147483647 h 93"/>
                <a:gd name="T52" fmla="*/ 2147483647 w 123"/>
                <a:gd name="T53" fmla="*/ 2147483647 h 93"/>
                <a:gd name="T54" fmla="*/ 2147483647 w 123"/>
                <a:gd name="T55" fmla="*/ 2147483647 h 93"/>
                <a:gd name="T56" fmla="*/ 2147483647 w 123"/>
                <a:gd name="T57" fmla="*/ 2147483647 h 93"/>
                <a:gd name="T58" fmla="*/ 2147483647 w 123"/>
                <a:gd name="T59" fmla="*/ 2147483647 h 93"/>
                <a:gd name="T60" fmla="*/ 2147483647 w 123"/>
                <a:gd name="T61" fmla="*/ 2147483647 h 93"/>
                <a:gd name="T62" fmla="*/ 2147483647 w 123"/>
                <a:gd name="T63" fmla="*/ 2147483647 h 93"/>
                <a:gd name="T64" fmla="*/ 2147483647 w 123"/>
                <a:gd name="T65" fmla="*/ 2147483647 h 93"/>
                <a:gd name="T66" fmla="*/ 2147483647 w 123"/>
                <a:gd name="T67" fmla="*/ 2147483647 h 93"/>
                <a:gd name="T68" fmla="*/ 2147483647 w 123"/>
                <a:gd name="T69" fmla="*/ 2147483647 h 93"/>
                <a:gd name="T70" fmla="*/ 2147483647 w 123"/>
                <a:gd name="T71" fmla="*/ 2147483647 h 93"/>
                <a:gd name="T72" fmla="*/ 2147483647 w 123"/>
                <a:gd name="T73" fmla="*/ 2147483647 h 93"/>
                <a:gd name="T74" fmla="*/ 2147483647 w 123"/>
                <a:gd name="T75" fmla="*/ 2147483647 h 93"/>
                <a:gd name="T76" fmla="*/ 2147483647 w 123"/>
                <a:gd name="T77" fmla="*/ 2147483647 h 93"/>
                <a:gd name="T78" fmla="*/ 2147483647 w 123"/>
                <a:gd name="T79" fmla="*/ 2147483647 h 93"/>
                <a:gd name="T80" fmla="*/ 2147483647 w 123"/>
                <a:gd name="T81" fmla="*/ 2147483647 h 93"/>
                <a:gd name="T82" fmla="*/ 2147483647 w 123"/>
                <a:gd name="T83" fmla="*/ 2147483647 h 93"/>
                <a:gd name="T84" fmla="*/ 2147483647 w 123"/>
                <a:gd name="T85" fmla="*/ 2147483647 h 93"/>
                <a:gd name="T86" fmla="*/ 2147483647 w 123"/>
                <a:gd name="T87" fmla="*/ 2147483647 h 93"/>
                <a:gd name="T88" fmla="*/ 2147483647 w 123"/>
                <a:gd name="T89" fmla="*/ 2147483647 h 93"/>
                <a:gd name="T90" fmla="*/ 2147483647 w 123"/>
                <a:gd name="T91" fmla="*/ 2147483647 h 93"/>
                <a:gd name="T92" fmla="*/ 2147483647 w 123"/>
                <a:gd name="T93" fmla="*/ 2147483647 h 93"/>
                <a:gd name="T94" fmla="*/ 2147483647 w 123"/>
                <a:gd name="T95" fmla="*/ 2147483647 h 93"/>
                <a:gd name="T96" fmla="*/ 2147483647 w 123"/>
                <a:gd name="T97" fmla="*/ 2147483647 h 93"/>
                <a:gd name="T98" fmla="*/ 2147483647 w 123"/>
                <a:gd name="T99" fmla="*/ 2147483647 h 93"/>
                <a:gd name="T100" fmla="*/ 2147483647 w 123"/>
                <a:gd name="T101" fmla="*/ 2147483647 h 93"/>
                <a:gd name="T102" fmla="*/ 2147483647 w 123"/>
                <a:gd name="T103" fmla="*/ 2147483647 h 93"/>
                <a:gd name="T104" fmla="*/ 2147483647 w 123"/>
                <a:gd name="T105" fmla="*/ 2147483647 h 93"/>
                <a:gd name="T106" fmla="*/ 2147483647 w 123"/>
                <a:gd name="T107" fmla="*/ 2147483647 h 93"/>
                <a:gd name="T108" fmla="*/ 2147483647 w 123"/>
                <a:gd name="T109" fmla="*/ 2147483647 h 93"/>
                <a:gd name="T110" fmla="*/ 2147483647 w 123"/>
                <a:gd name="T111" fmla="*/ 2147483647 h 93"/>
                <a:gd name="T112" fmla="*/ 2147483647 w 123"/>
                <a:gd name="T113" fmla="*/ 2147483647 h 93"/>
                <a:gd name="T114" fmla="*/ 2147483647 w 123"/>
                <a:gd name="T115" fmla="*/ 2147483647 h 93"/>
                <a:gd name="T116" fmla="*/ 2147483647 w 123"/>
                <a:gd name="T117" fmla="*/ 2147483647 h 93"/>
                <a:gd name="T118" fmla="*/ 2147483647 w 123"/>
                <a:gd name="T119" fmla="*/ 2147483647 h 93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23"/>
                <a:gd name="T181" fmla="*/ 0 h 93"/>
                <a:gd name="T182" fmla="*/ 123 w 123"/>
                <a:gd name="T183" fmla="*/ 93 h 93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23" h="93">
                  <a:moveTo>
                    <a:pt x="38" y="3"/>
                  </a:moveTo>
                  <a:lnTo>
                    <a:pt x="0" y="7"/>
                  </a:lnTo>
                  <a:lnTo>
                    <a:pt x="0" y="8"/>
                  </a:lnTo>
                  <a:lnTo>
                    <a:pt x="0" y="9"/>
                  </a:lnTo>
                  <a:lnTo>
                    <a:pt x="0" y="10"/>
                  </a:lnTo>
                  <a:lnTo>
                    <a:pt x="1" y="12"/>
                  </a:lnTo>
                  <a:lnTo>
                    <a:pt x="2" y="12"/>
                  </a:lnTo>
                  <a:lnTo>
                    <a:pt x="4" y="13"/>
                  </a:lnTo>
                  <a:lnTo>
                    <a:pt x="4" y="14"/>
                  </a:lnTo>
                  <a:lnTo>
                    <a:pt x="3" y="15"/>
                  </a:lnTo>
                  <a:lnTo>
                    <a:pt x="3" y="16"/>
                  </a:lnTo>
                  <a:lnTo>
                    <a:pt x="4" y="16"/>
                  </a:lnTo>
                  <a:lnTo>
                    <a:pt x="4" y="17"/>
                  </a:lnTo>
                  <a:lnTo>
                    <a:pt x="3" y="18"/>
                  </a:lnTo>
                  <a:lnTo>
                    <a:pt x="3" y="19"/>
                  </a:lnTo>
                  <a:lnTo>
                    <a:pt x="4" y="19"/>
                  </a:lnTo>
                  <a:lnTo>
                    <a:pt x="6" y="18"/>
                  </a:lnTo>
                  <a:lnTo>
                    <a:pt x="7" y="18"/>
                  </a:lnTo>
                  <a:lnTo>
                    <a:pt x="7" y="16"/>
                  </a:lnTo>
                  <a:lnTo>
                    <a:pt x="8" y="15"/>
                  </a:lnTo>
                  <a:lnTo>
                    <a:pt x="9" y="15"/>
                  </a:lnTo>
                  <a:lnTo>
                    <a:pt x="10" y="15"/>
                  </a:lnTo>
                  <a:lnTo>
                    <a:pt x="10" y="16"/>
                  </a:lnTo>
                  <a:lnTo>
                    <a:pt x="9" y="17"/>
                  </a:lnTo>
                  <a:lnTo>
                    <a:pt x="10" y="17"/>
                  </a:lnTo>
                  <a:lnTo>
                    <a:pt x="12" y="16"/>
                  </a:lnTo>
                  <a:lnTo>
                    <a:pt x="19" y="14"/>
                  </a:lnTo>
                  <a:lnTo>
                    <a:pt x="20" y="14"/>
                  </a:lnTo>
                  <a:lnTo>
                    <a:pt x="20" y="15"/>
                  </a:lnTo>
                  <a:lnTo>
                    <a:pt x="19" y="16"/>
                  </a:lnTo>
                  <a:lnTo>
                    <a:pt x="22" y="16"/>
                  </a:lnTo>
                  <a:lnTo>
                    <a:pt x="25" y="17"/>
                  </a:lnTo>
                  <a:lnTo>
                    <a:pt x="28" y="19"/>
                  </a:lnTo>
                  <a:lnTo>
                    <a:pt x="29" y="19"/>
                  </a:lnTo>
                  <a:lnTo>
                    <a:pt x="29" y="18"/>
                  </a:lnTo>
                  <a:lnTo>
                    <a:pt x="30" y="18"/>
                  </a:lnTo>
                  <a:lnTo>
                    <a:pt x="31" y="19"/>
                  </a:lnTo>
                  <a:lnTo>
                    <a:pt x="32" y="19"/>
                  </a:lnTo>
                  <a:lnTo>
                    <a:pt x="32" y="20"/>
                  </a:lnTo>
                  <a:lnTo>
                    <a:pt x="31" y="20"/>
                  </a:lnTo>
                  <a:lnTo>
                    <a:pt x="32" y="20"/>
                  </a:lnTo>
                  <a:lnTo>
                    <a:pt x="36" y="23"/>
                  </a:lnTo>
                  <a:lnTo>
                    <a:pt x="36" y="24"/>
                  </a:lnTo>
                  <a:lnTo>
                    <a:pt x="36" y="25"/>
                  </a:lnTo>
                  <a:lnTo>
                    <a:pt x="35" y="26"/>
                  </a:lnTo>
                  <a:lnTo>
                    <a:pt x="35" y="25"/>
                  </a:lnTo>
                  <a:lnTo>
                    <a:pt x="34" y="25"/>
                  </a:lnTo>
                  <a:lnTo>
                    <a:pt x="34" y="26"/>
                  </a:lnTo>
                  <a:lnTo>
                    <a:pt x="35" y="27"/>
                  </a:lnTo>
                  <a:lnTo>
                    <a:pt x="40" y="25"/>
                  </a:lnTo>
                  <a:lnTo>
                    <a:pt x="41" y="24"/>
                  </a:lnTo>
                  <a:lnTo>
                    <a:pt x="43" y="24"/>
                  </a:lnTo>
                  <a:lnTo>
                    <a:pt x="47" y="21"/>
                  </a:lnTo>
                  <a:lnTo>
                    <a:pt x="50" y="21"/>
                  </a:lnTo>
                  <a:lnTo>
                    <a:pt x="50" y="20"/>
                  </a:lnTo>
                  <a:lnTo>
                    <a:pt x="49" y="19"/>
                  </a:lnTo>
                  <a:lnTo>
                    <a:pt x="50" y="18"/>
                  </a:lnTo>
                  <a:lnTo>
                    <a:pt x="55" y="17"/>
                  </a:lnTo>
                  <a:lnTo>
                    <a:pt x="61" y="20"/>
                  </a:lnTo>
                  <a:lnTo>
                    <a:pt x="61" y="21"/>
                  </a:lnTo>
                  <a:lnTo>
                    <a:pt x="63" y="23"/>
                  </a:lnTo>
                  <a:lnTo>
                    <a:pt x="65" y="25"/>
                  </a:lnTo>
                  <a:lnTo>
                    <a:pt x="69" y="28"/>
                  </a:lnTo>
                  <a:lnTo>
                    <a:pt x="69" y="29"/>
                  </a:lnTo>
                  <a:lnTo>
                    <a:pt x="71" y="30"/>
                  </a:lnTo>
                  <a:lnTo>
                    <a:pt x="74" y="30"/>
                  </a:lnTo>
                  <a:lnTo>
                    <a:pt x="76" y="34"/>
                  </a:lnTo>
                  <a:lnTo>
                    <a:pt x="77" y="35"/>
                  </a:lnTo>
                  <a:lnTo>
                    <a:pt x="77" y="36"/>
                  </a:lnTo>
                  <a:lnTo>
                    <a:pt x="78" y="39"/>
                  </a:lnTo>
                  <a:lnTo>
                    <a:pt x="77" y="43"/>
                  </a:lnTo>
                  <a:lnTo>
                    <a:pt x="76" y="48"/>
                  </a:lnTo>
                  <a:lnTo>
                    <a:pt x="76" y="51"/>
                  </a:lnTo>
                  <a:lnTo>
                    <a:pt x="77" y="53"/>
                  </a:lnTo>
                  <a:lnTo>
                    <a:pt x="80" y="54"/>
                  </a:lnTo>
                  <a:lnTo>
                    <a:pt x="80" y="53"/>
                  </a:lnTo>
                  <a:lnTo>
                    <a:pt x="80" y="52"/>
                  </a:lnTo>
                  <a:lnTo>
                    <a:pt x="79" y="50"/>
                  </a:lnTo>
                  <a:lnTo>
                    <a:pt x="79" y="49"/>
                  </a:lnTo>
                  <a:lnTo>
                    <a:pt x="80" y="49"/>
                  </a:lnTo>
                  <a:lnTo>
                    <a:pt x="82" y="51"/>
                  </a:lnTo>
                  <a:lnTo>
                    <a:pt x="82" y="50"/>
                  </a:lnTo>
                  <a:lnTo>
                    <a:pt x="83" y="50"/>
                  </a:lnTo>
                  <a:lnTo>
                    <a:pt x="84" y="51"/>
                  </a:lnTo>
                  <a:lnTo>
                    <a:pt x="83" y="52"/>
                  </a:lnTo>
                  <a:lnTo>
                    <a:pt x="83" y="53"/>
                  </a:lnTo>
                  <a:lnTo>
                    <a:pt x="82" y="54"/>
                  </a:lnTo>
                  <a:lnTo>
                    <a:pt x="81" y="57"/>
                  </a:lnTo>
                  <a:lnTo>
                    <a:pt x="80" y="57"/>
                  </a:lnTo>
                  <a:lnTo>
                    <a:pt x="80" y="59"/>
                  </a:lnTo>
                  <a:lnTo>
                    <a:pt x="81" y="59"/>
                  </a:lnTo>
                  <a:lnTo>
                    <a:pt x="83" y="61"/>
                  </a:lnTo>
                  <a:lnTo>
                    <a:pt x="85" y="66"/>
                  </a:lnTo>
                  <a:lnTo>
                    <a:pt x="89" y="68"/>
                  </a:lnTo>
                  <a:lnTo>
                    <a:pt x="89" y="67"/>
                  </a:lnTo>
                  <a:lnTo>
                    <a:pt x="90" y="67"/>
                  </a:lnTo>
                  <a:lnTo>
                    <a:pt x="91" y="69"/>
                  </a:lnTo>
                  <a:lnTo>
                    <a:pt x="91" y="70"/>
                  </a:lnTo>
                  <a:lnTo>
                    <a:pt x="92" y="73"/>
                  </a:lnTo>
                  <a:lnTo>
                    <a:pt x="94" y="74"/>
                  </a:lnTo>
                  <a:lnTo>
                    <a:pt x="95" y="74"/>
                  </a:lnTo>
                  <a:lnTo>
                    <a:pt x="98" y="81"/>
                  </a:lnTo>
                  <a:lnTo>
                    <a:pt x="99" y="82"/>
                  </a:lnTo>
                  <a:lnTo>
                    <a:pt x="102" y="83"/>
                  </a:lnTo>
                  <a:lnTo>
                    <a:pt x="104" y="83"/>
                  </a:lnTo>
                  <a:lnTo>
                    <a:pt x="108" y="88"/>
                  </a:lnTo>
                  <a:lnTo>
                    <a:pt x="110" y="90"/>
                  </a:lnTo>
                  <a:lnTo>
                    <a:pt x="111" y="90"/>
                  </a:lnTo>
                  <a:lnTo>
                    <a:pt x="111" y="91"/>
                  </a:lnTo>
                  <a:lnTo>
                    <a:pt x="110" y="91"/>
                  </a:lnTo>
                  <a:lnTo>
                    <a:pt x="109" y="91"/>
                  </a:lnTo>
                  <a:lnTo>
                    <a:pt x="109" y="92"/>
                  </a:lnTo>
                  <a:lnTo>
                    <a:pt x="110" y="93"/>
                  </a:lnTo>
                  <a:lnTo>
                    <a:pt x="112" y="93"/>
                  </a:lnTo>
                  <a:lnTo>
                    <a:pt x="113" y="92"/>
                  </a:lnTo>
                  <a:lnTo>
                    <a:pt x="114" y="92"/>
                  </a:lnTo>
                  <a:lnTo>
                    <a:pt x="120" y="90"/>
                  </a:lnTo>
                  <a:lnTo>
                    <a:pt x="121" y="88"/>
                  </a:lnTo>
                  <a:lnTo>
                    <a:pt x="121" y="87"/>
                  </a:lnTo>
                  <a:lnTo>
                    <a:pt x="121" y="84"/>
                  </a:lnTo>
                  <a:lnTo>
                    <a:pt x="121" y="82"/>
                  </a:lnTo>
                  <a:lnTo>
                    <a:pt x="122" y="79"/>
                  </a:lnTo>
                  <a:lnTo>
                    <a:pt x="123" y="80"/>
                  </a:lnTo>
                  <a:lnTo>
                    <a:pt x="122" y="74"/>
                  </a:lnTo>
                  <a:lnTo>
                    <a:pt x="122" y="71"/>
                  </a:lnTo>
                  <a:lnTo>
                    <a:pt x="122" y="66"/>
                  </a:lnTo>
                  <a:lnTo>
                    <a:pt x="121" y="61"/>
                  </a:lnTo>
                  <a:lnTo>
                    <a:pt x="120" y="60"/>
                  </a:lnTo>
                  <a:lnTo>
                    <a:pt x="116" y="54"/>
                  </a:lnTo>
                  <a:lnTo>
                    <a:pt x="113" y="48"/>
                  </a:lnTo>
                  <a:lnTo>
                    <a:pt x="110" y="44"/>
                  </a:lnTo>
                  <a:lnTo>
                    <a:pt x="110" y="43"/>
                  </a:lnTo>
                  <a:lnTo>
                    <a:pt x="109" y="40"/>
                  </a:lnTo>
                  <a:lnTo>
                    <a:pt x="109" y="39"/>
                  </a:lnTo>
                  <a:lnTo>
                    <a:pt x="110" y="38"/>
                  </a:lnTo>
                  <a:lnTo>
                    <a:pt x="110" y="37"/>
                  </a:lnTo>
                  <a:lnTo>
                    <a:pt x="106" y="31"/>
                  </a:lnTo>
                  <a:lnTo>
                    <a:pt x="103" y="29"/>
                  </a:lnTo>
                  <a:lnTo>
                    <a:pt x="102" y="28"/>
                  </a:lnTo>
                  <a:lnTo>
                    <a:pt x="101" y="27"/>
                  </a:lnTo>
                  <a:lnTo>
                    <a:pt x="99" y="24"/>
                  </a:lnTo>
                  <a:lnTo>
                    <a:pt x="95" y="17"/>
                  </a:lnTo>
                  <a:lnTo>
                    <a:pt x="94" y="14"/>
                  </a:lnTo>
                  <a:lnTo>
                    <a:pt x="92" y="8"/>
                  </a:lnTo>
                  <a:lnTo>
                    <a:pt x="92" y="7"/>
                  </a:lnTo>
                  <a:lnTo>
                    <a:pt x="91" y="7"/>
                  </a:lnTo>
                  <a:lnTo>
                    <a:pt x="90" y="6"/>
                  </a:lnTo>
                  <a:lnTo>
                    <a:pt x="90" y="2"/>
                  </a:lnTo>
                  <a:lnTo>
                    <a:pt x="89" y="1"/>
                  </a:lnTo>
                  <a:lnTo>
                    <a:pt x="88" y="1"/>
                  </a:lnTo>
                  <a:lnTo>
                    <a:pt x="86" y="1"/>
                  </a:lnTo>
                  <a:lnTo>
                    <a:pt x="83" y="0"/>
                  </a:lnTo>
                  <a:lnTo>
                    <a:pt x="82" y="1"/>
                  </a:lnTo>
                  <a:lnTo>
                    <a:pt x="82" y="2"/>
                  </a:lnTo>
                  <a:lnTo>
                    <a:pt x="81" y="3"/>
                  </a:lnTo>
                  <a:lnTo>
                    <a:pt x="82" y="7"/>
                  </a:lnTo>
                  <a:lnTo>
                    <a:pt x="82" y="9"/>
                  </a:lnTo>
                  <a:lnTo>
                    <a:pt x="80" y="8"/>
                  </a:lnTo>
                  <a:lnTo>
                    <a:pt x="79" y="6"/>
                  </a:lnTo>
                  <a:lnTo>
                    <a:pt x="40" y="8"/>
                  </a:lnTo>
                  <a:lnTo>
                    <a:pt x="39" y="7"/>
                  </a:lnTo>
                  <a:lnTo>
                    <a:pt x="39" y="6"/>
                  </a:lnTo>
                  <a:lnTo>
                    <a:pt x="38" y="4"/>
                  </a:lnTo>
                  <a:lnTo>
                    <a:pt x="38" y="3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2" name="Freeform 21"/>
            <p:cNvSpPr>
              <a:spLocks/>
            </p:cNvSpPr>
            <p:nvPr/>
          </p:nvSpPr>
          <p:spPr bwMode="auto">
            <a:xfrm>
              <a:off x="2368551" y="2562225"/>
              <a:ext cx="877888" cy="1423988"/>
            </a:xfrm>
            <a:custGeom>
              <a:avLst/>
              <a:gdLst>
                <a:gd name="T0" fmla="*/ 2147483647 w 108"/>
                <a:gd name="T1" fmla="*/ 2147483647 h 184"/>
                <a:gd name="T2" fmla="*/ 2147483647 w 108"/>
                <a:gd name="T3" fmla="*/ 2147483647 h 184"/>
                <a:gd name="T4" fmla="*/ 2147483647 w 108"/>
                <a:gd name="T5" fmla="*/ 2147483647 h 184"/>
                <a:gd name="T6" fmla="*/ 2147483647 w 108"/>
                <a:gd name="T7" fmla="*/ 2147483647 h 184"/>
                <a:gd name="T8" fmla="*/ 2147483647 w 108"/>
                <a:gd name="T9" fmla="*/ 2147483647 h 184"/>
                <a:gd name="T10" fmla="*/ 2147483647 w 108"/>
                <a:gd name="T11" fmla="*/ 2147483647 h 184"/>
                <a:gd name="T12" fmla="*/ 2147483647 w 108"/>
                <a:gd name="T13" fmla="*/ 2147483647 h 184"/>
                <a:gd name="T14" fmla="*/ 2147483647 w 108"/>
                <a:gd name="T15" fmla="*/ 2147483647 h 184"/>
                <a:gd name="T16" fmla="*/ 2147483647 w 108"/>
                <a:gd name="T17" fmla="*/ 2147483647 h 184"/>
                <a:gd name="T18" fmla="*/ 2147483647 w 108"/>
                <a:gd name="T19" fmla="*/ 2147483647 h 184"/>
                <a:gd name="T20" fmla="*/ 2147483647 w 108"/>
                <a:gd name="T21" fmla="*/ 2147483647 h 184"/>
                <a:gd name="T22" fmla="*/ 2147483647 w 108"/>
                <a:gd name="T23" fmla="*/ 2147483647 h 184"/>
                <a:gd name="T24" fmla="*/ 2147483647 w 108"/>
                <a:gd name="T25" fmla="*/ 2147483647 h 184"/>
                <a:gd name="T26" fmla="*/ 2147483647 w 108"/>
                <a:gd name="T27" fmla="*/ 2147483647 h 184"/>
                <a:gd name="T28" fmla="*/ 2147483647 w 108"/>
                <a:gd name="T29" fmla="*/ 2147483647 h 184"/>
                <a:gd name="T30" fmla="*/ 2147483647 w 108"/>
                <a:gd name="T31" fmla="*/ 2147483647 h 184"/>
                <a:gd name="T32" fmla="*/ 2147483647 w 108"/>
                <a:gd name="T33" fmla="*/ 2147483647 h 184"/>
                <a:gd name="T34" fmla="*/ 2147483647 w 108"/>
                <a:gd name="T35" fmla="*/ 2147483647 h 184"/>
                <a:gd name="T36" fmla="*/ 2147483647 w 108"/>
                <a:gd name="T37" fmla="*/ 2147483647 h 184"/>
                <a:gd name="T38" fmla="*/ 2147483647 w 108"/>
                <a:gd name="T39" fmla="*/ 2147483647 h 184"/>
                <a:gd name="T40" fmla="*/ 2147483647 w 108"/>
                <a:gd name="T41" fmla="*/ 2147483647 h 184"/>
                <a:gd name="T42" fmla="*/ 2147483647 w 108"/>
                <a:gd name="T43" fmla="*/ 2147483647 h 184"/>
                <a:gd name="T44" fmla="*/ 2147483647 w 108"/>
                <a:gd name="T45" fmla="*/ 2147483647 h 184"/>
                <a:gd name="T46" fmla="*/ 2147483647 w 108"/>
                <a:gd name="T47" fmla="*/ 2147483647 h 184"/>
                <a:gd name="T48" fmla="*/ 2147483647 w 108"/>
                <a:gd name="T49" fmla="*/ 2147483647 h 184"/>
                <a:gd name="T50" fmla="*/ 2147483647 w 108"/>
                <a:gd name="T51" fmla="*/ 2147483647 h 184"/>
                <a:gd name="T52" fmla="*/ 2147483647 w 108"/>
                <a:gd name="T53" fmla="*/ 2147483647 h 184"/>
                <a:gd name="T54" fmla="*/ 2147483647 w 108"/>
                <a:gd name="T55" fmla="*/ 2147483647 h 184"/>
                <a:gd name="T56" fmla="*/ 2147483647 w 108"/>
                <a:gd name="T57" fmla="*/ 2147483647 h 184"/>
                <a:gd name="T58" fmla="*/ 2147483647 w 108"/>
                <a:gd name="T59" fmla="*/ 2147483647 h 184"/>
                <a:gd name="T60" fmla="*/ 2147483647 w 108"/>
                <a:gd name="T61" fmla="*/ 2147483647 h 184"/>
                <a:gd name="T62" fmla="*/ 0 w 108"/>
                <a:gd name="T63" fmla="*/ 2147483647 h 184"/>
                <a:gd name="T64" fmla="*/ 0 w 108"/>
                <a:gd name="T65" fmla="*/ 2147483647 h 184"/>
                <a:gd name="T66" fmla="*/ 2147483647 w 108"/>
                <a:gd name="T67" fmla="*/ 2147483647 h 184"/>
                <a:gd name="T68" fmla="*/ 2147483647 w 108"/>
                <a:gd name="T69" fmla="*/ 2147483647 h 184"/>
                <a:gd name="T70" fmla="*/ 2147483647 w 108"/>
                <a:gd name="T71" fmla="*/ 2147483647 h 184"/>
                <a:gd name="T72" fmla="*/ 2147483647 w 108"/>
                <a:gd name="T73" fmla="*/ 2147483647 h 184"/>
                <a:gd name="T74" fmla="*/ 2147483647 w 108"/>
                <a:gd name="T75" fmla="*/ 2147483647 h 184"/>
                <a:gd name="T76" fmla="*/ 2147483647 w 108"/>
                <a:gd name="T77" fmla="*/ 2147483647 h 184"/>
                <a:gd name="T78" fmla="*/ 2147483647 w 108"/>
                <a:gd name="T79" fmla="*/ 2147483647 h 184"/>
                <a:gd name="T80" fmla="*/ 2147483647 w 108"/>
                <a:gd name="T81" fmla="*/ 2147483647 h 184"/>
                <a:gd name="T82" fmla="*/ 2147483647 w 108"/>
                <a:gd name="T83" fmla="*/ 2147483647 h 184"/>
                <a:gd name="T84" fmla="*/ 2147483647 w 108"/>
                <a:gd name="T85" fmla="*/ 2147483647 h 184"/>
                <a:gd name="T86" fmla="*/ 2147483647 w 108"/>
                <a:gd name="T87" fmla="*/ 2147483647 h 184"/>
                <a:gd name="T88" fmla="*/ 2147483647 w 108"/>
                <a:gd name="T89" fmla="*/ 2147483647 h 184"/>
                <a:gd name="T90" fmla="*/ 2147483647 w 108"/>
                <a:gd name="T91" fmla="*/ 2147483647 h 184"/>
                <a:gd name="T92" fmla="*/ 2147483647 w 108"/>
                <a:gd name="T93" fmla="*/ 2147483647 h 18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08"/>
                <a:gd name="T142" fmla="*/ 0 h 184"/>
                <a:gd name="T143" fmla="*/ 108 w 108"/>
                <a:gd name="T144" fmla="*/ 184 h 184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08" h="184">
                  <a:moveTo>
                    <a:pt x="94" y="183"/>
                  </a:moveTo>
                  <a:lnTo>
                    <a:pt x="61" y="180"/>
                  </a:lnTo>
                  <a:lnTo>
                    <a:pt x="61" y="179"/>
                  </a:lnTo>
                  <a:lnTo>
                    <a:pt x="60" y="178"/>
                  </a:lnTo>
                  <a:lnTo>
                    <a:pt x="60" y="177"/>
                  </a:lnTo>
                  <a:lnTo>
                    <a:pt x="61" y="177"/>
                  </a:lnTo>
                  <a:lnTo>
                    <a:pt x="60" y="176"/>
                  </a:lnTo>
                  <a:lnTo>
                    <a:pt x="60" y="175"/>
                  </a:lnTo>
                  <a:lnTo>
                    <a:pt x="60" y="174"/>
                  </a:lnTo>
                  <a:lnTo>
                    <a:pt x="60" y="169"/>
                  </a:lnTo>
                  <a:lnTo>
                    <a:pt x="57" y="163"/>
                  </a:lnTo>
                  <a:lnTo>
                    <a:pt x="55" y="161"/>
                  </a:lnTo>
                  <a:lnTo>
                    <a:pt x="54" y="159"/>
                  </a:lnTo>
                  <a:lnTo>
                    <a:pt x="50" y="156"/>
                  </a:lnTo>
                  <a:lnTo>
                    <a:pt x="48" y="156"/>
                  </a:lnTo>
                  <a:lnTo>
                    <a:pt x="47" y="155"/>
                  </a:lnTo>
                  <a:lnTo>
                    <a:pt x="48" y="153"/>
                  </a:lnTo>
                  <a:lnTo>
                    <a:pt x="48" y="152"/>
                  </a:lnTo>
                  <a:lnTo>
                    <a:pt x="48" y="151"/>
                  </a:lnTo>
                  <a:lnTo>
                    <a:pt x="46" y="150"/>
                  </a:lnTo>
                  <a:lnTo>
                    <a:pt x="43" y="149"/>
                  </a:lnTo>
                  <a:lnTo>
                    <a:pt x="41" y="149"/>
                  </a:lnTo>
                  <a:lnTo>
                    <a:pt x="39" y="147"/>
                  </a:lnTo>
                  <a:lnTo>
                    <a:pt x="37" y="143"/>
                  </a:lnTo>
                  <a:lnTo>
                    <a:pt x="35" y="141"/>
                  </a:lnTo>
                  <a:lnTo>
                    <a:pt x="33" y="141"/>
                  </a:lnTo>
                  <a:lnTo>
                    <a:pt x="27" y="138"/>
                  </a:lnTo>
                  <a:lnTo>
                    <a:pt x="25" y="138"/>
                  </a:lnTo>
                  <a:lnTo>
                    <a:pt x="22" y="136"/>
                  </a:lnTo>
                  <a:lnTo>
                    <a:pt x="21" y="135"/>
                  </a:lnTo>
                  <a:lnTo>
                    <a:pt x="21" y="133"/>
                  </a:lnTo>
                  <a:lnTo>
                    <a:pt x="22" y="132"/>
                  </a:lnTo>
                  <a:lnTo>
                    <a:pt x="22" y="129"/>
                  </a:lnTo>
                  <a:lnTo>
                    <a:pt x="23" y="128"/>
                  </a:lnTo>
                  <a:lnTo>
                    <a:pt x="23" y="127"/>
                  </a:lnTo>
                  <a:lnTo>
                    <a:pt x="22" y="124"/>
                  </a:lnTo>
                  <a:lnTo>
                    <a:pt x="21" y="124"/>
                  </a:lnTo>
                  <a:lnTo>
                    <a:pt x="21" y="122"/>
                  </a:lnTo>
                  <a:lnTo>
                    <a:pt x="21" y="121"/>
                  </a:lnTo>
                  <a:lnTo>
                    <a:pt x="22" y="120"/>
                  </a:lnTo>
                  <a:lnTo>
                    <a:pt x="20" y="118"/>
                  </a:lnTo>
                  <a:lnTo>
                    <a:pt x="16" y="111"/>
                  </a:lnTo>
                  <a:lnTo>
                    <a:pt x="16" y="109"/>
                  </a:lnTo>
                  <a:lnTo>
                    <a:pt x="15" y="107"/>
                  </a:lnTo>
                  <a:lnTo>
                    <a:pt x="15" y="106"/>
                  </a:lnTo>
                  <a:lnTo>
                    <a:pt x="12" y="102"/>
                  </a:lnTo>
                  <a:lnTo>
                    <a:pt x="12" y="97"/>
                  </a:lnTo>
                  <a:lnTo>
                    <a:pt x="13" y="96"/>
                  </a:lnTo>
                  <a:lnTo>
                    <a:pt x="14" y="96"/>
                  </a:lnTo>
                  <a:lnTo>
                    <a:pt x="15" y="95"/>
                  </a:lnTo>
                  <a:lnTo>
                    <a:pt x="15" y="92"/>
                  </a:lnTo>
                  <a:lnTo>
                    <a:pt x="14" y="91"/>
                  </a:lnTo>
                  <a:lnTo>
                    <a:pt x="12" y="90"/>
                  </a:lnTo>
                  <a:lnTo>
                    <a:pt x="10" y="88"/>
                  </a:lnTo>
                  <a:lnTo>
                    <a:pt x="9" y="86"/>
                  </a:lnTo>
                  <a:lnTo>
                    <a:pt x="9" y="80"/>
                  </a:lnTo>
                  <a:lnTo>
                    <a:pt x="10" y="79"/>
                  </a:lnTo>
                  <a:lnTo>
                    <a:pt x="9" y="78"/>
                  </a:lnTo>
                  <a:lnTo>
                    <a:pt x="10" y="78"/>
                  </a:lnTo>
                  <a:lnTo>
                    <a:pt x="10" y="75"/>
                  </a:lnTo>
                  <a:lnTo>
                    <a:pt x="11" y="75"/>
                  </a:lnTo>
                  <a:lnTo>
                    <a:pt x="12" y="76"/>
                  </a:lnTo>
                  <a:lnTo>
                    <a:pt x="12" y="78"/>
                  </a:lnTo>
                  <a:lnTo>
                    <a:pt x="12" y="79"/>
                  </a:lnTo>
                  <a:lnTo>
                    <a:pt x="14" y="80"/>
                  </a:lnTo>
                  <a:lnTo>
                    <a:pt x="14" y="79"/>
                  </a:lnTo>
                  <a:lnTo>
                    <a:pt x="15" y="78"/>
                  </a:lnTo>
                  <a:lnTo>
                    <a:pt x="14" y="75"/>
                  </a:lnTo>
                  <a:lnTo>
                    <a:pt x="13" y="73"/>
                  </a:lnTo>
                  <a:lnTo>
                    <a:pt x="14" y="71"/>
                  </a:lnTo>
                  <a:lnTo>
                    <a:pt x="13" y="70"/>
                  </a:lnTo>
                  <a:lnTo>
                    <a:pt x="12" y="72"/>
                  </a:lnTo>
                  <a:lnTo>
                    <a:pt x="12" y="73"/>
                  </a:lnTo>
                  <a:lnTo>
                    <a:pt x="11" y="74"/>
                  </a:lnTo>
                  <a:lnTo>
                    <a:pt x="9" y="73"/>
                  </a:lnTo>
                  <a:lnTo>
                    <a:pt x="7" y="70"/>
                  </a:lnTo>
                  <a:lnTo>
                    <a:pt x="5" y="69"/>
                  </a:lnTo>
                  <a:lnTo>
                    <a:pt x="6" y="68"/>
                  </a:lnTo>
                  <a:lnTo>
                    <a:pt x="6" y="61"/>
                  </a:lnTo>
                  <a:lnTo>
                    <a:pt x="4" y="59"/>
                  </a:lnTo>
                  <a:lnTo>
                    <a:pt x="3" y="56"/>
                  </a:lnTo>
                  <a:lnTo>
                    <a:pt x="1" y="51"/>
                  </a:lnTo>
                  <a:lnTo>
                    <a:pt x="2" y="49"/>
                  </a:lnTo>
                  <a:lnTo>
                    <a:pt x="1" y="48"/>
                  </a:lnTo>
                  <a:lnTo>
                    <a:pt x="1" y="46"/>
                  </a:lnTo>
                  <a:lnTo>
                    <a:pt x="2" y="43"/>
                  </a:lnTo>
                  <a:lnTo>
                    <a:pt x="3" y="41"/>
                  </a:lnTo>
                  <a:lnTo>
                    <a:pt x="4" y="40"/>
                  </a:lnTo>
                  <a:lnTo>
                    <a:pt x="3" y="36"/>
                  </a:lnTo>
                  <a:lnTo>
                    <a:pt x="2" y="33"/>
                  </a:lnTo>
                  <a:lnTo>
                    <a:pt x="2" y="32"/>
                  </a:lnTo>
                  <a:lnTo>
                    <a:pt x="1" y="31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4"/>
                  </a:lnTo>
                  <a:lnTo>
                    <a:pt x="2" y="21"/>
                  </a:lnTo>
                  <a:lnTo>
                    <a:pt x="6" y="16"/>
                  </a:lnTo>
                  <a:lnTo>
                    <a:pt x="6" y="15"/>
                  </a:lnTo>
                  <a:lnTo>
                    <a:pt x="7" y="13"/>
                  </a:lnTo>
                  <a:lnTo>
                    <a:pt x="8" y="12"/>
                  </a:lnTo>
                  <a:lnTo>
                    <a:pt x="9" y="10"/>
                  </a:lnTo>
                  <a:lnTo>
                    <a:pt x="9" y="5"/>
                  </a:lnTo>
                  <a:lnTo>
                    <a:pt x="8" y="3"/>
                  </a:lnTo>
                  <a:lnTo>
                    <a:pt x="9" y="1"/>
                  </a:lnTo>
                  <a:lnTo>
                    <a:pt x="10" y="0"/>
                  </a:lnTo>
                  <a:lnTo>
                    <a:pt x="61" y="13"/>
                  </a:lnTo>
                  <a:lnTo>
                    <a:pt x="48" y="64"/>
                  </a:lnTo>
                  <a:lnTo>
                    <a:pt x="104" y="146"/>
                  </a:lnTo>
                  <a:lnTo>
                    <a:pt x="104" y="148"/>
                  </a:lnTo>
                  <a:lnTo>
                    <a:pt x="104" y="149"/>
                  </a:lnTo>
                  <a:lnTo>
                    <a:pt x="104" y="150"/>
                  </a:lnTo>
                  <a:lnTo>
                    <a:pt x="105" y="152"/>
                  </a:lnTo>
                  <a:lnTo>
                    <a:pt x="105" y="153"/>
                  </a:lnTo>
                  <a:lnTo>
                    <a:pt x="105" y="155"/>
                  </a:lnTo>
                  <a:lnTo>
                    <a:pt x="106" y="157"/>
                  </a:lnTo>
                  <a:lnTo>
                    <a:pt x="107" y="158"/>
                  </a:lnTo>
                  <a:lnTo>
                    <a:pt x="108" y="160"/>
                  </a:lnTo>
                  <a:lnTo>
                    <a:pt x="107" y="160"/>
                  </a:lnTo>
                  <a:lnTo>
                    <a:pt x="105" y="161"/>
                  </a:lnTo>
                  <a:lnTo>
                    <a:pt x="103" y="162"/>
                  </a:lnTo>
                  <a:lnTo>
                    <a:pt x="102" y="164"/>
                  </a:lnTo>
                  <a:lnTo>
                    <a:pt x="100" y="169"/>
                  </a:lnTo>
                  <a:lnTo>
                    <a:pt x="98" y="172"/>
                  </a:lnTo>
                  <a:lnTo>
                    <a:pt x="96" y="172"/>
                  </a:lnTo>
                  <a:lnTo>
                    <a:pt x="96" y="173"/>
                  </a:lnTo>
                  <a:lnTo>
                    <a:pt x="97" y="174"/>
                  </a:lnTo>
                  <a:lnTo>
                    <a:pt x="96" y="175"/>
                  </a:lnTo>
                  <a:lnTo>
                    <a:pt x="96" y="177"/>
                  </a:lnTo>
                  <a:lnTo>
                    <a:pt x="96" y="178"/>
                  </a:lnTo>
                  <a:lnTo>
                    <a:pt x="98" y="180"/>
                  </a:lnTo>
                  <a:lnTo>
                    <a:pt x="99" y="181"/>
                  </a:lnTo>
                  <a:lnTo>
                    <a:pt x="98" y="181"/>
                  </a:lnTo>
                  <a:lnTo>
                    <a:pt x="98" y="183"/>
                  </a:lnTo>
                  <a:lnTo>
                    <a:pt x="97" y="184"/>
                  </a:lnTo>
                  <a:lnTo>
                    <a:pt x="96" y="184"/>
                  </a:lnTo>
                  <a:lnTo>
                    <a:pt x="94" y="183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3" name="Freeform 22"/>
            <p:cNvSpPr>
              <a:spLocks/>
            </p:cNvSpPr>
            <p:nvPr/>
          </p:nvSpPr>
          <p:spPr bwMode="auto">
            <a:xfrm>
              <a:off x="3741738" y="2452690"/>
              <a:ext cx="766762" cy="604837"/>
            </a:xfrm>
            <a:custGeom>
              <a:avLst/>
              <a:gdLst>
                <a:gd name="T0" fmla="*/ 2147483647 w 94"/>
                <a:gd name="T1" fmla="*/ 2147483647 h 78"/>
                <a:gd name="T2" fmla="*/ 2147483647 w 94"/>
                <a:gd name="T3" fmla="*/ 2147483647 h 78"/>
                <a:gd name="T4" fmla="*/ 2147483647 w 94"/>
                <a:gd name="T5" fmla="*/ 2147483647 h 78"/>
                <a:gd name="T6" fmla="*/ 2147483647 w 94"/>
                <a:gd name="T7" fmla="*/ 0 h 78"/>
                <a:gd name="T8" fmla="*/ 2147483647 w 94"/>
                <a:gd name="T9" fmla="*/ 2147483647 h 78"/>
                <a:gd name="T10" fmla="*/ 2147483647 w 94"/>
                <a:gd name="T11" fmla="*/ 2147483647 h 78"/>
                <a:gd name="T12" fmla="*/ 2147483647 w 94"/>
                <a:gd name="T13" fmla="*/ 2147483647 h 78"/>
                <a:gd name="T14" fmla="*/ 0 w 94"/>
                <a:gd name="T15" fmla="*/ 2147483647 h 78"/>
                <a:gd name="T16" fmla="*/ 2147483647 w 94"/>
                <a:gd name="T17" fmla="*/ 2147483647 h 78"/>
                <a:gd name="T18" fmla="*/ 2147483647 w 94"/>
                <a:gd name="T19" fmla="*/ 2147483647 h 78"/>
                <a:gd name="T20" fmla="*/ 2147483647 w 94"/>
                <a:gd name="T21" fmla="*/ 2147483647 h 7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94"/>
                <a:gd name="T34" fmla="*/ 0 h 78"/>
                <a:gd name="T35" fmla="*/ 94 w 94"/>
                <a:gd name="T36" fmla="*/ 78 h 7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94" h="78">
                  <a:moveTo>
                    <a:pt x="88" y="78"/>
                  </a:moveTo>
                  <a:lnTo>
                    <a:pt x="91" y="44"/>
                  </a:lnTo>
                  <a:lnTo>
                    <a:pt x="94" y="10"/>
                  </a:lnTo>
                  <a:lnTo>
                    <a:pt x="10" y="0"/>
                  </a:lnTo>
                  <a:lnTo>
                    <a:pt x="9" y="8"/>
                  </a:lnTo>
                  <a:lnTo>
                    <a:pt x="3" y="50"/>
                  </a:lnTo>
                  <a:lnTo>
                    <a:pt x="2" y="50"/>
                  </a:lnTo>
                  <a:lnTo>
                    <a:pt x="0" y="67"/>
                  </a:lnTo>
                  <a:lnTo>
                    <a:pt x="25" y="71"/>
                  </a:lnTo>
                  <a:lnTo>
                    <a:pt x="88" y="78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4" name="Freeform 23"/>
            <p:cNvSpPr>
              <a:spLocks/>
            </p:cNvSpPr>
            <p:nvPr/>
          </p:nvSpPr>
          <p:spPr bwMode="auto">
            <a:xfrm>
              <a:off x="3865564" y="3003552"/>
              <a:ext cx="804862" cy="595313"/>
            </a:xfrm>
            <a:custGeom>
              <a:avLst/>
              <a:gdLst>
                <a:gd name="T0" fmla="*/ 0 w 99"/>
                <a:gd name="T1" fmla="*/ 2147483647 h 77"/>
                <a:gd name="T2" fmla="*/ 2147483647 w 99"/>
                <a:gd name="T3" fmla="*/ 0 h 77"/>
                <a:gd name="T4" fmla="*/ 2147483647 w 99"/>
                <a:gd name="T5" fmla="*/ 2147483647 h 77"/>
                <a:gd name="T6" fmla="*/ 2147483647 w 99"/>
                <a:gd name="T7" fmla="*/ 2147483647 h 77"/>
                <a:gd name="T8" fmla="*/ 2147483647 w 99"/>
                <a:gd name="T9" fmla="*/ 2147483647 h 77"/>
                <a:gd name="T10" fmla="*/ 2147483647 w 99"/>
                <a:gd name="T11" fmla="*/ 2147483647 h 77"/>
                <a:gd name="T12" fmla="*/ 2147483647 w 99"/>
                <a:gd name="T13" fmla="*/ 2147483647 h 77"/>
                <a:gd name="T14" fmla="*/ 0 w 99"/>
                <a:gd name="T15" fmla="*/ 2147483647 h 77"/>
                <a:gd name="T16" fmla="*/ 0 w 99"/>
                <a:gd name="T17" fmla="*/ 2147483647 h 7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9"/>
                <a:gd name="T28" fmla="*/ 0 h 77"/>
                <a:gd name="T29" fmla="*/ 99 w 99"/>
                <a:gd name="T30" fmla="*/ 77 h 7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9" h="77">
                  <a:moveTo>
                    <a:pt x="0" y="67"/>
                  </a:moveTo>
                  <a:lnTo>
                    <a:pt x="10" y="0"/>
                  </a:lnTo>
                  <a:lnTo>
                    <a:pt x="73" y="7"/>
                  </a:lnTo>
                  <a:lnTo>
                    <a:pt x="99" y="9"/>
                  </a:lnTo>
                  <a:lnTo>
                    <a:pt x="98" y="26"/>
                  </a:lnTo>
                  <a:lnTo>
                    <a:pt x="95" y="77"/>
                  </a:lnTo>
                  <a:lnTo>
                    <a:pt x="82" y="76"/>
                  </a:lnTo>
                  <a:lnTo>
                    <a:pt x="0" y="67"/>
                  </a:lnTo>
                  <a:close/>
                </a:path>
              </a:pathLst>
            </a:custGeom>
            <a:solidFill>
              <a:srgbClr val="6987EB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5" name="Freeform 24"/>
            <p:cNvSpPr>
              <a:spLocks/>
            </p:cNvSpPr>
            <p:nvPr/>
          </p:nvSpPr>
          <p:spPr bwMode="auto">
            <a:xfrm>
              <a:off x="3759201" y="3521076"/>
              <a:ext cx="771525" cy="758825"/>
            </a:xfrm>
            <a:custGeom>
              <a:avLst/>
              <a:gdLst>
                <a:gd name="T0" fmla="*/ 2147483647 w 95"/>
                <a:gd name="T1" fmla="*/ 0 h 98"/>
                <a:gd name="T2" fmla="*/ 0 w 95"/>
                <a:gd name="T3" fmla="*/ 2147483647 h 98"/>
                <a:gd name="T4" fmla="*/ 0 w 95"/>
                <a:gd name="T5" fmla="*/ 2147483647 h 98"/>
                <a:gd name="T6" fmla="*/ 2147483647 w 95"/>
                <a:gd name="T7" fmla="*/ 2147483647 h 98"/>
                <a:gd name="T8" fmla="*/ 2147483647 w 95"/>
                <a:gd name="T9" fmla="*/ 2147483647 h 98"/>
                <a:gd name="T10" fmla="*/ 2147483647 w 95"/>
                <a:gd name="T11" fmla="*/ 2147483647 h 98"/>
                <a:gd name="T12" fmla="*/ 2147483647 w 95"/>
                <a:gd name="T13" fmla="*/ 2147483647 h 98"/>
                <a:gd name="T14" fmla="*/ 2147483647 w 95"/>
                <a:gd name="T15" fmla="*/ 2147483647 h 98"/>
                <a:gd name="T16" fmla="*/ 2147483647 w 95"/>
                <a:gd name="T17" fmla="*/ 2147483647 h 98"/>
                <a:gd name="T18" fmla="*/ 2147483647 w 95"/>
                <a:gd name="T19" fmla="*/ 2147483647 h 98"/>
                <a:gd name="T20" fmla="*/ 2147483647 w 95"/>
                <a:gd name="T21" fmla="*/ 2147483647 h 98"/>
                <a:gd name="T22" fmla="*/ 2147483647 w 95"/>
                <a:gd name="T23" fmla="*/ 2147483647 h 98"/>
                <a:gd name="T24" fmla="*/ 2147483647 w 95"/>
                <a:gd name="T25" fmla="*/ 2147483647 h 98"/>
                <a:gd name="T26" fmla="*/ 2147483647 w 95"/>
                <a:gd name="T27" fmla="*/ 2147483647 h 98"/>
                <a:gd name="T28" fmla="*/ 2147483647 w 95"/>
                <a:gd name="T29" fmla="*/ 2147483647 h 98"/>
                <a:gd name="T30" fmla="*/ 2147483647 w 95"/>
                <a:gd name="T31" fmla="*/ 2147483647 h 98"/>
                <a:gd name="T32" fmla="*/ 2147483647 w 95"/>
                <a:gd name="T33" fmla="*/ 0 h 98"/>
                <a:gd name="T34" fmla="*/ 2147483647 w 95"/>
                <a:gd name="T35" fmla="*/ 0 h 9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95"/>
                <a:gd name="T55" fmla="*/ 0 h 98"/>
                <a:gd name="T56" fmla="*/ 95 w 95"/>
                <a:gd name="T57" fmla="*/ 98 h 9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95" h="98">
                  <a:moveTo>
                    <a:pt x="13" y="0"/>
                  </a:moveTo>
                  <a:lnTo>
                    <a:pt x="0" y="96"/>
                  </a:lnTo>
                  <a:lnTo>
                    <a:pt x="12" y="98"/>
                  </a:lnTo>
                  <a:lnTo>
                    <a:pt x="13" y="90"/>
                  </a:lnTo>
                  <a:lnTo>
                    <a:pt x="37" y="93"/>
                  </a:lnTo>
                  <a:lnTo>
                    <a:pt x="36" y="92"/>
                  </a:lnTo>
                  <a:lnTo>
                    <a:pt x="37" y="91"/>
                  </a:lnTo>
                  <a:lnTo>
                    <a:pt x="36" y="90"/>
                  </a:lnTo>
                  <a:lnTo>
                    <a:pt x="87" y="94"/>
                  </a:lnTo>
                  <a:lnTo>
                    <a:pt x="93" y="18"/>
                  </a:lnTo>
                  <a:lnTo>
                    <a:pt x="94" y="18"/>
                  </a:lnTo>
                  <a:lnTo>
                    <a:pt x="95" y="9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6" name="Freeform 26"/>
            <p:cNvSpPr>
              <a:spLocks/>
            </p:cNvSpPr>
            <p:nvPr/>
          </p:nvSpPr>
          <p:spPr bwMode="auto">
            <a:xfrm>
              <a:off x="6942139" y="2306638"/>
              <a:ext cx="828675" cy="603250"/>
            </a:xfrm>
            <a:custGeom>
              <a:avLst/>
              <a:gdLst>
                <a:gd name="T0" fmla="*/ 2147483647 w 102"/>
                <a:gd name="T1" fmla="*/ 2147483647 h 78"/>
                <a:gd name="T2" fmla="*/ 2147483647 w 102"/>
                <a:gd name="T3" fmla="*/ 2147483647 h 78"/>
                <a:gd name="T4" fmla="*/ 2147483647 w 102"/>
                <a:gd name="T5" fmla="*/ 2147483647 h 78"/>
                <a:gd name="T6" fmla="*/ 2147483647 w 102"/>
                <a:gd name="T7" fmla="*/ 2147483647 h 78"/>
                <a:gd name="T8" fmla="*/ 2147483647 w 102"/>
                <a:gd name="T9" fmla="*/ 2147483647 h 78"/>
                <a:gd name="T10" fmla="*/ 2147483647 w 102"/>
                <a:gd name="T11" fmla="*/ 2147483647 h 78"/>
                <a:gd name="T12" fmla="*/ 2147483647 w 102"/>
                <a:gd name="T13" fmla="*/ 2147483647 h 78"/>
                <a:gd name="T14" fmla="*/ 2147483647 w 102"/>
                <a:gd name="T15" fmla="*/ 2147483647 h 78"/>
                <a:gd name="T16" fmla="*/ 2147483647 w 102"/>
                <a:gd name="T17" fmla="*/ 2147483647 h 78"/>
                <a:gd name="T18" fmla="*/ 2147483647 w 102"/>
                <a:gd name="T19" fmla="*/ 2147483647 h 78"/>
                <a:gd name="T20" fmla="*/ 2147483647 w 102"/>
                <a:gd name="T21" fmla="*/ 2147483647 h 78"/>
                <a:gd name="T22" fmla="*/ 2147483647 w 102"/>
                <a:gd name="T23" fmla="*/ 2147483647 h 78"/>
                <a:gd name="T24" fmla="*/ 2147483647 w 102"/>
                <a:gd name="T25" fmla="*/ 2147483647 h 78"/>
                <a:gd name="T26" fmla="*/ 2147483647 w 102"/>
                <a:gd name="T27" fmla="*/ 2147483647 h 78"/>
                <a:gd name="T28" fmla="*/ 2147483647 w 102"/>
                <a:gd name="T29" fmla="*/ 2147483647 h 78"/>
                <a:gd name="T30" fmla="*/ 2147483647 w 102"/>
                <a:gd name="T31" fmla="*/ 2147483647 h 78"/>
                <a:gd name="T32" fmla="*/ 2147483647 w 102"/>
                <a:gd name="T33" fmla="*/ 2147483647 h 78"/>
                <a:gd name="T34" fmla="*/ 2147483647 w 102"/>
                <a:gd name="T35" fmla="*/ 2147483647 h 78"/>
                <a:gd name="T36" fmla="*/ 2147483647 w 102"/>
                <a:gd name="T37" fmla="*/ 2147483647 h 78"/>
                <a:gd name="T38" fmla="*/ 2147483647 w 102"/>
                <a:gd name="T39" fmla="*/ 2147483647 h 78"/>
                <a:gd name="T40" fmla="*/ 2147483647 w 102"/>
                <a:gd name="T41" fmla="*/ 2147483647 h 78"/>
                <a:gd name="T42" fmla="*/ 2147483647 w 102"/>
                <a:gd name="T43" fmla="*/ 2147483647 h 78"/>
                <a:gd name="T44" fmla="*/ 2147483647 w 102"/>
                <a:gd name="T45" fmla="*/ 2147483647 h 78"/>
                <a:gd name="T46" fmla="*/ 2147483647 w 102"/>
                <a:gd name="T47" fmla="*/ 2147483647 h 78"/>
                <a:gd name="T48" fmla="*/ 2147483647 w 102"/>
                <a:gd name="T49" fmla="*/ 2147483647 h 78"/>
                <a:gd name="T50" fmla="*/ 2147483647 w 102"/>
                <a:gd name="T51" fmla="*/ 2147483647 h 78"/>
                <a:gd name="T52" fmla="*/ 2147483647 w 102"/>
                <a:gd name="T53" fmla="*/ 0 h 78"/>
                <a:gd name="T54" fmla="*/ 2147483647 w 102"/>
                <a:gd name="T55" fmla="*/ 2147483647 h 78"/>
                <a:gd name="T56" fmla="*/ 2147483647 w 102"/>
                <a:gd name="T57" fmla="*/ 2147483647 h 78"/>
                <a:gd name="T58" fmla="*/ 2147483647 w 102"/>
                <a:gd name="T59" fmla="*/ 2147483647 h 78"/>
                <a:gd name="T60" fmla="*/ 2147483647 w 102"/>
                <a:gd name="T61" fmla="*/ 2147483647 h 78"/>
                <a:gd name="T62" fmla="*/ 2147483647 w 102"/>
                <a:gd name="T63" fmla="*/ 2147483647 h 78"/>
                <a:gd name="T64" fmla="*/ 2147483647 w 102"/>
                <a:gd name="T65" fmla="*/ 2147483647 h 78"/>
                <a:gd name="T66" fmla="*/ 2147483647 w 102"/>
                <a:gd name="T67" fmla="*/ 2147483647 h 78"/>
                <a:gd name="T68" fmla="*/ 2147483647 w 102"/>
                <a:gd name="T69" fmla="*/ 2147483647 h 78"/>
                <a:gd name="T70" fmla="*/ 2147483647 w 102"/>
                <a:gd name="T71" fmla="*/ 2147483647 h 78"/>
                <a:gd name="T72" fmla="*/ 2147483647 w 102"/>
                <a:gd name="T73" fmla="*/ 2147483647 h 78"/>
                <a:gd name="T74" fmla="*/ 2147483647 w 102"/>
                <a:gd name="T75" fmla="*/ 2147483647 h 78"/>
                <a:gd name="T76" fmla="*/ 2147483647 w 102"/>
                <a:gd name="T77" fmla="*/ 2147483647 h 78"/>
                <a:gd name="T78" fmla="*/ 2147483647 w 102"/>
                <a:gd name="T79" fmla="*/ 2147483647 h 78"/>
                <a:gd name="T80" fmla="*/ 2147483647 w 102"/>
                <a:gd name="T81" fmla="*/ 2147483647 h 78"/>
                <a:gd name="T82" fmla="*/ 2147483647 w 102"/>
                <a:gd name="T83" fmla="*/ 2147483647 h 78"/>
                <a:gd name="T84" fmla="*/ 2147483647 w 102"/>
                <a:gd name="T85" fmla="*/ 2147483647 h 78"/>
                <a:gd name="T86" fmla="*/ 2147483647 w 102"/>
                <a:gd name="T87" fmla="*/ 2147483647 h 78"/>
                <a:gd name="T88" fmla="*/ 2147483647 w 102"/>
                <a:gd name="T89" fmla="*/ 2147483647 h 7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02"/>
                <a:gd name="T136" fmla="*/ 0 h 78"/>
                <a:gd name="T137" fmla="*/ 102 w 102"/>
                <a:gd name="T138" fmla="*/ 78 h 78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02" h="78">
                  <a:moveTo>
                    <a:pt x="66" y="64"/>
                  </a:moveTo>
                  <a:lnTo>
                    <a:pt x="77" y="68"/>
                  </a:lnTo>
                  <a:lnTo>
                    <a:pt x="78" y="70"/>
                  </a:lnTo>
                  <a:lnTo>
                    <a:pt x="77" y="71"/>
                  </a:lnTo>
                  <a:lnTo>
                    <a:pt x="77" y="72"/>
                  </a:lnTo>
                  <a:lnTo>
                    <a:pt x="76" y="73"/>
                  </a:lnTo>
                  <a:lnTo>
                    <a:pt x="76" y="75"/>
                  </a:lnTo>
                  <a:lnTo>
                    <a:pt x="75" y="75"/>
                  </a:lnTo>
                  <a:lnTo>
                    <a:pt x="74" y="77"/>
                  </a:lnTo>
                  <a:lnTo>
                    <a:pt x="74" y="78"/>
                  </a:lnTo>
                  <a:lnTo>
                    <a:pt x="75" y="78"/>
                  </a:lnTo>
                  <a:lnTo>
                    <a:pt x="75" y="77"/>
                  </a:lnTo>
                  <a:lnTo>
                    <a:pt x="77" y="76"/>
                  </a:lnTo>
                  <a:lnTo>
                    <a:pt x="78" y="76"/>
                  </a:lnTo>
                  <a:lnTo>
                    <a:pt x="81" y="76"/>
                  </a:lnTo>
                  <a:lnTo>
                    <a:pt x="81" y="75"/>
                  </a:lnTo>
                  <a:lnTo>
                    <a:pt x="84" y="75"/>
                  </a:lnTo>
                  <a:lnTo>
                    <a:pt x="86" y="74"/>
                  </a:lnTo>
                  <a:lnTo>
                    <a:pt x="87" y="73"/>
                  </a:lnTo>
                  <a:lnTo>
                    <a:pt x="88" y="72"/>
                  </a:lnTo>
                  <a:lnTo>
                    <a:pt x="94" y="67"/>
                  </a:lnTo>
                  <a:lnTo>
                    <a:pt x="96" y="66"/>
                  </a:lnTo>
                  <a:lnTo>
                    <a:pt x="97" y="65"/>
                  </a:lnTo>
                  <a:lnTo>
                    <a:pt x="98" y="65"/>
                  </a:lnTo>
                  <a:lnTo>
                    <a:pt x="99" y="64"/>
                  </a:lnTo>
                  <a:lnTo>
                    <a:pt x="100" y="63"/>
                  </a:lnTo>
                  <a:lnTo>
                    <a:pt x="101" y="63"/>
                  </a:lnTo>
                  <a:lnTo>
                    <a:pt x="102" y="61"/>
                  </a:lnTo>
                  <a:lnTo>
                    <a:pt x="100" y="62"/>
                  </a:lnTo>
                  <a:lnTo>
                    <a:pt x="99" y="62"/>
                  </a:lnTo>
                  <a:lnTo>
                    <a:pt x="97" y="63"/>
                  </a:lnTo>
                  <a:lnTo>
                    <a:pt x="97" y="64"/>
                  </a:lnTo>
                  <a:lnTo>
                    <a:pt x="96" y="65"/>
                  </a:lnTo>
                  <a:lnTo>
                    <a:pt x="95" y="66"/>
                  </a:lnTo>
                  <a:lnTo>
                    <a:pt x="94" y="65"/>
                  </a:lnTo>
                  <a:lnTo>
                    <a:pt x="95" y="64"/>
                  </a:lnTo>
                  <a:lnTo>
                    <a:pt x="96" y="63"/>
                  </a:lnTo>
                  <a:lnTo>
                    <a:pt x="97" y="61"/>
                  </a:lnTo>
                  <a:lnTo>
                    <a:pt x="97" y="60"/>
                  </a:lnTo>
                  <a:lnTo>
                    <a:pt x="96" y="61"/>
                  </a:lnTo>
                  <a:lnTo>
                    <a:pt x="95" y="62"/>
                  </a:lnTo>
                  <a:lnTo>
                    <a:pt x="94" y="63"/>
                  </a:lnTo>
                  <a:lnTo>
                    <a:pt x="91" y="65"/>
                  </a:lnTo>
                  <a:lnTo>
                    <a:pt x="86" y="67"/>
                  </a:lnTo>
                  <a:lnTo>
                    <a:pt x="83" y="69"/>
                  </a:lnTo>
                  <a:lnTo>
                    <a:pt x="81" y="70"/>
                  </a:lnTo>
                  <a:lnTo>
                    <a:pt x="80" y="72"/>
                  </a:lnTo>
                  <a:lnTo>
                    <a:pt x="79" y="71"/>
                  </a:lnTo>
                  <a:lnTo>
                    <a:pt x="79" y="70"/>
                  </a:lnTo>
                  <a:lnTo>
                    <a:pt x="79" y="68"/>
                  </a:lnTo>
                  <a:lnTo>
                    <a:pt x="81" y="67"/>
                  </a:lnTo>
                  <a:lnTo>
                    <a:pt x="79" y="66"/>
                  </a:lnTo>
                  <a:lnTo>
                    <a:pt x="81" y="64"/>
                  </a:lnTo>
                  <a:lnTo>
                    <a:pt x="81" y="63"/>
                  </a:lnTo>
                  <a:lnTo>
                    <a:pt x="81" y="62"/>
                  </a:lnTo>
                  <a:lnTo>
                    <a:pt x="79" y="49"/>
                  </a:lnTo>
                  <a:lnTo>
                    <a:pt x="78" y="49"/>
                  </a:lnTo>
                  <a:lnTo>
                    <a:pt x="78" y="37"/>
                  </a:lnTo>
                  <a:lnTo>
                    <a:pt x="77" y="34"/>
                  </a:lnTo>
                  <a:lnTo>
                    <a:pt x="76" y="32"/>
                  </a:lnTo>
                  <a:lnTo>
                    <a:pt x="76" y="29"/>
                  </a:lnTo>
                  <a:lnTo>
                    <a:pt x="75" y="25"/>
                  </a:lnTo>
                  <a:lnTo>
                    <a:pt x="74" y="23"/>
                  </a:lnTo>
                  <a:lnTo>
                    <a:pt x="73" y="23"/>
                  </a:lnTo>
                  <a:lnTo>
                    <a:pt x="74" y="24"/>
                  </a:lnTo>
                  <a:lnTo>
                    <a:pt x="73" y="24"/>
                  </a:lnTo>
                  <a:lnTo>
                    <a:pt x="73" y="23"/>
                  </a:lnTo>
                  <a:lnTo>
                    <a:pt x="73" y="21"/>
                  </a:lnTo>
                  <a:lnTo>
                    <a:pt x="71" y="16"/>
                  </a:lnTo>
                  <a:lnTo>
                    <a:pt x="71" y="14"/>
                  </a:lnTo>
                  <a:lnTo>
                    <a:pt x="72" y="12"/>
                  </a:lnTo>
                  <a:lnTo>
                    <a:pt x="71" y="9"/>
                  </a:lnTo>
                  <a:lnTo>
                    <a:pt x="69" y="4"/>
                  </a:lnTo>
                  <a:lnTo>
                    <a:pt x="69" y="3"/>
                  </a:lnTo>
                  <a:lnTo>
                    <a:pt x="68" y="3"/>
                  </a:lnTo>
                  <a:lnTo>
                    <a:pt x="69" y="2"/>
                  </a:lnTo>
                  <a:lnTo>
                    <a:pt x="68" y="0"/>
                  </a:lnTo>
                  <a:lnTo>
                    <a:pt x="52" y="4"/>
                  </a:lnTo>
                  <a:lnTo>
                    <a:pt x="51" y="4"/>
                  </a:lnTo>
                  <a:lnTo>
                    <a:pt x="50" y="5"/>
                  </a:lnTo>
                  <a:lnTo>
                    <a:pt x="46" y="9"/>
                  </a:lnTo>
                  <a:lnTo>
                    <a:pt x="42" y="14"/>
                  </a:lnTo>
                  <a:lnTo>
                    <a:pt x="41" y="15"/>
                  </a:lnTo>
                  <a:lnTo>
                    <a:pt x="42" y="16"/>
                  </a:lnTo>
                  <a:lnTo>
                    <a:pt x="41" y="18"/>
                  </a:lnTo>
                  <a:lnTo>
                    <a:pt x="40" y="19"/>
                  </a:lnTo>
                  <a:lnTo>
                    <a:pt x="36" y="22"/>
                  </a:lnTo>
                  <a:lnTo>
                    <a:pt x="36" y="23"/>
                  </a:lnTo>
                  <a:lnTo>
                    <a:pt x="36" y="25"/>
                  </a:lnTo>
                  <a:lnTo>
                    <a:pt x="37" y="25"/>
                  </a:lnTo>
                  <a:lnTo>
                    <a:pt x="38" y="25"/>
                  </a:lnTo>
                  <a:lnTo>
                    <a:pt x="39" y="26"/>
                  </a:lnTo>
                  <a:lnTo>
                    <a:pt x="38" y="27"/>
                  </a:lnTo>
                  <a:lnTo>
                    <a:pt x="38" y="29"/>
                  </a:lnTo>
                  <a:lnTo>
                    <a:pt x="39" y="30"/>
                  </a:lnTo>
                  <a:lnTo>
                    <a:pt x="39" y="32"/>
                  </a:lnTo>
                  <a:lnTo>
                    <a:pt x="36" y="34"/>
                  </a:lnTo>
                  <a:lnTo>
                    <a:pt x="33" y="38"/>
                  </a:lnTo>
                  <a:lnTo>
                    <a:pt x="30" y="39"/>
                  </a:lnTo>
                  <a:lnTo>
                    <a:pt x="23" y="40"/>
                  </a:lnTo>
                  <a:lnTo>
                    <a:pt x="21" y="39"/>
                  </a:lnTo>
                  <a:lnTo>
                    <a:pt x="19" y="39"/>
                  </a:lnTo>
                  <a:lnTo>
                    <a:pt x="16" y="39"/>
                  </a:lnTo>
                  <a:lnTo>
                    <a:pt x="13" y="40"/>
                  </a:lnTo>
                  <a:lnTo>
                    <a:pt x="9" y="42"/>
                  </a:lnTo>
                  <a:lnTo>
                    <a:pt x="7" y="43"/>
                  </a:lnTo>
                  <a:lnTo>
                    <a:pt x="6" y="45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0" y="51"/>
                  </a:lnTo>
                  <a:lnTo>
                    <a:pt x="9" y="52"/>
                  </a:lnTo>
                  <a:lnTo>
                    <a:pt x="8" y="53"/>
                  </a:lnTo>
                  <a:lnTo>
                    <a:pt x="7" y="55"/>
                  </a:lnTo>
                  <a:lnTo>
                    <a:pt x="2" y="60"/>
                  </a:lnTo>
                  <a:lnTo>
                    <a:pt x="0" y="62"/>
                  </a:lnTo>
                  <a:lnTo>
                    <a:pt x="1" y="66"/>
                  </a:lnTo>
                  <a:lnTo>
                    <a:pt x="56" y="55"/>
                  </a:lnTo>
                  <a:lnTo>
                    <a:pt x="57" y="56"/>
                  </a:lnTo>
                  <a:lnTo>
                    <a:pt x="57" y="57"/>
                  </a:lnTo>
                  <a:lnTo>
                    <a:pt x="58" y="57"/>
                  </a:lnTo>
                  <a:lnTo>
                    <a:pt x="58" y="58"/>
                  </a:lnTo>
                  <a:lnTo>
                    <a:pt x="59" y="58"/>
                  </a:lnTo>
                  <a:lnTo>
                    <a:pt x="61" y="61"/>
                  </a:lnTo>
                  <a:lnTo>
                    <a:pt x="61" y="62"/>
                  </a:lnTo>
                  <a:lnTo>
                    <a:pt x="62" y="63"/>
                  </a:lnTo>
                  <a:lnTo>
                    <a:pt x="65" y="64"/>
                  </a:lnTo>
                  <a:lnTo>
                    <a:pt x="66" y="64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7" name="Freeform 27"/>
            <p:cNvSpPr>
              <a:spLocks/>
            </p:cNvSpPr>
            <p:nvPr/>
          </p:nvSpPr>
          <p:spPr bwMode="auto">
            <a:xfrm>
              <a:off x="7494590" y="2266950"/>
              <a:ext cx="187325" cy="325438"/>
            </a:xfrm>
            <a:custGeom>
              <a:avLst/>
              <a:gdLst>
                <a:gd name="T0" fmla="*/ 0 w 23"/>
                <a:gd name="T1" fmla="*/ 2147483647 h 42"/>
                <a:gd name="T2" fmla="*/ 2147483647 w 23"/>
                <a:gd name="T3" fmla="*/ 2147483647 h 42"/>
                <a:gd name="T4" fmla="*/ 0 w 23"/>
                <a:gd name="T5" fmla="*/ 2147483647 h 42"/>
                <a:gd name="T6" fmla="*/ 2147483647 w 23"/>
                <a:gd name="T7" fmla="*/ 2147483647 h 42"/>
                <a:gd name="T8" fmla="*/ 2147483647 w 23"/>
                <a:gd name="T9" fmla="*/ 2147483647 h 42"/>
                <a:gd name="T10" fmla="*/ 2147483647 w 23"/>
                <a:gd name="T11" fmla="*/ 2147483647 h 42"/>
                <a:gd name="T12" fmla="*/ 2147483647 w 23"/>
                <a:gd name="T13" fmla="*/ 2147483647 h 42"/>
                <a:gd name="T14" fmla="*/ 2147483647 w 23"/>
                <a:gd name="T15" fmla="*/ 2147483647 h 42"/>
                <a:gd name="T16" fmla="*/ 2147483647 w 23"/>
                <a:gd name="T17" fmla="*/ 2147483647 h 42"/>
                <a:gd name="T18" fmla="*/ 2147483647 w 23"/>
                <a:gd name="T19" fmla="*/ 2147483647 h 42"/>
                <a:gd name="T20" fmla="*/ 2147483647 w 23"/>
                <a:gd name="T21" fmla="*/ 2147483647 h 42"/>
                <a:gd name="T22" fmla="*/ 2147483647 w 23"/>
                <a:gd name="T23" fmla="*/ 2147483647 h 42"/>
                <a:gd name="T24" fmla="*/ 2147483647 w 23"/>
                <a:gd name="T25" fmla="*/ 2147483647 h 42"/>
                <a:gd name="T26" fmla="*/ 2147483647 w 23"/>
                <a:gd name="T27" fmla="*/ 2147483647 h 42"/>
                <a:gd name="T28" fmla="*/ 2147483647 w 23"/>
                <a:gd name="T29" fmla="*/ 2147483647 h 42"/>
                <a:gd name="T30" fmla="*/ 2147483647 w 23"/>
                <a:gd name="T31" fmla="*/ 2147483647 h 42"/>
                <a:gd name="T32" fmla="*/ 2147483647 w 23"/>
                <a:gd name="T33" fmla="*/ 2147483647 h 42"/>
                <a:gd name="T34" fmla="*/ 2147483647 w 23"/>
                <a:gd name="T35" fmla="*/ 2147483647 h 42"/>
                <a:gd name="T36" fmla="*/ 2147483647 w 23"/>
                <a:gd name="T37" fmla="*/ 2147483647 h 42"/>
                <a:gd name="T38" fmla="*/ 2147483647 w 23"/>
                <a:gd name="T39" fmla="*/ 2147483647 h 42"/>
                <a:gd name="T40" fmla="*/ 2147483647 w 23"/>
                <a:gd name="T41" fmla="*/ 2147483647 h 42"/>
                <a:gd name="T42" fmla="*/ 2147483647 w 23"/>
                <a:gd name="T43" fmla="*/ 2147483647 h 42"/>
                <a:gd name="T44" fmla="*/ 2147483647 w 23"/>
                <a:gd name="T45" fmla="*/ 2147483647 h 42"/>
                <a:gd name="T46" fmla="*/ 2147483647 w 23"/>
                <a:gd name="T47" fmla="*/ 2147483647 h 42"/>
                <a:gd name="T48" fmla="*/ 2147483647 w 23"/>
                <a:gd name="T49" fmla="*/ 2147483647 h 42"/>
                <a:gd name="T50" fmla="*/ 2147483647 w 23"/>
                <a:gd name="T51" fmla="*/ 2147483647 h 42"/>
                <a:gd name="T52" fmla="*/ 2147483647 w 23"/>
                <a:gd name="T53" fmla="*/ 2147483647 h 42"/>
                <a:gd name="T54" fmla="*/ 2147483647 w 23"/>
                <a:gd name="T55" fmla="*/ 2147483647 h 42"/>
                <a:gd name="T56" fmla="*/ 2147483647 w 23"/>
                <a:gd name="T57" fmla="*/ 2147483647 h 42"/>
                <a:gd name="T58" fmla="*/ 2147483647 w 23"/>
                <a:gd name="T59" fmla="*/ 2147483647 h 42"/>
                <a:gd name="T60" fmla="*/ 2147483647 w 23"/>
                <a:gd name="T61" fmla="*/ 2147483647 h 42"/>
                <a:gd name="T62" fmla="*/ 2147483647 w 23"/>
                <a:gd name="T63" fmla="*/ 2147483647 h 42"/>
                <a:gd name="T64" fmla="*/ 2147483647 w 23"/>
                <a:gd name="T65" fmla="*/ 2147483647 h 42"/>
                <a:gd name="T66" fmla="*/ 2147483647 w 23"/>
                <a:gd name="T67" fmla="*/ 2147483647 h 42"/>
                <a:gd name="T68" fmla="*/ 2147483647 w 23"/>
                <a:gd name="T69" fmla="*/ 2147483647 h 42"/>
                <a:gd name="T70" fmla="*/ 2147483647 w 23"/>
                <a:gd name="T71" fmla="*/ 2147483647 h 42"/>
                <a:gd name="T72" fmla="*/ 2147483647 w 23"/>
                <a:gd name="T73" fmla="*/ 2147483647 h 42"/>
                <a:gd name="T74" fmla="*/ 2147483647 w 23"/>
                <a:gd name="T75" fmla="*/ 2147483647 h 42"/>
                <a:gd name="T76" fmla="*/ 2147483647 w 23"/>
                <a:gd name="T77" fmla="*/ 2147483647 h 42"/>
                <a:gd name="T78" fmla="*/ 2147483647 w 23"/>
                <a:gd name="T79" fmla="*/ 2147483647 h 42"/>
                <a:gd name="T80" fmla="*/ 2147483647 w 23"/>
                <a:gd name="T81" fmla="*/ 0 h 42"/>
                <a:gd name="T82" fmla="*/ 0 w 23"/>
                <a:gd name="T83" fmla="*/ 2147483647 h 42"/>
                <a:gd name="T84" fmla="*/ 0 w 23"/>
                <a:gd name="T85" fmla="*/ 2147483647 h 4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3"/>
                <a:gd name="T130" fmla="*/ 0 h 42"/>
                <a:gd name="T131" fmla="*/ 23 w 23"/>
                <a:gd name="T132" fmla="*/ 42 h 4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3" h="42">
                  <a:moveTo>
                    <a:pt x="0" y="5"/>
                  </a:moveTo>
                  <a:lnTo>
                    <a:pt x="1" y="7"/>
                  </a:lnTo>
                  <a:lnTo>
                    <a:pt x="0" y="8"/>
                  </a:lnTo>
                  <a:lnTo>
                    <a:pt x="1" y="8"/>
                  </a:lnTo>
                  <a:lnTo>
                    <a:pt x="1" y="9"/>
                  </a:lnTo>
                  <a:lnTo>
                    <a:pt x="3" y="14"/>
                  </a:lnTo>
                  <a:lnTo>
                    <a:pt x="4" y="17"/>
                  </a:lnTo>
                  <a:lnTo>
                    <a:pt x="3" y="19"/>
                  </a:lnTo>
                  <a:lnTo>
                    <a:pt x="3" y="21"/>
                  </a:lnTo>
                  <a:lnTo>
                    <a:pt x="5" y="26"/>
                  </a:lnTo>
                  <a:lnTo>
                    <a:pt x="5" y="28"/>
                  </a:lnTo>
                  <a:lnTo>
                    <a:pt x="5" y="29"/>
                  </a:lnTo>
                  <a:lnTo>
                    <a:pt x="6" y="29"/>
                  </a:lnTo>
                  <a:lnTo>
                    <a:pt x="5" y="28"/>
                  </a:lnTo>
                  <a:lnTo>
                    <a:pt x="6" y="28"/>
                  </a:lnTo>
                  <a:lnTo>
                    <a:pt x="7" y="30"/>
                  </a:lnTo>
                  <a:lnTo>
                    <a:pt x="8" y="34"/>
                  </a:lnTo>
                  <a:lnTo>
                    <a:pt x="8" y="37"/>
                  </a:lnTo>
                  <a:lnTo>
                    <a:pt x="9" y="39"/>
                  </a:lnTo>
                  <a:lnTo>
                    <a:pt x="10" y="42"/>
                  </a:lnTo>
                  <a:lnTo>
                    <a:pt x="20" y="40"/>
                  </a:lnTo>
                  <a:lnTo>
                    <a:pt x="19" y="39"/>
                  </a:lnTo>
                  <a:lnTo>
                    <a:pt x="18" y="38"/>
                  </a:lnTo>
                  <a:lnTo>
                    <a:pt x="18" y="37"/>
                  </a:lnTo>
                  <a:lnTo>
                    <a:pt x="19" y="36"/>
                  </a:lnTo>
                  <a:lnTo>
                    <a:pt x="18" y="34"/>
                  </a:lnTo>
                  <a:lnTo>
                    <a:pt x="18" y="27"/>
                  </a:lnTo>
                  <a:lnTo>
                    <a:pt x="18" y="25"/>
                  </a:lnTo>
                  <a:lnTo>
                    <a:pt x="19" y="21"/>
                  </a:lnTo>
                  <a:lnTo>
                    <a:pt x="19" y="19"/>
                  </a:lnTo>
                  <a:lnTo>
                    <a:pt x="19" y="17"/>
                  </a:lnTo>
                  <a:lnTo>
                    <a:pt x="19" y="15"/>
                  </a:lnTo>
                  <a:lnTo>
                    <a:pt x="19" y="14"/>
                  </a:lnTo>
                  <a:lnTo>
                    <a:pt x="19" y="13"/>
                  </a:lnTo>
                  <a:lnTo>
                    <a:pt x="22" y="11"/>
                  </a:lnTo>
                  <a:lnTo>
                    <a:pt x="23" y="7"/>
                  </a:lnTo>
                  <a:lnTo>
                    <a:pt x="22" y="5"/>
                  </a:lnTo>
                  <a:lnTo>
                    <a:pt x="22" y="3"/>
                  </a:lnTo>
                  <a:lnTo>
                    <a:pt x="22" y="2"/>
                  </a:lnTo>
                  <a:lnTo>
                    <a:pt x="21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8" name="Freeform 44"/>
            <p:cNvSpPr>
              <a:spLocks/>
            </p:cNvSpPr>
            <p:nvPr/>
          </p:nvSpPr>
          <p:spPr bwMode="auto">
            <a:xfrm>
              <a:off x="3327402" y="2794002"/>
              <a:ext cx="619125" cy="727075"/>
            </a:xfrm>
            <a:custGeom>
              <a:avLst/>
              <a:gdLst>
                <a:gd name="T0" fmla="*/ 2147483647 w 76"/>
                <a:gd name="T1" fmla="*/ 2147483647 h 94"/>
                <a:gd name="T2" fmla="*/ 2147483647 w 76"/>
                <a:gd name="T3" fmla="*/ 2147483647 h 94"/>
                <a:gd name="T4" fmla="*/ 2147483647 w 76"/>
                <a:gd name="T5" fmla="*/ 2147483647 h 94"/>
                <a:gd name="T6" fmla="*/ 2147483647 w 76"/>
                <a:gd name="T7" fmla="*/ 2147483647 h 94"/>
                <a:gd name="T8" fmla="*/ 2147483647 w 76"/>
                <a:gd name="T9" fmla="*/ 0 h 94"/>
                <a:gd name="T10" fmla="*/ 0 w 76"/>
                <a:gd name="T11" fmla="*/ 2147483647 h 94"/>
                <a:gd name="T12" fmla="*/ 0 w 76"/>
                <a:gd name="T13" fmla="*/ 2147483647 h 94"/>
                <a:gd name="T14" fmla="*/ 2147483647 w 76"/>
                <a:gd name="T15" fmla="*/ 2147483647 h 94"/>
                <a:gd name="T16" fmla="*/ 2147483647 w 76"/>
                <a:gd name="T17" fmla="*/ 2147483647 h 9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"/>
                <a:gd name="T28" fmla="*/ 0 h 94"/>
                <a:gd name="T29" fmla="*/ 76 w 76"/>
                <a:gd name="T30" fmla="*/ 94 h 9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" h="94">
                  <a:moveTo>
                    <a:pt x="66" y="94"/>
                  </a:moveTo>
                  <a:lnTo>
                    <a:pt x="76" y="27"/>
                  </a:lnTo>
                  <a:lnTo>
                    <a:pt x="51" y="23"/>
                  </a:lnTo>
                  <a:lnTo>
                    <a:pt x="53" y="6"/>
                  </a:lnTo>
                  <a:lnTo>
                    <a:pt x="16" y="0"/>
                  </a:lnTo>
                  <a:lnTo>
                    <a:pt x="0" y="84"/>
                  </a:lnTo>
                  <a:lnTo>
                    <a:pt x="66" y="94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9" name="Freeform 45"/>
            <p:cNvSpPr>
              <a:spLocks/>
            </p:cNvSpPr>
            <p:nvPr/>
          </p:nvSpPr>
          <p:spPr bwMode="auto">
            <a:xfrm>
              <a:off x="2636839" y="1709740"/>
              <a:ext cx="730250" cy="511175"/>
            </a:xfrm>
            <a:custGeom>
              <a:avLst/>
              <a:gdLst>
                <a:gd name="T0" fmla="*/ 2147483647 w 90"/>
                <a:gd name="T1" fmla="*/ 2147483647 h 66"/>
                <a:gd name="T2" fmla="*/ 0 w 90"/>
                <a:gd name="T3" fmla="*/ 2147483647 h 66"/>
                <a:gd name="T4" fmla="*/ 2147483647 w 90"/>
                <a:gd name="T5" fmla="*/ 2147483647 h 66"/>
                <a:gd name="T6" fmla="*/ 2147483647 w 90"/>
                <a:gd name="T7" fmla="*/ 2147483647 h 66"/>
                <a:gd name="T8" fmla="*/ 2147483647 w 90"/>
                <a:gd name="T9" fmla="*/ 2147483647 h 66"/>
                <a:gd name="T10" fmla="*/ 2147483647 w 90"/>
                <a:gd name="T11" fmla="*/ 2147483647 h 66"/>
                <a:gd name="T12" fmla="*/ 2147483647 w 90"/>
                <a:gd name="T13" fmla="*/ 2147483647 h 66"/>
                <a:gd name="T14" fmla="*/ 2147483647 w 90"/>
                <a:gd name="T15" fmla="*/ 2147483647 h 66"/>
                <a:gd name="T16" fmla="*/ 2147483647 w 90"/>
                <a:gd name="T17" fmla="*/ 2147483647 h 66"/>
                <a:gd name="T18" fmla="*/ 2147483647 w 90"/>
                <a:gd name="T19" fmla="*/ 2147483647 h 66"/>
                <a:gd name="T20" fmla="*/ 2147483647 w 90"/>
                <a:gd name="T21" fmla="*/ 2147483647 h 66"/>
                <a:gd name="T22" fmla="*/ 2147483647 w 90"/>
                <a:gd name="T23" fmla="*/ 2147483647 h 66"/>
                <a:gd name="T24" fmla="*/ 2147483647 w 90"/>
                <a:gd name="T25" fmla="*/ 2147483647 h 66"/>
                <a:gd name="T26" fmla="*/ 2147483647 w 90"/>
                <a:gd name="T27" fmla="*/ 2147483647 h 66"/>
                <a:gd name="T28" fmla="*/ 2147483647 w 90"/>
                <a:gd name="T29" fmla="*/ 2147483647 h 66"/>
                <a:gd name="T30" fmla="*/ 2147483647 w 90"/>
                <a:gd name="T31" fmla="*/ 2147483647 h 66"/>
                <a:gd name="T32" fmla="*/ 2147483647 w 90"/>
                <a:gd name="T33" fmla="*/ 2147483647 h 66"/>
                <a:gd name="T34" fmla="*/ 2147483647 w 90"/>
                <a:gd name="T35" fmla="*/ 2147483647 h 66"/>
                <a:gd name="T36" fmla="*/ 2147483647 w 90"/>
                <a:gd name="T37" fmla="*/ 2147483647 h 66"/>
                <a:gd name="T38" fmla="*/ 2147483647 w 90"/>
                <a:gd name="T39" fmla="*/ 2147483647 h 66"/>
                <a:gd name="T40" fmla="*/ 2147483647 w 90"/>
                <a:gd name="T41" fmla="*/ 2147483647 h 66"/>
                <a:gd name="T42" fmla="*/ 2147483647 w 90"/>
                <a:gd name="T43" fmla="*/ 2147483647 h 66"/>
                <a:gd name="T44" fmla="*/ 2147483647 w 90"/>
                <a:gd name="T45" fmla="*/ 2147483647 h 66"/>
                <a:gd name="T46" fmla="*/ 2147483647 w 90"/>
                <a:gd name="T47" fmla="*/ 2147483647 h 66"/>
                <a:gd name="T48" fmla="*/ 2147483647 w 90"/>
                <a:gd name="T49" fmla="*/ 2147483647 h 66"/>
                <a:gd name="T50" fmla="*/ 2147483647 w 90"/>
                <a:gd name="T51" fmla="*/ 2147483647 h 66"/>
                <a:gd name="T52" fmla="*/ 2147483647 w 90"/>
                <a:gd name="T53" fmla="*/ 2147483647 h 66"/>
                <a:gd name="T54" fmla="*/ 2147483647 w 90"/>
                <a:gd name="T55" fmla="*/ 2147483647 h 66"/>
                <a:gd name="T56" fmla="*/ 2147483647 w 90"/>
                <a:gd name="T57" fmla="*/ 2147483647 h 66"/>
                <a:gd name="T58" fmla="*/ 2147483647 w 90"/>
                <a:gd name="T59" fmla="*/ 2147483647 h 66"/>
                <a:gd name="T60" fmla="*/ 2147483647 w 90"/>
                <a:gd name="T61" fmla="*/ 2147483647 h 66"/>
                <a:gd name="T62" fmla="*/ 2147483647 w 90"/>
                <a:gd name="T63" fmla="*/ 2147483647 h 66"/>
                <a:gd name="T64" fmla="*/ 2147483647 w 90"/>
                <a:gd name="T65" fmla="*/ 2147483647 h 66"/>
                <a:gd name="T66" fmla="*/ 2147483647 w 90"/>
                <a:gd name="T67" fmla="*/ 2147483647 h 66"/>
                <a:gd name="T68" fmla="*/ 2147483647 w 90"/>
                <a:gd name="T69" fmla="*/ 2147483647 h 66"/>
                <a:gd name="T70" fmla="*/ 2147483647 w 90"/>
                <a:gd name="T71" fmla="*/ 2147483647 h 66"/>
                <a:gd name="T72" fmla="*/ 2147483647 w 90"/>
                <a:gd name="T73" fmla="*/ 0 h 66"/>
                <a:gd name="T74" fmla="*/ 2147483647 w 90"/>
                <a:gd name="T75" fmla="*/ 2147483647 h 66"/>
                <a:gd name="T76" fmla="*/ 2147483647 w 90"/>
                <a:gd name="T77" fmla="*/ 2147483647 h 66"/>
                <a:gd name="T78" fmla="*/ 2147483647 w 90"/>
                <a:gd name="T79" fmla="*/ 2147483647 h 66"/>
                <a:gd name="T80" fmla="*/ 2147483647 w 90"/>
                <a:gd name="T81" fmla="*/ 2147483647 h 66"/>
                <a:gd name="T82" fmla="*/ 2147483647 w 90"/>
                <a:gd name="T83" fmla="*/ 2147483647 h 66"/>
                <a:gd name="T84" fmla="*/ 2147483647 w 90"/>
                <a:gd name="T85" fmla="*/ 2147483647 h 66"/>
                <a:gd name="T86" fmla="*/ 2147483647 w 90"/>
                <a:gd name="T87" fmla="*/ 2147483647 h 66"/>
                <a:gd name="T88" fmla="*/ 2147483647 w 90"/>
                <a:gd name="T89" fmla="*/ 2147483647 h 66"/>
                <a:gd name="T90" fmla="*/ 2147483647 w 90"/>
                <a:gd name="T91" fmla="*/ 2147483647 h 66"/>
                <a:gd name="T92" fmla="*/ 2147483647 w 90"/>
                <a:gd name="T93" fmla="*/ 2147483647 h 66"/>
                <a:gd name="T94" fmla="*/ 2147483647 w 90"/>
                <a:gd name="T95" fmla="*/ 2147483647 h 66"/>
                <a:gd name="T96" fmla="*/ 2147483647 w 90"/>
                <a:gd name="T97" fmla="*/ 2147483647 h 66"/>
                <a:gd name="T98" fmla="*/ 2147483647 w 90"/>
                <a:gd name="T99" fmla="*/ 2147483647 h 66"/>
                <a:gd name="T100" fmla="*/ 2147483647 w 90"/>
                <a:gd name="T101" fmla="*/ 2147483647 h 66"/>
                <a:gd name="T102" fmla="*/ 2147483647 w 90"/>
                <a:gd name="T103" fmla="*/ 2147483647 h 66"/>
                <a:gd name="T104" fmla="*/ 2147483647 w 90"/>
                <a:gd name="T105" fmla="*/ 2147483647 h 66"/>
                <a:gd name="T106" fmla="*/ 2147483647 w 90"/>
                <a:gd name="T107" fmla="*/ 2147483647 h 66"/>
                <a:gd name="T108" fmla="*/ 2147483647 w 90"/>
                <a:gd name="T109" fmla="*/ 2147483647 h 66"/>
                <a:gd name="T110" fmla="*/ 2147483647 w 90"/>
                <a:gd name="T111" fmla="*/ 2147483647 h 66"/>
                <a:gd name="T112" fmla="*/ 2147483647 w 90"/>
                <a:gd name="T113" fmla="*/ 2147483647 h 66"/>
                <a:gd name="T114" fmla="*/ 2147483647 w 90"/>
                <a:gd name="T115" fmla="*/ 2147483647 h 66"/>
                <a:gd name="T116" fmla="*/ 2147483647 w 90"/>
                <a:gd name="T117" fmla="*/ 2147483647 h 66"/>
                <a:gd name="T118" fmla="*/ 2147483647 w 90"/>
                <a:gd name="T119" fmla="*/ 2147483647 h 66"/>
                <a:gd name="T120" fmla="*/ 2147483647 w 90"/>
                <a:gd name="T121" fmla="*/ 2147483647 h 6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90"/>
                <a:gd name="T184" fmla="*/ 0 h 66"/>
                <a:gd name="T185" fmla="*/ 90 w 90"/>
                <a:gd name="T186" fmla="*/ 66 h 6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90" h="66">
                  <a:moveTo>
                    <a:pt x="3" y="42"/>
                  </a:moveTo>
                  <a:lnTo>
                    <a:pt x="1" y="40"/>
                  </a:lnTo>
                  <a:lnTo>
                    <a:pt x="0" y="40"/>
                  </a:lnTo>
                  <a:lnTo>
                    <a:pt x="0" y="39"/>
                  </a:lnTo>
                  <a:lnTo>
                    <a:pt x="1" y="37"/>
                  </a:lnTo>
                  <a:lnTo>
                    <a:pt x="1" y="36"/>
                  </a:lnTo>
                  <a:lnTo>
                    <a:pt x="1" y="35"/>
                  </a:lnTo>
                  <a:lnTo>
                    <a:pt x="2" y="35"/>
                  </a:lnTo>
                  <a:lnTo>
                    <a:pt x="2" y="36"/>
                  </a:lnTo>
                  <a:lnTo>
                    <a:pt x="2" y="37"/>
                  </a:lnTo>
                  <a:lnTo>
                    <a:pt x="1" y="37"/>
                  </a:lnTo>
                  <a:lnTo>
                    <a:pt x="2" y="38"/>
                  </a:lnTo>
                  <a:lnTo>
                    <a:pt x="3" y="36"/>
                  </a:lnTo>
                  <a:lnTo>
                    <a:pt x="3" y="35"/>
                  </a:lnTo>
                  <a:lnTo>
                    <a:pt x="4" y="34"/>
                  </a:lnTo>
                  <a:lnTo>
                    <a:pt x="3" y="33"/>
                  </a:lnTo>
                  <a:lnTo>
                    <a:pt x="2" y="33"/>
                  </a:lnTo>
                  <a:lnTo>
                    <a:pt x="2" y="30"/>
                  </a:lnTo>
                  <a:lnTo>
                    <a:pt x="3" y="30"/>
                  </a:lnTo>
                  <a:lnTo>
                    <a:pt x="4" y="30"/>
                  </a:lnTo>
                  <a:lnTo>
                    <a:pt x="5" y="29"/>
                  </a:lnTo>
                  <a:lnTo>
                    <a:pt x="4" y="28"/>
                  </a:lnTo>
                  <a:lnTo>
                    <a:pt x="3" y="29"/>
                  </a:lnTo>
                  <a:lnTo>
                    <a:pt x="3" y="27"/>
                  </a:lnTo>
                  <a:lnTo>
                    <a:pt x="3" y="25"/>
                  </a:lnTo>
                  <a:lnTo>
                    <a:pt x="3" y="24"/>
                  </a:lnTo>
                  <a:lnTo>
                    <a:pt x="3" y="22"/>
                  </a:lnTo>
                  <a:lnTo>
                    <a:pt x="3" y="20"/>
                  </a:lnTo>
                  <a:lnTo>
                    <a:pt x="3" y="17"/>
                  </a:lnTo>
                  <a:lnTo>
                    <a:pt x="3" y="15"/>
                  </a:lnTo>
                  <a:lnTo>
                    <a:pt x="2" y="11"/>
                  </a:lnTo>
                  <a:lnTo>
                    <a:pt x="2" y="8"/>
                  </a:lnTo>
                  <a:lnTo>
                    <a:pt x="2" y="6"/>
                  </a:lnTo>
                  <a:lnTo>
                    <a:pt x="3" y="3"/>
                  </a:lnTo>
                  <a:lnTo>
                    <a:pt x="11" y="9"/>
                  </a:lnTo>
                  <a:lnTo>
                    <a:pt x="16" y="12"/>
                  </a:lnTo>
                  <a:lnTo>
                    <a:pt x="19" y="13"/>
                  </a:lnTo>
                  <a:lnTo>
                    <a:pt x="21" y="14"/>
                  </a:lnTo>
                  <a:lnTo>
                    <a:pt x="23" y="14"/>
                  </a:lnTo>
                  <a:lnTo>
                    <a:pt x="24" y="14"/>
                  </a:lnTo>
                  <a:lnTo>
                    <a:pt x="24" y="15"/>
                  </a:lnTo>
                  <a:lnTo>
                    <a:pt x="25" y="20"/>
                  </a:lnTo>
                  <a:lnTo>
                    <a:pt x="24" y="20"/>
                  </a:lnTo>
                  <a:lnTo>
                    <a:pt x="23" y="21"/>
                  </a:lnTo>
                  <a:lnTo>
                    <a:pt x="22" y="23"/>
                  </a:lnTo>
                  <a:lnTo>
                    <a:pt x="22" y="25"/>
                  </a:lnTo>
                  <a:lnTo>
                    <a:pt x="22" y="26"/>
                  </a:lnTo>
                  <a:lnTo>
                    <a:pt x="22" y="27"/>
                  </a:lnTo>
                  <a:lnTo>
                    <a:pt x="22" y="28"/>
                  </a:lnTo>
                  <a:lnTo>
                    <a:pt x="23" y="28"/>
                  </a:lnTo>
                  <a:lnTo>
                    <a:pt x="24" y="27"/>
                  </a:lnTo>
                  <a:lnTo>
                    <a:pt x="25" y="24"/>
                  </a:lnTo>
                  <a:lnTo>
                    <a:pt x="26" y="23"/>
                  </a:lnTo>
                  <a:lnTo>
                    <a:pt x="27" y="21"/>
                  </a:lnTo>
                  <a:lnTo>
                    <a:pt x="29" y="19"/>
                  </a:lnTo>
                  <a:lnTo>
                    <a:pt x="29" y="18"/>
                  </a:lnTo>
                  <a:lnTo>
                    <a:pt x="28" y="15"/>
                  </a:lnTo>
                  <a:lnTo>
                    <a:pt x="26" y="10"/>
                  </a:lnTo>
                  <a:lnTo>
                    <a:pt x="26" y="9"/>
                  </a:lnTo>
                  <a:lnTo>
                    <a:pt x="27" y="9"/>
                  </a:lnTo>
                  <a:lnTo>
                    <a:pt x="28" y="9"/>
                  </a:lnTo>
                  <a:lnTo>
                    <a:pt x="29" y="7"/>
                  </a:lnTo>
                  <a:lnTo>
                    <a:pt x="29" y="5"/>
                  </a:lnTo>
                  <a:lnTo>
                    <a:pt x="27" y="5"/>
                  </a:lnTo>
                  <a:lnTo>
                    <a:pt x="27" y="3"/>
                  </a:lnTo>
                  <a:lnTo>
                    <a:pt x="27" y="0"/>
                  </a:lnTo>
                  <a:lnTo>
                    <a:pt x="45" y="5"/>
                  </a:lnTo>
                  <a:lnTo>
                    <a:pt x="62" y="9"/>
                  </a:lnTo>
                  <a:lnTo>
                    <a:pt x="90" y="16"/>
                  </a:lnTo>
                  <a:lnTo>
                    <a:pt x="80" y="59"/>
                  </a:lnTo>
                  <a:lnTo>
                    <a:pt x="80" y="60"/>
                  </a:lnTo>
                  <a:lnTo>
                    <a:pt x="80" y="61"/>
                  </a:lnTo>
                  <a:lnTo>
                    <a:pt x="81" y="62"/>
                  </a:lnTo>
                  <a:lnTo>
                    <a:pt x="81" y="63"/>
                  </a:lnTo>
                  <a:lnTo>
                    <a:pt x="80" y="63"/>
                  </a:lnTo>
                  <a:lnTo>
                    <a:pt x="80" y="64"/>
                  </a:lnTo>
                  <a:lnTo>
                    <a:pt x="80" y="65"/>
                  </a:lnTo>
                  <a:lnTo>
                    <a:pt x="80" y="66"/>
                  </a:lnTo>
                  <a:lnTo>
                    <a:pt x="56" y="60"/>
                  </a:lnTo>
                  <a:lnTo>
                    <a:pt x="55" y="61"/>
                  </a:lnTo>
                  <a:lnTo>
                    <a:pt x="53" y="61"/>
                  </a:lnTo>
                  <a:lnTo>
                    <a:pt x="52" y="61"/>
                  </a:lnTo>
                  <a:lnTo>
                    <a:pt x="51" y="61"/>
                  </a:lnTo>
                  <a:lnTo>
                    <a:pt x="50" y="60"/>
                  </a:lnTo>
                  <a:lnTo>
                    <a:pt x="48" y="60"/>
                  </a:lnTo>
                  <a:lnTo>
                    <a:pt x="47" y="61"/>
                  </a:lnTo>
                  <a:lnTo>
                    <a:pt x="45" y="60"/>
                  </a:lnTo>
                  <a:lnTo>
                    <a:pt x="44" y="60"/>
                  </a:lnTo>
                  <a:lnTo>
                    <a:pt x="42" y="61"/>
                  </a:lnTo>
                  <a:lnTo>
                    <a:pt x="41" y="61"/>
                  </a:lnTo>
                  <a:lnTo>
                    <a:pt x="38" y="61"/>
                  </a:lnTo>
                  <a:lnTo>
                    <a:pt x="37" y="60"/>
                  </a:lnTo>
                  <a:lnTo>
                    <a:pt x="35" y="60"/>
                  </a:lnTo>
                  <a:lnTo>
                    <a:pt x="30" y="60"/>
                  </a:lnTo>
                  <a:lnTo>
                    <a:pt x="29" y="59"/>
                  </a:lnTo>
                  <a:lnTo>
                    <a:pt x="24" y="58"/>
                  </a:lnTo>
                  <a:lnTo>
                    <a:pt x="22" y="57"/>
                  </a:lnTo>
                  <a:lnTo>
                    <a:pt x="19" y="58"/>
                  </a:lnTo>
                  <a:lnTo>
                    <a:pt x="15" y="57"/>
                  </a:lnTo>
                  <a:lnTo>
                    <a:pt x="12" y="56"/>
                  </a:lnTo>
                  <a:lnTo>
                    <a:pt x="11" y="54"/>
                  </a:lnTo>
                  <a:lnTo>
                    <a:pt x="11" y="50"/>
                  </a:lnTo>
                  <a:lnTo>
                    <a:pt x="12" y="49"/>
                  </a:lnTo>
                  <a:lnTo>
                    <a:pt x="11" y="47"/>
                  </a:lnTo>
                  <a:lnTo>
                    <a:pt x="9" y="44"/>
                  </a:lnTo>
                  <a:lnTo>
                    <a:pt x="7" y="44"/>
                  </a:lnTo>
                  <a:lnTo>
                    <a:pt x="6" y="43"/>
                  </a:lnTo>
                  <a:lnTo>
                    <a:pt x="3" y="42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0" name="Freeform 47"/>
            <p:cNvSpPr>
              <a:spLocks/>
            </p:cNvSpPr>
            <p:nvPr/>
          </p:nvSpPr>
          <p:spPr bwMode="auto">
            <a:xfrm>
              <a:off x="3157538" y="1833565"/>
              <a:ext cx="658812" cy="1006475"/>
            </a:xfrm>
            <a:custGeom>
              <a:avLst/>
              <a:gdLst>
                <a:gd name="T0" fmla="*/ 2147483647 w 81"/>
                <a:gd name="T1" fmla="*/ 2147483647 h 130"/>
                <a:gd name="T2" fmla="*/ 2147483647 w 81"/>
                <a:gd name="T3" fmla="*/ 2147483647 h 130"/>
                <a:gd name="T4" fmla="*/ 2147483647 w 81"/>
                <a:gd name="T5" fmla="*/ 2147483647 h 130"/>
                <a:gd name="T6" fmla="*/ 2147483647 w 81"/>
                <a:gd name="T7" fmla="*/ 2147483647 h 130"/>
                <a:gd name="T8" fmla="*/ 2147483647 w 81"/>
                <a:gd name="T9" fmla="*/ 2147483647 h 130"/>
                <a:gd name="T10" fmla="*/ 2147483647 w 81"/>
                <a:gd name="T11" fmla="*/ 2147483647 h 130"/>
                <a:gd name="T12" fmla="*/ 2147483647 w 81"/>
                <a:gd name="T13" fmla="*/ 2147483647 h 130"/>
                <a:gd name="T14" fmla="*/ 2147483647 w 81"/>
                <a:gd name="T15" fmla="*/ 2147483647 h 130"/>
                <a:gd name="T16" fmla="*/ 2147483647 w 81"/>
                <a:gd name="T17" fmla="*/ 2147483647 h 130"/>
                <a:gd name="T18" fmla="*/ 2147483647 w 81"/>
                <a:gd name="T19" fmla="*/ 2147483647 h 130"/>
                <a:gd name="T20" fmla="*/ 2147483647 w 81"/>
                <a:gd name="T21" fmla="*/ 2147483647 h 130"/>
                <a:gd name="T22" fmla="*/ 2147483647 w 81"/>
                <a:gd name="T23" fmla="*/ 2147483647 h 130"/>
                <a:gd name="T24" fmla="*/ 2147483647 w 81"/>
                <a:gd name="T25" fmla="*/ 2147483647 h 130"/>
                <a:gd name="T26" fmla="*/ 2147483647 w 81"/>
                <a:gd name="T27" fmla="*/ 2147483647 h 130"/>
                <a:gd name="T28" fmla="*/ 2147483647 w 81"/>
                <a:gd name="T29" fmla="*/ 0 h 130"/>
                <a:gd name="T30" fmla="*/ 2147483647 w 81"/>
                <a:gd name="T31" fmla="*/ 2147483647 h 130"/>
                <a:gd name="T32" fmla="*/ 2147483647 w 81"/>
                <a:gd name="T33" fmla="*/ 2147483647 h 130"/>
                <a:gd name="T34" fmla="*/ 2147483647 w 81"/>
                <a:gd name="T35" fmla="*/ 2147483647 h 130"/>
                <a:gd name="T36" fmla="*/ 2147483647 w 81"/>
                <a:gd name="T37" fmla="*/ 2147483647 h 130"/>
                <a:gd name="T38" fmla="*/ 2147483647 w 81"/>
                <a:gd name="T39" fmla="*/ 2147483647 h 130"/>
                <a:gd name="T40" fmla="*/ 2147483647 w 81"/>
                <a:gd name="T41" fmla="*/ 2147483647 h 130"/>
                <a:gd name="T42" fmla="*/ 2147483647 w 81"/>
                <a:gd name="T43" fmla="*/ 2147483647 h 130"/>
                <a:gd name="T44" fmla="*/ 2147483647 w 81"/>
                <a:gd name="T45" fmla="*/ 2147483647 h 130"/>
                <a:gd name="T46" fmla="*/ 2147483647 w 81"/>
                <a:gd name="T47" fmla="*/ 2147483647 h 130"/>
                <a:gd name="T48" fmla="*/ 2147483647 w 81"/>
                <a:gd name="T49" fmla="*/ 2147483647 h 130"/>
                <a:gd name="T50" fmla="*/ 2147483647 w 81"/>
                <a:gd name="T51" fmla="*/ 2147483647 h 130"/>
                <a:gd name="T52" fmla="*/ 2147483647 w 81"/>
                <a:gd name="T53" fmla="*/ 2147483647 h 130"/>
                <a:gd name="T54" fmla="*/ 2147483647 w 81"/>
                <a:gd name="T55" fmla="*/ 2147483647 h 130"/>
                <a:gd name="T56" fmla="*/ 2147483647 w 81"/>
                <a:gd name="T57" fmla="*/ 2147483647 h 130"/>
                <a:gd name="T58" fmla="*/ 2147483647 w 81"/>
                <a:gd name="T59" fmla="*/ 2147483647 h 130"/>
                <a:gd name="T60" fmla="*/ 2147483647 w 81"/>
                <a:gd name="T61" fmla="*/ 2147483647 h 130"/>
                <a:gd name="T62" fmla="*/ 2147483647 w 81"/>
                <a:gd name="T63" fmla="*/ 2147483647 h 130"/>
                <a:gd name="T64" fmla="*/ 2147483647 w 81"/>
                <a:gd name="T65" fmla="*/ 2147483647 h 130"/>
                <a:gd name="T66" fmla="*/ 2147483647 w 81"/>
                <a:gd name="T67" fmla="*/ 2147483647 h 130"/>
                <a:gd name="T68" fmla="*/ 2147483647 w 81"/>
                <a:gd name="T69" fmla="*/ 2147483647 h 130"/>
                <a:gd name="T70" fmla="*/ 2147483647 w 81"/>
                <a:gd name="T71" fmla="*/ 2147483647 h 130"/>
                <a:gd name="T72" fmla="*/ 2147483647 w 81"/>
                <a:gd name="T73" fmla="*/ 2147483647 h 130"/>
                <a:gd name="T74" fmla="*/ 2147483647 w 81"/>
                <a:gd name="T75" fmla="*/ 2147483647 h 130"/>
                <a:gd name="T76" fmla="*/ 2147483647 w 81"/>
                <a:gd name="T77" fmla="*/ 2147483647 h 130"/>
                <a:gd name="T78" fmla="*/ 2147483647 w 81"/>
                <a:gd name="T79" fmla="*/ 2147483647 h 130"/>
                <a:gd name="T80" fmla="*/ 2147483647 w 81"/>
                <a:gd name="T81" fmla="*/ 2147483647 h 130"/>
                <a:gd name="T82" fmla="*/ 2147483647 w 81"/>
                <a:gd name="T83" fmla="*/ 2147483647 h 130"/>
                <a:gd name="T84" fmla="*/ 2147483647 w 81"/>
                <a:gd name="T85" fmla="*/ 2147483647 h 130"/>
                <a:gd name="T86" fmla="*/ 2147483647 w 81"/>
                <a:gd name="T87" fmla="*/ 2147483647 h 130"/>
                <a:gd name="T88" fmla="*/ 2147483647 w 81"/>
                <a:gd name="T89" fmla="*/ 2147483647 h 130"/>
                <a:gd name="T90" fmla="*/ 2147483647 w 81"/>
                <a:gd name="T91" fmla="*/ 2147483647 h 130"/>
                <a:gd name="T92" fmla="*/ 2147483647 w 81"/>
                <a:gd name="T93" fmla="*/ 2147483647 h 130"/>
                <a:gd name="T94" fmla="*/ 2147483647 w 81"/>
                <a:gd name="T95" fmla="*/ 2147483647 h 130"/>
                <a:gd name="T96" fmla="*/ 0 w 81"/>
                <a:gd name="T97" fmla="*/ 2147483647 h 13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81"/>
                <a:gd name="T148" fmla="*/ 0 h 130"/>
                <a:gd name="T149" fmla="*/ 81 w 81"/>
                <a:gd name="T150" fmla="*/ 130 h 13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81" h="130">
                  <a:moveTo>
                    <a:pt x="0" y="116"/>
                  </a:moveTo>
                  <a:lnTo>
                    <a:pt x="7" y="86"/>
                  </a:lnTo>
                  <a:lnTo>
                    <a:pt x="8" y="84"/>
                  </a:lnTo>
                  <a:lnTo>
                    <a:pt x="8" y="82"/>
                  </a:lnTo>
                  <a:lnTo>
                    <a:pt x="9" y="82"/>
                  </a:lnTo>
                  <a:lnTo>
                    <a:pt x="9" y="81"/>
                  </a:lnTo>
                  <a:lnTo>
                    <a:pt x="10" y="80"/>
                  </a:lnTo>
                  <a:lnTo>
                    <a:pt x="9" y="79"/>
                  </a:lnTo>
                  <a:lnTo>
                    <a:pt x="7" y="78"/>
                  </a:lnTo>
                  <a:lnTo>
                    <a:pt x="6" y="77"/>
                  </a:lnTo>
                  <a:lnTo>
                    <a:pt x="7" y="75"/>
                  </a:lnTo>
                  <a:lnTo>
                    <a:pt x="10" y="70"/>
                  </a:lnTo>
                  <a:lnTo>
                    <a:pt x="12" y="69"/>
                  </a:lnTo>
                  <a:lnTo>
                    <a:pt x="13" y="68"/>
                  </a:lnTo>
                  <a:lnTo>
                    <a:pt x="13" y="67"/>
                  </a:lnTo>
                  <a:lnTo>
                    <a:pt x="14" y="66"/>
                  </a:lnTo>
                  <a:lnTo>
                    <a:pt x="20" y="57"/>
                  </a:lnTo>
                  <a:lnTo>
                    <a:pt x="20" y="54"/>
                  </a:lnTo>
                  <a:lnTo>
                    <a:pt x="19" y="53"/>
                  </a:lnTo>
                  <a:lnTo>
                    <a:pt x="17" y="53"/>
                  </a:lnTo>
                  <a:lnTo>
                    <a:pt x="16" y="51"/>
                  </a:lnTo>
                  <a:lnTo>
                    <a:pt x="16" y="50"/>
                  </a:lnTo>
                  <a:lnTo>
                    <a:pt x="16" y="48"/>
                  </a:lnTo>
                  <a:lnTo>
                    <a:pt x="16" y="47"/>
                  </a:lnTo>
                  <a:lnTo>
                    <a:pt x="17" y="46"/>
                  </a:lnTo>
                  <a:lnTo>
                    <a:pt x="16" y="45"/>
                  </a:lnTo>
                  <a:lnTo>
                    <a:pt x="16" y="43"/>
                  </a:lnTo>
                  <a:lnTo>
                    <a:pt x="26" y="0"/>
                  </a:lnTo>
                  <a:lnTo>
                    <a:pt x="37" y="3"/>
                  </a:lnTo>
                  <a:lnTo>
                    <a:pt x="34" y="19"/>
                  </a:lnTo>
                  <a:lnTo>
                    <a:pt x="36" y="23"/>
                  </a:lnTo>
                  <a:lnTo>
                    <a:pt x="36" y="26"/>
                  </a:lnTo>
                  <a:lnTo>
                    <a:pt x="36" y="28"/>
                  </a:lnTo>
                  <a:lnTo>
                    <a:pt x="35" y="29"/>
                  </a:lnTo>
                  <a:lnTo>
                    <a:pt x="36" y="30"/>
                  </a:lnTo>
                  <a:lnTo>
                    <a:pt x="37" y="31"/>
                  </a:lnTo>
                  <a:lnTo>
                    <a:pt x="40" y="34"/>
                  </a:lnTo>
                  <a:lnTo>
                    <a:pt x="42" y="39"/>
                  </a:lnTo>
                  <a:lnTo>
                    <a:pt x="42" y="41"/>
                  </a:lnTo>
                  <a:lnTo>
                    <a:pt x="43" y="43"/>
                  </a:lnTo>
                  <a:lnTo>
                    <a:pt x="45" y="43"/>
                  </a:lnTo>
                  <a:lnTo>
                    <a:pt x="45" y="45"/>
                  </a:lnTo>
                  <a:lnTo>
                    <a:pt x="48" y="45"/>
                  </a:lnTo>
                  <a:lnTo>
                    <a:pt x="49" y="46"/>
                  </a:lnTo>
                  <a:lnTo>
                    <a:pt x="46" y="51"/>
                  </a:lnTo>
                  <a:lnTo>
                    <a:pt x="46" y="52"/>
                  </a:lnTo>
                  <a:lnTo>
                    <a:pt x="45" y="53"/>
                  </a:lnTo>
                  <a:lnTo>
                    <a:pt x="45" y="56"/>
                  </a:lnTo>
                  <a:lnTo>
                    <a:pt x="45" y="57"/>
                  </a:lnTo>
                  <a:lnTo>
                    <a:pt x="43" y="59"/>
                  </a:lnTo>
                  <a:lnTo>
                    <a:pt x="43" y="60"/>
                  </a:lnTo>
                  <a:lnTo>
                    <a:pt x="43" y="61"/>
                  </a:lnTo>
                  <a:lnTo>
                    <a:pt x="43" y="62"/>
                  </a:lnTo>
                  <a:lnTo>
                    <a:pt x="45" y="65"/>
                  </a:lnTo>
                  <a:lnTo>
                    <a:pt x="46" y="65"/>
                  </a:lnTo>
                  <a:lnTo>
                    <a:pt x="49" y="62"/>
                  </a:lnTo>
                  <a:lnTo>
                    <a:pt x="50" y="61"/>
                  </a:lnTo>
                  <a:lnTo>
                    <a:pt x="50" y="62"/>
                  </a:lnTo>
                  <a:lnTo>
                    <a:pt x="51" y="63"/>
                  </a:lnTo>
                  <a:lnTo>
                    <a:pt x="52" y="64"/>
                  </a:lnTo>
                  <a:lnTo>
                    <a:pt x="52" y="66"/>
                  </a:lnTo>
                  <a:lnTo>
                    <a:pt x="52" y="69"/>
                  </a:lnTo>
                  <a:lnTo>
                    <a:pt x="52" y="72"/>
                  </a:lnTo>
                  <a:lnTo>
                    <a:pt x="54" y="74"/>
                  </a:lnTo>
                  <a:lnTo>
                    <a:pt x="54" y="75"/>
                  </a:lnTo>
                  <a:lnTo>
                    <a:pt x="53" y="76"/>
                  </a:lnTo>
                  <a:lnTo>
                    <a:pt x="54" y="78"/>
                  </a:lnTo>
                  <a:lnTo>
                    <a:pt x="56" y="78"/>
                  </a:lnTo>
                  <a:lnTo>
                    <a:pt x="57" y="80"/>
                  </a:lnTo>
                  <a:lnTo>
                    <a:pt x="57" y="81"/>
                  </a:lnTo>
                  <a:lnTo>
                    <a:pt x="57" y="83"/>
                  </a:lnTo>
                  <a:lnTo>
                    <a:pt x="57" y="84"/>
                  </a:lnTo>
                  <a:lnTo>
                    <a:pt x="58" y="86"/>
                  </a:lnTo>
                  <a:lnTo>
                    <a:pt x="59" y="87"/>
                  </a:lnTo>
                  <a:lnTo>
                    <a:pt x="60" y="85"/>
                  </a:lnTo>
                  <a:lnTo>
                    <a:pt x="61" y="84"/>
                  </a:lnTo>
                  <a:lnTo>
                    <a:pt x="63" y="85"/>
                  </a:lnTo>
                  <a:lnTo>
                    <a:pt x="65" y="86"/>
                  </a:lnTo>
                  <a:lnTo>
                    <a:pt x="66" y="85"/>
                  </a:lnTo>
                  <a:lnTo>
                    <a:pt x="67" y="84"/>
                  </a:lnTo>
                  <a:lnTo>
                    <a:pt x="67" y="85"/>
                  </a:lnTo>
                  <a:lnTo>
                    <a:pt x="71" y="85"/>
                  </a:lnTo>
                  <a:lnTo>
                    <a:pt x="72" y="86"/>
                  </a:lnTo>
                  <a:lnTo>
                    <a:pt x="73" y="86"/>
                  </a:lnTo>
                  <a:lnTo>
                    <a:pt x="76" y="86"/>
                  </a:lnTo>
                  <a:lnTo>
                    <a:pt x="76" y="84"/>
                  </a:lnTo>
                  <a:lnTo>
                    <a:pt x="77" y="83"/>
                  </a:lnTo>
                  <a:lnTo>
                    <a:pt x="79" y="85"/>
                  </a:lnTo>
                  <a:lnTo>
                    <a:pt x="79" y="87"/>
                  </a:lnTo>
                  <a:lnTo>
                    <a:pt x="81" y="88"/>
                  </a:lnTo>
                  <a:lnTo>
                    <a:pt x="75" y="130"/>
                  </a:lnTo>
                  <a:lnTo>
                    <a:pt x="74" y="130"/>
                  </a:lnTo>
                  <a:lnTo>
                    <a:pt x="37" y="124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1" name="Freeform 48"/>
            <p:cNvSpPr>
              <a:spLocks/>
            </p:cNvSpPr>
            <p:nvPr/>
          </p:nvSpPr>
          <p:spPr bwMode="auto">
            <a:xfrm>
              <a:off x="3433764" y="1857375"/>
              <a:ext cx="1122362" cy="673100"/>
            </a:xfrm>
            <a:custGeom>
              <a:avLst/>
              <a:gdLst>
                <a:gd name="T0" fmla="*/ 2147483647 w 138"/>
                <a:gd name="T1" fmla="*/ 2147483647 h 87"/>
                <a:gd name="T2" fmla="*/ 2147483647 w 138"/>
                <a:gd name="T3" fmla="*/ 2147483647 h 87"/>
                <a:gd name="T4" fmla="*/ 2147483647 w 138"/>
                <a:gd name="T5" fmla="*/ 2147483647 h 87"/>
                <a:gd name="T6" fmla="*/ 2147483647 w 138"/>
                <a:gd name="T7" fmla="*/ 2147483647 h 87"/>
                <a:gd name="T8" fmla="*/ 2147483647 w 138"/>
                <a:gd name="T9" fmla="*/ 2147483647 h 87"/>
                <a:gd name="T10" fmla="*/ 2147483647 w 138"/>
                <a:gd name="T11" fmla="*/ 2147483647 h 87"/>
                <a:gd name="T12" fmla="*/ 2147483647 w 138"/>
                <a:gd name="T13" fmla="*/ 2147483647 h 87"/>
                <a:gd name="T14" fmla="*/ 2147483647 w 138"/>
                <a:gd name="T15" fmla="*/ 2147483647 h 87"/>
                <a:gd name="T16" fmla="*/ 2147483647 w 138"/>
                <a:gd name="T17" fmla="*/ 2147483647 h 87"/>
                <a:gd name="T18" fmla="*/ 2147483647 w 138"/>
                <a:gd name="T19" fmla="*/ 2147483647 h 87"/>
                <a:gd name="T20" fmla="*/ 2147483647 w 138"/>
                <a:gd name="T21" fmla="*/ 2147483647 h 87"/>
                <a:gd name="T22" fmla="*/ 2147483647 w 138"/>
                <a:gd name="T23" fmla="*/ 2147483647 h 87"/>
                <a:gd name="T24" fmla="*/ 2147483647 w 138"/>
                <a:gd name="T25" fmla="*/ 2147483647 h 87"/>
                <a:gd name="T26" fmla="*/ 2147483647 w 138"/>
                <a:gd name="T27" fmla="*/ 2147483647 h 87"/>
                <a:gd name="T28" fmla="*/ 2147483647 w 138"/>
                <a:gd name="T29" fmla="*/ 2147483647 h 87"/>
                <a:gd name="T30" fmla="*/ 2147483647 w 138"/>
                <a:gd name="T31" fmla="*/ 2147483647 h 87"/>
                <a:gd name="T32" fmla="*/ 2147483647 w 138"/>
                <a:gd name="T33" fmla="*/ 2147483647 h 87"/>
                <a:gd name="T34" fmla="*/ 2147483647 w 138"/>
                <a:gd name="T35" fmla="*/ 2147483647 h 87"/>
                <a:gd name="T36" fmla="*/ 2147483647 w 138"/>
                <a:gd name="T37" fmla="*/ 2147483647 h 87"/>
                <a:gd name="T38" fmla="*/ 2147483647 w 138"/>
                <a:gd name="T39" fmla="*/ 2147483647 h 87"/>
                <a:gd name="T40" fmla="*/ 2147483647 w 138"/>
                <a:gd name="T41" fmla="*/ 2147483647 h 87"/>
                <a:gd name="T42" fmla="*/ 2147483647 w 138"/>
                <a:gd name="T43" fmla="*/ 2147483647 h 87"/>
                <a:gd name="T44" fmla="*/ 2147483647 w 138"/>
                <a:gd name="T45" fmla="*/ 2147483647 h 87"/>
                <a:gd name="T46" fmla="*/ 2147483647 w 138"/>
                <a:gd name="T47" fmla="*/ 2147483647 h 87"/>
                <a:gd name="T48" fmla="*/ 2147483647 w 138"/>
                <a:gd name="T49" fmla="*/ 2147483647 h 87"/>
                <a:gd name="T50" fmla="*/ 2147483647 w 138"/>
                <a:gd name="T51" fmla="*/ 2147483647 h 87"/>
                <a:gd name="T52" fmla="*/ 2147483647 w 138"/>
                <a:gd name="T53" fmla="*/ 2147483647 h 87"/>
                <a:gd name="T54" fmla="*/ 2147483647 w 138"/>
                <a:gd name="T55" fmla="*/ 2147483647 h 87"/>
                <a:gd name="T56" fmla="*/ 2147483647 w 138"/>
                <a:gd name="T57" fmla="*/ 2147483647 h 87"/>
                <a:gd name="T58" fmla="*/ 2147483647 w 138"/>
                <a:gd name="T59" fmla="*/ 2147483647 h 87"/>
                <a:gd name="T60" fmla="*/ 2147483647 w 138"/>
                <a:gd name="T61" fmla="*/ 2147483647 h 87"/>
                <a:gd name="T62" fmla="*/ 2147483647 w 138"/>
                <a:gd name="T63" fmla="*/ 2147483647 h 87"/>
                <a:gd name="T64" fmla="*/ 2147483647 w 138"/>
                <a:gd name="T65" fmla="*/ 0 h 87"/>
                <a:gd name="T66" fmla="*/ 2147483647 w 138"/>
                <a:gd name="T67" fmla="*/ 2147483647 h 87"/>
                <a:gd name="T68" fmla="*/ 2147483647 w 138"/>
                <a:gd name="T69" fmla="*/ 2147483647 h 87"/>
                <a:gd name="T70" fmla="*/ 2147483647 w 138"/>
                <a:gd name="T71" fmla="*/ 2147483647 h 8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38"/>
                <a:gd name="T109" fmla="*/ 0 h 87"/>
                <a:gd name="T110" fmla="*/ 138 w 138"/>
                <a:gd name="T111" fmla="*/ 87 h 87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38" h="87">
                  <a:moveTo>
                    <a:pt x="132" y="87"/>
                  </a:moveTo>
                  <a:lnTo>
                    <a:pt x="48" y="77"/>
                  </a:lnTo>
                  <a:lnTo>
                    <a:pt x="47" y="85"/>
                  </a:lnTo>
                  <a:lnTo>
                    <a:pt x="45" y="84"/>
                  </a:lnTo>
                  <a:lnTo>
                    <a:pt x="45" y="82"/>
                  </a:lnTo>
                  <a:lnTo>
                    <a:pt x="43" y="80"/>
                  </a:lnTo>
                  <a:lnTo>
                    <a:pt x="42" y="81"/>
                  </a:lnTo>
                  <a:lnTo>
                    <a:pt x="42" y="83"/>
                  </a:lnTo>
                  <a:lnTo>
                    <a:pt x="39" y="83"/>
                  </a:lnTo>
                  <a:lnTo>
                    <a:pt x="38" y="83"/>
                  </a:lnTo>
                  <a:lnTo>
                    <a:pt x="37" y="82"/>
                  </a:lnTo>
                  <a:lnTo>
                    <a:pt x="33" y="82"/>
                  </a:lnTo>
                  <a:lnTo>
                    <a:pt x="33" y="81"/>
                  </a:lnTo>
                  <a:lnTo>
                    <a:pt x="32" y="82"/>
                  </a:lnTo>
                  <a:lnTo>
                    <a:pt x="31" y="83"/>
                  </a:lnTo>
                  <a:lnTo>
                    <a:pt x="29" y="82"/>
                  </a:lnTo>
                  <a:lnTo>
                    <a:pt x="27" y="81"/>
                  </a:lnTo>
                  <a:lnTo>
                    <a:pt x="26" y="82"/>
                  </a:lnTo>
                  <a:lnTo>
                    <a:pt x="25" y="84"/>
                  </a:lnTo>
                  <a:lnTo>
                    <a:pt x="24" y="83"/>
                  </a:lnTo>
                  <a:lnTo>
                    <a:pt x="23" y="81"/>
                  </a:lnTo>
                  <a:lnTo>
                    <a:pt x="23" y="80"/>
                  </a:lnTo>
                  <a:lnTo>
                    <a:pt x="23" y="78"/>
                  </a:lnTo>
                  <a:lnTo>
                    <a:pt x="23" y="77"/>
                  </a:lnTo>
                  <a:lnTo>
                    <a:pt x="22" y="75"/>
                  </a:lnTo>
                  <a:lnTo>
                    <a:pt x="20" y="75"/>
                  </a:lnTo>
                  <a:lnTo>
                    <a:pt x="19" y="73"/>
                  </a:lnTo>
                  <a:lnTo>
                    <a:pt x="20" y="72"/>
                  </a:lnTo>
                  <a:lnTo>
                    <a:pt x="20" y="71"/>
                  </a:lnTo>
                  <a:lnTo>
                    <a:pt x="18" y="69"/>
                  </a:lnTo>
                  <a:lnTo>
                    <a:pt x="18" y="66"/>
                  </a:lnTo>
                  <a:lnTo>
                    <a:pt x="18" y="63"/>
                  </a:lnTo>
                  <a:lnTo>
                    <a:pt x="18" y="61"/>
                  </a:lnTo>
                  <a:lnTo>
                    <a:pt x="17" y="60"/>
                  </a:lnTo>
                  <a:lnTo>
                    <a:pt x="16" y="59"/>
                  </a:lnTo>
                  <a:lnTo>
                    <a:pt x="16" y="58"/>
                  </a:lnTo>
                  <a:lnTo>
                    <a:pt x="15" y="59"/>
                  </a:lnTo>
                  <a:lnTo>
                    <a:pt x="12" y="62"/>
                  </a:lnTo>
                  <a:lnTo>
                    <a:pt x="11" y="62"/>
                  </a:lnTo>
                  <a:lnTo>
                    <a:pt x="9" y="59"/>
                  </a:lnTo>
                  <a:lnTo>
                    <a:pt x="9" y="58"/>
                  </a:lnTo>
                  <a:lnTo>
                    <a:pt x="9" y="57"/>
                  </a:lnTo>
                  <a:lnTo>
                    <a:pt x="9" y="56"/>
                  </a:lnTo>
                  <a:lnTo>
                    <a:pt x="11" y="54"/>
                  </a:lnTo>
                  <a:lnTo>
                    <a:pt x="11" y="53"/>
                  </a:lnTo>
                  <a:lnTo>
                    <a:pt x="11" y="50"/>
                  </a:lnTo>
                  <a:lnTo>
                    <a:pt x="12" y="49"/>
                  </a:lnTo>
                  <a:lnTo>
                    <a:pt x="12" y="48"/>
                  </a:lnTo>
                  <a:lnTo>
                    <a:pt x="15" y="43"/>
                  </a:lnTo>
                  <a:lnTo>
                    <a:pt x="14" y="42"/>
                  </a:lnTo>
                  <a:lnTo>
                    <a:pt x="11" y="42"/>
                  </a:lnTo>
                  <a:lnTo>
                    <a:pt x="11" y="40"/>
                  </a:lnTo>
                  <a:lnTo>
                    <a:pt x="9" y="40"/>
                  </a:lnTo>
                  <a:lnTo>
                    <a:pt x="8" y="38"/>
                  </a:lnTo>
                  <a:lnTo>
                    <a:pt x="8" y="36"/>
                  </a:lnTo>
                  <a:lnTo>
                    <a:pt x="6" y="31"/>
                  </a:lnTo>
                  <a:lnTo>
                    <a:pt x="3" y="28"/>
                  </a:lnTo>
                  <a:lnTo>
                    <a:pt x="2" y="27"/>
                  </a:lnTo>
                  <a:lnTo>
                    <a:pt x="1" y="26"/>
                  </a:lnTo>
                  <a:lnTo>
                    <a:pt x="2" y="25"/>
                  </a:lnTo>
                  <a:lnTo>
                    <a:pt x="2" y="23"/>
                  </a:lnTo>
                  <a:lnTo>
                    <a:pt x="2" y="20"/>
                  </a:lnTo>
                  <a:lnTo>
                    <a:pt x="0" y="16"/>
                  </a:lnTo>
                  <a:lnTo>
                    <a:pt x="3" y="0"/>
                  </a:lnTo>
                  <a:lnTo>
                    <a:pt x="15" y="2"/>
                  </a:lnTo>
                  <a:lnTo>
                    <a:pt x="49" y="8"/>
                  </a:lnTo>
                  <a:lnTo>
                    <a:pt x="84" y="13"/>
                  </a:lnTo>
                  <a:lnTo>
                    <a:pt x="138" y="19"/>
                  </a:lnTo>
                  <a:lnTo>
                    <a:pt x="133" y="70"/>
                  </a:lnTo>
                  <a:lnTo>
                    <a:pt x="132" y="87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2" name="Freeform 49"/>
            <p:cNvSpPr>
              <a:spLocks/>
            </p:cNvSpPr>
            <p:nvPr/>
          </p:nvSpPr>
          <p:spPr bwMode="auto">
            <a:xfrm>
              <a:off x="2759076" y="2662240"/>
              <a:ext cx="698500" cy="1030287"/>
            </a:xfrm>
            <a:custGeom>
              <a:avLst/>
              <a:gdLst>
                <a:gd name="T0" fmla="*/ 2147483647 w 86"/>
                <a:gd name="T1" fmla="*/ 0 h 133"/>
                <a:gd name="T2" fmla="*/ 0 w 86"/>
                <a:gd name="T3" fmla="*/ 2147483647 h 133"/>
                <a:gd name="T4" fmla="*/ 2147483647 w 86"/>
                <a:gd name="T5" fmla="*/ 2147483647 h 133"/>
                <a:gd name="T6" fmla="*/ 2147483647 w 86"/>
                <a:gd name="T7" fmla="*/ 2147483647 h 133"/>
                <a:gd name="T8" fmla="*/ 2147483647 w 86"/>
                <a:gd name="T9" fmla="*/ 2147483647 h 133"/>
                <a:gd name="T10" fmla="*/ 2147483647 w 86"/>
                <a:gd name="T11" fmla="*/ 2147483647 h 133"/>
                <a:gd name="T12" fmla="*/ 2147483647 w 86"/>
                <a:gd name="T13" fmla="*/ 2147483647 h 133"/>
                <a:gd name="T14" fmla="*/ 2147483647 w 86"/>
                <a:gd name="T15" fmla="*/ 2147483647 h 133"/>
                <a:gd name="T16" fmla="*/ 2147483647 w 86"/>
                <a:gd name="T17" fmla="*/ 2147483647 h 133"/>
                <a:gd name="T18" fmla="*/ 2147483647 w 86"/>
                <a:gd name="T19" fmla="*/ 2147483647 h 133"/>
                <a:gd name="T20" fmla="*/ 2147483647 w 86"/>
                <a:gd name="T21" fmla="*/ 2147483647 h 133"/>
                <a:gd name="T22" fmla="*/ 2147483647 w 86"/>
                <a:gd name="T23" fmla="*/ 2147483647 h 133"/>
                <a:gd name="T24" fmla="*/ 2147483647 w 86"/>
                <a:gd name="T25" fmla="*/ 2147483647 h 133"/>
                <a:gd name="T26" fmla="*/ 2147483647 w 86"/>
                <a:gd name="T27" fmla="*/ 2147483647 h 133"/>
                <a:gd name="T28" fmla="*/ 2147483647 w 86"/>
                <a:gd name="T29" fmla="*/ 2147483647 h 133"/>
                <a:gd name="T30" fmla="*/ 2147483647 w 86"/>
                <a:gd name="T31" fmla="*/ 2147483647 h 133"/>
                <a:gd name="T32" fmla="*/ 2147483647 w 86"/>
                <a:gd name="T33" fmla="*/ 2147483647 h 133"/>
                <a:gd name="T34" fmla="*/ 2147483647 w 86"/>
                <a:gd name="T35" fmla="*/ 2147483647 h 133"/>
                <a:gd name="T36" fmla="*/ 2147483647 w 86"/>
                <a:gd name="T37" fmla="*/ 2147483647 h 133"/>
                <a:gd name="T38" fmla="*/ 2147483647 w 86"/>
                <a:gd name="T39" fmla="*/ 2147483647 h 133"/>
                <a:gd name="T40" fmla="*/ 2147483647 w 86"/>
                <a:gd name="T41" fmla="*/ 0 h 133"/>
                <a:gd name="T42" fmla="*/ 2147483647 w 86"/>
                <a:gd name="T43" fmla="*/ 0 h 13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86"/>
                <a:gd name="T67" fmla="*/ 0 h 133"/>
                <a:gd name="T68" fmla="*/ 86 w 86"/>
                <a:gd name="T69" fmla="*/ 133 h 133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86" h="133">
                  <a:moveTo>
                    <a:pt x="13" y="0"/>
                  </a:moveTo>
                  <a:lnTo>
                    <a:pt x="0" y="51"/>
                  </a:lnTo>
                  <a:lnTo>
                    <a:pt x="56" y="133"/>
                  </a:lnTo>
                  <a:lnTo>
                    <a:pt x="56" y="132"/>
                  </a:lnTo>
                  <a:lnTo>
                    <a:pt x="56" y="131"/>
                  </a:lnTo>
                  <a:lnTo>
                    <a:pt x="57" y="127"/>
                  </a:lnTo>
                  <a:lnTo>
                    <a:pt x="57" y="126"/>
                  </a:lnTo>
                  <a:lnTo>
                    <a:pt x="57" y="118"/>
                  </a:lnTo>
                  <a:lnTo>
                    <a:pt x="57" y="115"/>
                  </a:lnTo>
                  <a:lnTo>
                    <a:pt x="57" y="114"/>
                  </a:lnTo>
                  <a:lnTo>
                    <a:pt x="60" y="114"/>
                  </a:lnTo>
                  <a:lnTo>
                    <a:pt x="62" y="114"/>
                  </a:lnTo>
                  <a:lnTo>
                    <a:pt x="63" y="115"/>
                  </a:lnTo>
                  <a:lnTo>
                    <a:pt x="63" y="116"/>
                  </a:lnTo>
                  <a:lnTo>
                    <a:pt x="64" y="117"/>
                  </a:lnTo>
                  <a:lnTo>
                    <a:pt x="66" y="117"/>
                  </a:lnTo>
                  <a:lnTo>
                    <a:pt x="68" y="110"/>
                  </a:lnTo>
                  <a:lnTo>
                    <a:pt x="70" y="101"/>
                  </a:lnTo>
                  <a:lnTo>
                    <a:pt x="86" y="17"/>
                  </a:lnTo>
                  <a:lnTo>
                    <a:pt x="49" y="9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3" name="Freeform 50"/>
            <p:cNvSpPr>
              <a:spLocks/>
            </p:cNvSpPr>
            <p:nvPr/>
          </p:nvSpPr>
          <p:spPr bwMode="auto">
            <a:xfrm>
              <a:off x="3124201" y="3444875"/>
              <a:ext cx="741363" cy="820738"/>
            </a:xfrm>
            <a:custGeom>
              <a:avLst/>
              <a:gdLst>
                <a:gd name="T0" fmla="*/ 2147483647 w 91"/>
                <a:gd name="T1" fmla="*/ 2147483647 h 106"/>
                <a:gd name="T2" fmla="*/ 2147483647 w 91"/>
                <a:gd name="T3" fmla="*/ 2147483647 h 106"/>
                <a:gd name="T4" fmla="*/ 2147483647 w 91"/>
                <a:gd name="T5" fmla="*/ 0 h 106"/>
                <a:gd name="T6" fmla="*/ 2147483647 w 91"/>
                <a:gd name="T7" fmla="*/ 0 h 106"/>
                <a:gd name="T8" fmla="*/ 2147483647 w 91"/>
                <a:gd name="T9" fmla="*/ 2147483647 h 106"/>
                <a:gd name="T10" fmla="*/ 2147483647 w 91"/>
                <a:gd name="T11" fmla="*/ 2147483647 h 106"/>
                <a:gd name="T12" fmla="*/ 2147483647 w 91"/>
                <a:gd name="T13" fmla="*/ 2147483647 h 106"/>
                <a:gd name="T14" fmla="*/ 2147483647 w 91"/>
                <a:gd name="T15" fmla="*/ 2147483647 h 106"/>
                <a:gd name="T16" fmla="*/ 2147483647 w 91"/>
                <a:gd name="T17" fmla="*/ 2147483647 h 106"/>
                <a:gd name="T18" fmla="*/ 2147483647 w 91"/>
                <a:gd name="T19" fmla="*/ 2147483647 h 106"/>
                <a:gd name="T20" fmla="*/ 2147483647 w 91"/>
                <a:gd name="T21" fmla="*/ 2147483647 h 106"/>
                <a:gd name="T22" fmla="*/ 2147483647 w 91"/>
                <a:gd name="T23" fmla="*/ 2147483647 h 106"/>
                <a:gd name="T24" fmla="*/ 2147483647 w 91"/>
                <a:gd name="T25" fmla="*/ 2147483647 h 106"/>
                <a:gd name="T26" fmla="*/ 2147483647 w 91"/>
                <a:gd name="T27" fmla="*/ 2147483647 h 106"/>
                <a:gd name="T28" fmla="*/ 2147483647 w 91"/>
                <a:gd name="T29" fmla="*/ 2147483647 h 106"/>
                <a:gd name="T30" fmla="*/ 2147483647 w 91"/>
                <a:gd name="T31" fmla="*/ 2147483647 h 106"/>
                <a:gd name="T32" fmla="*/ 2147483647 w 91"/>
                <a:gd name="T33" fmla="*/ 2147483647 h 106"/>
                <a:gd name="T34" fmla="*/ 2147483647 w 91"/>
                <a:gd name="T35" fmla="*/ 2147483647 h 106"/>
                <a:gd name="T36" fmla="*/ 2147483647 w 91"/>
                <a:gd name="T37" fmla="*/ 2147483647 h 106"/>
                <a:gd name="T38" fmla="*/ 2147483647 w 91"/>
                <a:gd name="T39" fmla="*/ 2147483647 h 106"/>
                <a:gd name="T40" fmla="*/ 2147483647 w 91"/>
                <a:gd name="T41" fmla="*/ 2147483647 h 106"/>
                <a:gd name="T42" fmla="*/ 2147483647 w 91"/>
                <a:gd name="T43" fmla="*/ 2147483647 h 106"/>
                <a:gd name="T44" fmla="*/ 2147483647 w 91"/>
                <a:gd name="T45" fmla="*/ 2147483647 h 106"/>
                <a:gd name="T46" fmla="*/ 2147483647 w 91"/>
                <a:gd name="T47" fmla="*/ 2147483647 h 106"/>
                <a:gd name="T48" fmla="*/ 2147483647 w 91"/>
                <a:gd name="T49" fmla="*/ 2147483647 h 106"/>
                <a:gd name="T50" fmla="*/ 2147483647 w 91"/>
                <a:gd name="T51" fmla="*/ 2147483647 h 106"/>
                <a:gd name="T52" fmla="*/ 2147483647 w 91"/>
                <a:gd name="T53" fmla="*/ 2147483647 h 106"/>
                <a:gd name="T54" fmla="*/ 2147483647 w 91"/>
                <a:gd name="T55" fmla="*/ 2147483647 h 106"/>
                <a:gd name="T56" fmla="*/ 2147483647 w 91"/>
                <a:gd name="T57" fmla="*/ 2147483647 h 106"/>
                <a:gd name="T58" fmla="*/ 2147483647 w 91"/>
                <a:gd name="T59" fmla="*/ 2147483647 h 106"/>
                <a:gd name="T60" fmla="*/ 2147483647 w 91"/>
                <a:gd name="T61" fmla="*/ 2147483647 h 106"/>
                <a:gd name="T62" fmla="*/ 2147483647 w 91"/>
                <a:gd name="T63" fmla="*/ 2147483647 h 106"/>
                <a:gd name="T64" fmla="*/ 2147483647 w 91"/>
                <a:gd name="T65" fmla="*/ 2147483647 h 106"/>
                <a:gd name="T66" fmla="*/ 2147483647 w 91"/>
                <a:gd name="T67" fmla="*/ 2147483647 h 106"/>
                <a:gd name="T68" fmla="*/ 2147483647 w 91"/>
                <a:gd name="T69" fmla="*/ 2147483647 h 106"/>
                <a:gd name="T70" fmla="*/ 2147483647 w 91"/>
                <a:gd name="T71" fmla="*/ 2147483647 h 106"/>
                <a:gd name="T72" fmla="*/ 2147483647 w 91"/>
                <a:gd name="T73" fmla="*/ 2147483647 h 106"/>
                <a:gd name="T74" fmla="*/ 2147483647 w 91"/>
                <a:gd name="T75" fmla="*/ 2147483647 h 106"/>
                <a:gd name="T76" fmla="*/ 2147483647 w 91"/>
                <a:gd name="T77" fmla="*/ 2147483647 h 106"/>
                <a:gd name="T78" fmla="*/ 2147483647 w 91"/>
                <a:gd name="T79" fmla="*/ 2147483647 h 106"/>
                <a:gd name="T80" fmla="*/ 2147483647 w 91"/>
                <a:gd name="T81" fmla="*/ 2147483647 h 106"/>
                <a:gd name="T82" fmla="*/ 2147483647 w 91"/>
                <a:gd name="T83" fmla="*/ 2147483647 h 106"/>
                <a:gd name="T84" fmla="*/ 2147483647 w 91"/>
                <a:gd name="T85" fmla="*/ 2147483647 h 106"/>
                <a:gd name="T86" fmla="*/ 2147483647 w 91"/>
                <a:gd name="T87" fmla="*/ 2147483647 h 106"/>
                <a:gd name="T88" fmla="*/ 2147483647 w 91"/>
                <a:gd name="T89" fmla="*/ 2147483647 h 106"/>
                <a:gd name="T90" fmla="*/ 2147483647 w 91"/>
                <a:gd name="T91" fmla="*/ 2147483647 h 106"/>
                <a:gd name="T92" fmla="*/ 2147483647 w 91"/>
                <a:gd name="T93" fmla="*/ 2147483647 h 106"/>
                <a:gd name="T94" fmla="*/ 2147483647 w 91"/>
                <a:gd name="T95" fmla="*/ 2147483647 h 106"/>
                <a:gd name="T96" fmla="*/ 2147483647 w 91"/>
                <a:gd name="T97" fmla="*/ 2147483647 h 106"/>
                <a:gd name="T98" fmla="*/ 0 w 91"/>
                <a:gd name="T99" fmla="*/ 2147483647 h 106"/>
                <a:gd name="T100" fmla="*/ 2147483647 w 91"/>
                <a:gd name="T101" fmla="*/ 2147483647 h 106"/>
                <a:gd name="T102" fmla="*/ 2147483647 w 91"/>
                <a:gd name="T103" fmla="*/ 2147483647 h 106"/>
                <a:gd name="T104" fmla="*/ 2147483647 w 91"/>
                <a:gd name="T105" fmla="*/ 2147483647 h 106"/>
                <a:gd name="T106" fmla="*/ 2147483647 w 91"/>
                <a:gd name="T107" fmla="*/ 2147483647 h 10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1"/>
                <a:gd name="T163" fmla="*/ 0 h 106"/>
                <a:gd name="T164" fmla="*/ 91 w 91"/>
                <a:gd name="T165" fmla="*/ 106 h 10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1" h="106">
                  <a:moveTo>
                    <a:pt x="78" y="106"/>
                  </a:moveTo>
                  <a:lnTo>
                    <a:pt x="91" y="10"/>
                  </a:lnTo>
                  <a:lnTo>
                    <a:pt x="25" y="0"/>
                  </a:lnTo>
                  <a:lnTo>
                    <a:pt x="23" y="9"/>
                  </a:lnTo>
                  <a:lnTo>
                    <a:pt x="21" y="16"/>
                  </a:lnTo>
                  <a:lnTo>
                    <a:pt x="19" y="16"/>
                  </a:lnTo>
                  <a:lnTo>
                    <a:pt x="18" y="15"/>
                  </a:lnTo>
                  <a:lnTo>
                    <a:pt x="18" y="14"/>
                  </a:lnTo>
                  <a:lnTo>
                    <a:pt x="17" y="13"/>
                  </a:lnTo>
                  <a:lnTo>
                    <a:pt x="15" y="13"/>
                  </a:lnTo>
                  <a:lnTo>
                    <a:pt x="12" y="13"/>
                  </a:lnTo>
                  <a:lnTo>
                    <a:pt x="12" y="14"/>
                  </a:lnTo>
                  <a:lnTo>
                    <a:pt x="12" y="17"/>
                  </a:lnTo>
                  <a:lnTo>
                    <a:pt x="12" y="25"/>
                  </a:lnTo>
                  <a:lnTo>
                    <a:pt x="12" y="26"/>
                  </a:lnTo>
                  <a:lnTo>
                    <a:pt x="11" y="30"/>
                  </a:lnTo>
                  <a:lnTo>
                    <a:pt x="11" y="31"/>
                  </a:lnTo>
                  <a:lnTo>
                    <a:pt x="11" y="32"/>
                  </a:lnTo>
                  <a:lnTo>
                    <a:pt x="11" y="34"/>
                  </a:lnTo>
                  <a:lnTo>
                    <a:pt x="11" y="35"/>
                  </a:lnTo>
                  <a:lnTo>
                    <a:pt x="11" y="36"/>
                  </a:lnTo>
                  <a:lnTo>
                    <a:pt x="12" y="38"/>
                  </a:lnTo>
                  <a:lnTo>
                    <a:pt x="12" y="39"/>
                  </a:lnTo>
                  <a:lnTo>
                    <a:pt x="12" y="41"/>
                  </a:lnTo>
                  <a:lnTo>
                    <a:pt x="13" y="43"/>
                  </a:lnTo>
                  <a:lnTo>
                    <a:pt x="14" y="44"/>
                  </a:lnTo>
                  <a:lnTo>
                    <a:pt x="15" y="46"/>
                  </a:lnTo>
                  <a:lnTo>
                    <a:pt x="14" y="46"/>
                  </a:lnTo>
                  <a:lnTo>
                    <a:pt x="12" y="47"/>
                  </a:lnTo>
                  <a:lnTo>
                    <a:pt x="10" y="48"/>
                  </a:lnTo>
                  <a:lnTo>
                    <a:pt x="9" y="50"/>
                  </a:lnTo>
                  <a:lnTo>
                    <a:pt x="7" y="55"/>
                  </a:lnTo>
                  <a:lnTo>
                    <a:pt x="5" y="58"/>
                  </a:lnTo>
                  <a:lnTo>
                    <a:pt x="3" y="58"/>
                  </a:lnTo>
                  <a:lnTo>
                    <a:pt x="3" y="59"/>
                  </a:lnTo>
                  <a:lnTo>
                    <a:pt x="4" y="60"/>
                  </a:lnTo>
                  <a:lnTo>
                    <a:pt x="3" y="61"/>
                  </a:lnTo>
                  <a:lnTo>
                    <a:pt x="3" y="63"/>
                  </a:lnTo>
                  <a:lnTo>
                    <a:pt x="3" y="64"/>
                  </a:lnTo>
                  <a:lnTo>
                    <a:pt x="5" y="66"/>
                  </a:lnTo>
                  <a:lnTo>
                    <a:pt x="6" y="67"/>
                  </a:lnTo>
                  <a:lnTo>
                    <a:pt x="5" y="67"/>
                  </a:lnTo>
                  <a:lnTo>
                    <a:pt x="5" y="69"/>
                  </a:lnTo>
                  <a:lnTo>
                    <a:pt x="4" y="70"/>
                  </a:lnTo>
                  <a:lnTo>
                    <a:pt x="3" y="70"/>
                  </a:lnTo>
                  <a:lnTo>
                    <a:pt x="1" y="69"/>
                  </a:lnTo>
                  <a:lnTo>
                    <a:pt x="0" y="73"/>
                  </a:lnTo>
                  <a:lnTo>
                    <a:pt x="49" y="102"/>
                  </a:lnTo>
                  <a:lnTo>
                    <a:pt x="78" y="106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4" name="Freeform 51"/>
            <p:cNvSpPr>
              <a:spLocks/>
            </p:cNvSpPr>
            <p:nvPr/>
          </p:nvSpPr>
          <p:spPr bwMode="auto">
            <a:xfrm>
              <a:off x="5183189" y="1981202"/>
              <a:ext cx="723900" cy="773113"/>
            </a:xfrm>
            <a:custGeom>
              <a:avLst/>
              <a:gdLst>
                <a:gd name="T0" fmla="*/ 2147483647 w 89"/>
                <a:gd name="T1" fmla="*/ 2147483647 h 100"/>
                <a:gd name="T2" fmla="*/ 2147483647 w 89"/>
                <a:gd name="T3" fmla="*/ 2147483647 h 100"/>
                <a:gd name="T4" fmla="*/ 2147483647 w 89"/>
                <a:gd name="T5" fmla="*/ 2147483647 h 100"/>
                <a:gd name="T6" fmla="*/ 2147483647 w 89"/>
                <a:gd name="T7" fmla="*/ 2147483647 h 100"/>
                <a:gd name="T8" fmla="*/ 2147483647 w 89"/>
                <a:gd name="T9" fmla="*/ 2147483647 h 100"/>
                <a:gd name="T10" fmla="*/ 2147483647 w 89"/>
                <a:gd name="T11" fmla="*/ 2147483647 h 100"/>
                <a:gd name="T12" fmla="*/ 2147483647 w 89"/>
                <a:gd name="T13" fmla="*/ 2147483647 h 100"/>
                <a:gd name="T14" fmla="*/ 2147483647 w 89"/>
                <a:gd name="T15" fmla="*/ 2147483647 h 100"/>
                <a:gd name="T16" fmla="*/ 0 w 89"/>
                <a:gd name="T17" fmla="*/ 2147483647 h 100"/>
                <a:gd name="T18" fmla="*/ 2147483647 w 89"/>
                <a:gd name="T19" fmla="*/ 2147483647 h 100"/>
                <a:gd name="T20" fmla="*/ 0 w 89"/>
                <a:gd name="T21" fmla="*/ 2147483647 h 100"/>
                <a:gd name="T22" fmla="*/ 2147483647 w 89"/>
                <a:gd name="T23" fmla="*/ 2147483647 h 100"/>
                <a:gd name="T24" fmla="*/ 2147483647 w 89"/>
                <a:gd name="T25" fmla="*/ 2147483647 h 100"/>
                <a:gd name="T26" fmla="*/ 2147483647 w 89"/>
                <a:gd name="T27" fmla="*/ 2147483647 h 100"/>
                <a:gd name="T28" fmla="*/ 2147483647 w 89"/>
                <a:gd name="T29" fmla="*/ 2147483647 h 100"/>
                <a:gd name="T30" fmla="*/ 2147483647 w 89"/>
                <a:gd name="T31" fmla="*/ 2147483647 h 100"/>
                <a:gd name="T32" fmla="*/ 2147483647 w 89"/>
                <a:gd name="T33" fmla="*/ 2147483647 h 100"/>
                <a:gd name="T34" fmla="*/ 2147483647 w 89"/>
                <a:gd name="T35" fmla="*/ 2147483647 h 100"/>
                <a:gd name="T36" fmla="*/ 2147483647 w 89"/>
                <a:gd name="T37" fmla="*/ 2147483647 h 100"/>
                <a:gd name="T38" fmla="*/ 2147483647 w 89"/>
                <a:gd name="T39" fmla="*/ 2147483647 h 100"/>
                <a:gd name="T40" fmla="*/ 2147483647 w 89"/>
                <a:gd name="T41" fmla="*/ 2147483647 h 100"/>
                <a:gd name="T42" fmla="*/ 2147483647 w 89"/>
                <a:gd name="T43" fmla="*/ 2147483647 h 100"/>
                <a:gd name="T44" fmla="*/ 2147483647 w 89"/>
                <a:gd name="T45" fmla="*/ 2147483647 h 100"/>
                <a:gd name="T46" fmla="*/ 2147483647 w 89"/>
                <a:gd name="T47" fmla="*/ 2147483647 h 100"/>
                <a:gd name="T48" fmla="*/ 2147483647 w 89"/>
                <a:gd name="T49" fmla="*/ 2147483647 h 100"/>
                <a:gd name="T50" fmla="*/ 2147483647 w 89"/>
                <a:gd name="T51" fmla="*/ 2147483647 h 100"/>
                <a:gd name="T52" fmla="*/ 2147483647 w 89"/>
                <a:gd name="T53" fmla="*/ 2147483647 h 100"/>
                <a:gd name="T54" fmla="*/ 2147483647 w 89"/>
                <a:gd name="T55" fmla="*/ 2147483647 h 100"/>
                <a:gd name="T56" fmla="*/ 2147483647 w 89"/>
                <a:gd name="T57" fmla="*/ 2147483647 h 100"/>
                <a:gd name="T58" fmla="*/ 2147483647 w 89"/>
                <a:gd name="T59" fmla="*/ 2147483647 h 100"/>
                <a:gd name="T60" fmla="*/ 2147483647 w 89"/>
                <a:gd name="T61" fmla="*/ 2147483647 h 100"/>
                <a:gd name="T62" fmla="*/ 2147483647 w 89"/>
                <a:gd name="T63" fmla="*/ 2147483647 h 100"/>
                <a:gd name="T64" fmla="*/ 2147483647 w 89"/>
                <a:gd name="T65" fmla="*/ 2147483647 h 100"/>
                <a:gd name="T66" fmla="*/ 2147483647 w 89"/>
                <a:gd name="T67" fmla="*/ 2147483647 h 100"/>
                <a:gd name="T68" fmla="*/ 2147483647 w 89"/>
                <a:gd name="T69" fmla="*/ 2147483647 h 100"/>
                <a:gd name="T70" fmla="*/ 2147483647 w 89"/>
                <a:gd name="T71" fmla="*/ 2147483647 h 100"/>
                <a:gd name="T72" fmla="*/ 2147483647 w 89"/>
                <a:gd name="T73" fmla="*/ 2147483647 h 100"/>
                <a:gd name="T74" fmla="*/ 2147483647 w 89"/>
                <a:gd name="T75" fmla="*/ 2147483647 h 100"/>
                <a:gd name="T76" fmla="*/ 2147483647 w 89"/>
                <a:gd name="T77" fmla="*/ 2147483647 h 100"/>
                <a:gd name="T78" fmla="*/ 2147483647 w 89"/>
                <a:gd name="T79" fmla="*/ 2147483647 h 100"/>
                <a:gd name="T80" fmla="*/ 2147483647 w 89"/>
                <a:gd name="T81" fmla="*/ 2147483647 h 100"/>
                <a:gd name="T82" fmla="*/ 2147483647 w 89"/>
                <a:gd name="T83" fmla="*/ 2147483647 h 100"/>
                <a:gd name="T84" fmla="*/ 2147483647 w 89"/>
                <a:gd name="T85" fmla="*/ 2147483647 h 100"/>
                <a:gd name="T86" fmla="*/ 2147483647 w 89"/>
                <a:gd name="T87" fmla="*/ 2147483647 h 100"/>
                <a:gd name="T88" fmla="*/ 2147483647 w 89"/>
                <a:gd name="T89" fmla="*/ 2147483647 h 100"/>
                <a:gd name="T90" fmla="*/ 2147483647 w 89"/>
                <a:gd name="T91" fmla="*/ 2147483647 h 100"/>
                <a:gd name="T92" fmla="*/ 2147483647 w 89"/>
                <a:gd name="T93" fmla="*/ 2147483647 h 100"/>
                <a:gd name="T94" fmla="*/ 2147483647 w 89"/>
                <a:gd name="T95" fmla="*/ 2147483647 h 100"/>
                <a:gd name="T96" fmla="*/ 2147483647 w 89"/>
                <a:gd name="T97" fmla="*/ 2147483647 h 100"/>
                <a:gd name="T98" fmla="*/ 2147483647 w 89"/>
                <a:gd name="T99" fmla="*/ 2147483647 h 100"/>
                <a:gd name="T100" fmla="*/ 2147483647 w 89"/>
                <a:gd name="T101" fmla="*/ 2147483647 h 100"/>
                <a:gd name="T102" fmla="*/ 2147483647 w 89"/>
                <a:gd name="T103" fmla="*/ 2147483647 h 100"/>
                <a:gd name="T104" fmla="*/ 2147483647 w 89"/>
                <a:gd name="T105" fmla="*/ 2147483647 h 10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89"/>
                <a:gd name="T160" fmla="*/ 0 h 100"/>
                <a:gd name="T161" fmla="*/ 89 w 89"/>
                <a:gd name="T162" fmla="*/ 100 h 10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89" h="100">
                  <a:moveTo>
                    <a:pt x="8" y="100"/>
                  </a:moveTo>
                  <a:lnTo>
                    <a:pt x="8" y="69"/>
                  </a:lnTo>
                  <a:lnTo>
                    <a:pt x="4" y="65"/>
                  </a:lnTo>
                  <a:lnTo>
                    <a:pt x="4" y="64"/>
                  </a:lnTo>
                  <a:lnTo>
                    <a:pt x="6" y="61"/>
                  </a:lnTo>
                  <a:lnTo>
                    <a:pt x="7" y="60"/>
                  </a:lnTo>
                  <a:lnTo>
                    <a:pt x="7" y="58"/>
                  </a:lnTo>
                  <a:lnTo>
                    <a:pt x="7" y="56"/>
                  </a:lnTo>
                  <a:lnTo>
                    <a:pt x="7" y="54"/>
                  </a:lnTo>
                  <a:lnTo>
                    <a:pt x="5" y="47"/>
                  </a:lnTo>
                  <a:lnTo>
                    <a:pt x="5" y="46"/>
                  </a:lnTo>
                  <a:lnTo>
                    <a:pt x="5" y="43"/>
                  </a:lnTo>
                  <a:lnTo>
                    <a:pt x="4" y="41"/>
                  </a:lnTo>
                  <a:lnTo>
                    <a:pt x="4" y="33"/>
                  </a:lnTo>
                  <a:lnTo>
                    <a:pt x="3" y="28"/>
                  </a:lnTo>
                  <a:lnTo>
                    <a:pt x="2" y="26"/>
                  </a:lnTo>
                  <a:lnTo>
                    <a:pt x="0" y="21"/>
                  </a:lnTo>
                  <a:lnTo>
                    <a:pt x="0" y="16"/>
                  </a:lnTo>
                  <a:lnTo>
                    <a:pt x="1" y="13"/>
                  </a:lnTo>
                  <a:lnTo>
                    <a:pt x="1" y="12"/>
                  </a:lnTo>
                  <a:lnTo>
                    <a:pt x="0" y="8"/>
                  </a:lnTo>
                  <a:lnTo>
                    <a:pt x="0" y="7"/>
                  </a:lnTo>
                  <a:lnTo>
                    <a:pt x="23" y="7"/>
                  </a:lnTo>
                  <a:lnTo>
                    <a:pt x="23" y="3"/>
                  </a:lnTo>
                  <a:lnTo>
                    <a:pt x="23" y="0"/>
                  </a:lnTo>
                  <a:lnTo>
                    <a:pt x="25" y="1"/>
                  </a:lnTo>
                  <a:lnTo>
                    <a:pt x="27" y="2"/>
                  </a:lnTo>
                  <a:lnTo>
                    <a:pt x="28" y="5"/>
                  </a:lnTo>
                  <a:lnTo>
                    <a:pt x="28" y="8"/>
                  </a:lnTo>
                  <a:lnTo>
                    <a:pt x="28" y="10"/>
                  </a:lnTo>
                  <a:lnTo>
                    <a:pt x="31" y="12"/>
                  </a:lnTo>
                  <a:lnTo>
                    <a:pt x="32" y="12"/>
                  </a:lnTo>
                  <a:lnTo>
                    <a:pt x="33" y="12"/>
                  </a:lnTo>
                  <a:lnTo>
                    <a:pt x="34" y="13"/>
                  </a:lnTo>
                  <a:lnTo>
                    <a:pt x="36" y="13"/>
                  </a:lnTo>
                  <a:lnTo>
                    <a:pt x="38" y="13"/>
                  </a:lnTo>
                  <a:lnTo>
                    <a:pt x="39" y="14"/>
                  </a:lnTo>
                  <a:lnTo>
                    <a:pt x="42" y="14"/>
                  </a:lnTo>
                  <a:lnTo>
                    <a:pt x="43" y="13"/>
                  </a:lnTo>
                  <a:lnTo>
                    <a:pt x="48" y="13"/>
                  </a:lnTo>
                  <a:lnTo>
                    <a:pt x="51" y="14"/>
                  </a:lnTo>
                  <a:lnTo>
                    <a:pt x="52" y="14"/>
                  </a:lnTo>
                  <a:lnTo>
                    <a:pt x="52" y="15"/>
                  </a:lnTo>
                  <a:lnTo>
                    <a:pt x="53" y="15"/>
                  </a:lnTo>
                  <a:lnTo>
                    <a:pt x="54" y="16"/>
                  </a:lnTo>
                  <a:lnTo>
                    <a:pt x="54" y="18"/>
                  </a:lnTo>
                  <a:lnTo>
                    <a:pt x="55" y="19"/>
                  </a:lnTo>
                  <a:lnTo>
                    <a:pt x="57" y="17"/>
                  </a:lnTo>
                  <a:lnTo>
                    <a:pt x="59" y="17"/>
                  </a:lnTo>
                  <a:lnTo>
                    <a:pt x="60" y="19"/>
                  </a:lnTo>
                  <a:lnTo>
                    <a:pt x="62" y="19"/>
                  </a:lnTo>
                  <a:lnTo>
                    <a:pt x="63" y="20"/>
                  </a:lnTo>
                  <a:lnTo>
                    <a:pt x="64" y="21"/>
                  </a:lnTo>
                  <a:lnTo>
                    <a:pt x="66" y="21"/>
                  </a:lnTo>
                  <a:lnTo>
                    <a:pt x="68" y="21"/>
                  </a:lnTo>
                  <a:lnTo>
                    <a:pt x="72" y="18"/>
                  </a:lnTo>
                  <a:lnTo>
                    <a:pt x="73" y="18"/>
                  </a:lnTo>
                  <a:lnTo>
                    <a:pt x="74" y="20"/>
                  </a:lnTo>
                  <a:lnTo>
                    <a:pt x="81" y="20"/>
                  </a:lnTo>
                  <a:lnTo>
                    <a:pt x="82" y="20"/>
                  </a:lnTo>
                  <a:lnTo>
                    <a:pt x="83" y="20"/>
                  </a:lnTo>
                  <a:lnTo>
                    <a:pt x="84" y="22"/>
                  </a:lnTo>
                  <a:lnTo>
                    <a:pt x="86" y="21"/>
                  </a:lnTo>
                  <a:lnTo>
                    <a:pt x="89" y="21"/>
                  </a:lnTo>
                  <a:lnTo>
                    <a:pt x="87" y="22"/>
                  </a:lnTo>
                  <a:lnTo>
                    <a:pt x="83" y="25"/>
                  </a:lnTo>
                  <a:lnTo>
                    <a:pt x="81" y="25"/>
                  </a:lnTo>
                  <a:lnTo>
                    <a:pt x="79" y="26"/>
                  </a:lnTo>
                  <a:lnTo>
                    <a:pt x="78" y="28"/>
                  </a:lnTo>
                  <a:lnTo>
                    <a:pt x="74" y="29"/>
                  </a:lnTo>
                  <a:lnTo>
                    <a:pt x="73" y="30"/>
                  </a:lnTo>
                  <a:lnTo>
                    <a:pt x="67" y="36"/>
                  </a:lnTo>
                  <a:lnTo>
                    <a:pt x="59" y="44"/>
                  </a:lnTo>
                  <a:lnTo>
                    <a:pt x="58" y="45"/>
                  </a:lnTo>
                  <a:lnTo>
                    <a:pt x="57" y="46"/>
                  </a:lnTo>
                  <a:lnTo>
                    <a:pt x="58" y="55"/>
                  </a:lnTo>
                  <a:lnTo>
                    <a:pt x="57" y="56"/>
                  </a:lnTo>
                  <a:lnTo>
                    <a:pt x="56" y="56"/>
                  </a:lnTo>
                  <a:lnTo>
                    <a:pt x="52" y="59"/>
                  </a:lnTo>
                  <a:lnTo>
                    <a:pt x="52" y="61"/>
                  </a:lnTo>
                  <a:lnTo>
                    <a:pt x="51" y="64"/>
                  </a:lnTo>
                  <a:lnTo>
                    <a:pt x="52" y="65"/>
                  </a:lnTo>
                  <a:lnTo>
                    <a:pt x="54" y="67"/>
                  </a:lnTo>
                  <a:lnTo>
                    <a:pt x="53" y="69"/>
                  </a:lnTo>
                  <a:lnTo>
                    <a:pt x="53" y="70"/>
                  </a:lnTo>
                  <a:lnTo>
                    <a:pt x="52" y="73"/>
                  </a:lnTo>
                  <a:lnTo>
                    <a:pt x="52" y="78"/>
                  </a:lnTo>
                  <a:lnTo>
                    <a:pt x="53" y="79"/>
                  </a:lnTo>
                  <a:lnTo>
                    <a:pt x="54" y="80"/>
                  </a:lnTo>
                  <a:lnTo>
                    <a:pt x="55" y="80"/>
                  </a:lnTo>
                  <a:lnTo>
                    <a:pt x="58" y="81"/>
                  </a:lnTo>
                  <a:lnTo>
                    <a:pt x="59" y="82"/>
                  </a:lnTo>
                  <a:lnTo>
                    <a:pt x="59" y="83"/>
                  </a:lnTo>
                  <a:lnTo>
                    <a:pt x="63" y="84"/>
                  </a:lnTo>
                  <a:lnTo>
                    <a:pt x="64" y="87"/>
                  </a:lnTo>
                  <a:lnTo>
                    <a:pt x="68" y="89"/>
                  </a:lnTo>
                  <a:lnTo>
                    <a:pt x="72" y="92"/>
                  </a:lnTo>
                  <a:lnTo>
                    <a:pt x="72" y="93"/>
                  </a:lnTo>
                  <a:lnTo>
                    <a:pt x="72" y="95"/>
                  </a:lnTo>
                  <a:lnTo>
                    <a:pt x="72" y="98"/>
                  </a:lnTo>
                  <a:lnTo>
                    <a:pt x="8" y="100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5" name="Freeform 60"/>
            <p:cNvSpPr>
              <a:spLocks/>
            </p:cNvSpPr>
            <p:nvPr/>
          </p:nvSpPr>
          <p:spPr bwMode="auto">
            <a:xfrm>
              <a:off x="6664325" y="3127377"/>
              <a:ext cx="830264" cy="455613"/>
            </a:xfrm>
            <a:custGeom>
              <a:avLst/>
              <a:gdLst>
                <a:gd name="T0" fmla="*/ 2147483647 w 102"/>
                <a:gd name="T1" fmla="*/ 2147483647 h 59"/>
                <a:gd name="T2" fmla="*/ 2147483647 w 102"/>
                <a:gd name="T3" fmla="*/ 2147483647 h 59"/>
                <a:gd name="T4" fmla="*/ 2147483647 w 102"/>
                <a:gd name="T5" fmla="*/ 2147483647 h 59"/>
                <a:gd name="T6" fmla="*/ 2147483647 w 102"/>
                <a:gd name="T7" fmla="*/ 2147483647 h 59"/>
                <a:gd name="T8" fmla="*/ 2147483647 w 102"/>
                <a:gd name="T9" fmla="*/ 2147483647 h 59"/>
                <a:gd name="T10" fmla="*/ 2147483647 w 102"/>
                <a:gd name="T11" fmla="*/ 2147483647 h 59"/>
                <a:gd name="T12" fmla="*/ 2147483647 w 102"/>
                <a:gd name="T13" fmla="*/ 2147483647 h 59"/>
                <a:gd name="T14" fmla="*/ 2147483647 w 102"/>
                <a:gd name="T15" fmla="*/ 2147483647 h 59"/>
                <a:gd name="T16" fmla="*/ 2147483647 w 102"/>
                <a:gd name="T17" fmla="*/ 2147483647 h 59"/>
                <a:gd name="T18" fmla="*/ 2147483647 w 102"/>
                <a:gd name="T19" fmla="*/ 2147483647 h 59"/>
                <a:gd name="T20" fmla="*/ 2147483647 w 102"/>
                <a:gd name="T21" fmla="*/ 2147483647 h 59"/>
                <a:gd name="T22" fmla="*/ 2147483647 w 102"/>
                <a:gd name="T23" fmla="*/ 2147483647 h 59"/>
                <a:gd name="T24" fmla="*/ 2147483647 w 102"/>
                <a:gd name="T25" fmla="*/ 2147483647 h 59"/>
                <a:gd name="T26" fmla="*/ 2147483647 w 102"/>
                <a:gd name="T27" fmla="*/ 2147483647 h 59"/>
                <a:gd name="T28" fmla="*/ 2147483647 w 102"/>
                <a:gd name="T29" fmla="*/ 2147483647 h 59"/>
                <a:gd name="T30" fmla="*/ 2147483647 w 102"/>
                <a:gd name="T31" fmla="*/ 2147483647 h 59"/>
                <a:gd name="T32" fmla="*/ 2147483647 w 102"/>
                <a:gd name="T33" fmla="*/ 2147483647 h 59"/>
                <a:gd name="T34" fmla="*/ 2147483647 w 102"/>
                <a:gd name="T35" fmla="*/ 2147483647 h 59"/>
                <a:gd name="T36" fmla="*/ 2147483647 w 102"/>
                <a:gd name="T37" fmla="*/ 2147483647 h 59"/>
                <a:gd name="T38" fmla="*/ 2147483647 w 102"/>
                <a:gd name="T39" fmla="*/ 2147483647 h 59"/>
                <a:gd name="T40" fmla="*/ 2147483647 w 102"/>
                <a:gd name="T41" fmla="*/ 2147483647 h 59"/>
                <a:gd name="T42" fmla="*/ 2147483647 w 102"/>
                <a:gd name="T43" fmla="*/ 2147483647 h 59"/>
                <a:gd name="T44" fmla="*/ 2147483647 w 102"/>
                <a:gd name="T45" fmla="*/ 2147483647 h 59"/>
                <a:gd name="T46" fmla="*/ 2147483647 w 102"/>
                <a:gd name="T47" fmla="*/ 2147483647 h 59"/>
                <a:gd name="T48" fmla="*/ 2147483647 w 102"/>
                <a:gd name="T49" fmla="*/ 2147483647 h 59"/>
                <a:gd name="T50" fmla="*/ 2147483647 w 102"/>
                <a:gd name="T51" fmla="*/ 2147483647 h 59"/>
                <a:gd name="T52" fmla="*/ 2147483647 w 102"/>
                <a:gd name="T53" fmla="*/ 2147483647 h 59"/>
                <a:gd name="T54" fmla="*/ 2147483647 w 102"/>
                <a:gd name="T55" fmla="*/ 2147483647 h 59"/>
                <a:gd name="T56" fmla="*/ 2147483647 w 102"/>
                <a:gd name="T57" fmla="*/ 2147483647 h 59"/>
                <a:gd name="T58" fmla="*/ 2147483647 w 102"/>
                <a:gd name="T59" fmla="*/ 2147483647 h 59"/>
                <a:gd name="T60" fmla="*/ 2147483647 w 102"/>
                <a:gd name="T61" fmla="*/ 2147483647 h 59"/>
                <a:gd name="T62" fmla="*/ 2147483647 w 102"/>
                <a:gd name="T63" fmla="*/ 2147483647 h 59"/>
                <a:gd name="T64" fmla="*/ 2147483647 w 102"/>
                <a:gd name="T65" fmla="*/ 2147483647 h 59"/>
                <a:gd name="T66" fmla="*/ 2147483647 w 102"/>
                <a:gd name="T67" fmla="*/ 2147483647 h 59"/>
                <a:gd name="T68" fmla="*/ 2147483647 w 102"/>
                <a:gd name="T69" fmla="*/ 2147483647 h 59"/>
                <a:gd name="T70" fmla="*/ 2147483647 w 102"/>
                <a:gd name="T71" fmla="*/ 2147483647 h 59"/>
                <a:gd name="T72" fmla="*/ 2147483647 w 102"/>
                <a:gd name="T73" fmla="*/ 2147483647 h 59"/>
                <a:gd name="T74" fmla="*/ 2147483647 w 102"/>
                <a:gd name="T75" fmla="*/ 2147483647 h 59"/>
                <a:gd name="T76" fmla="*/ 2147483647 w 102"/>
                <a:gd name="T77" fmla="*/ 2147483647 h 59"/>
                <a:gd name="T78" fmla="*/ 2147483647 w 102"/>
                <a:gd name="T79" fmla="*/ 2147483647 h 59"/>
                <a:gd name="T80" fmla="*/ 2147483647 w 102"/>
                <a:gd name="T81" fmla="*/ 2147483647 h 59"/>
                <a:gd name="T82" fmla="*/ 2147483647 w 102"/>
                <a:gd name="T83" fmla="*/ 2147483647 h 59"/>
                <a:gd name="T84" fmla="*/ 2147483647 w 102"/>
                <a:gd name="T85" fmla="*/ 2147483647 h 5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02"/>
                <a:gd name="T130" fmla="*/ 0 h 59"/>
                <a:gd name="T131" fmla="*/ 102 w 102"/>
                <a:gd name="T132" fmla="*/ 59 h 59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02" h="59">
                  <a:moveTo>
                    <a:pt x="101" y="43"/>
                  </a:moveTo>
                  <a:lnTo>
                    <a:pt x="67" y="50"/>
                  </a:lnTo>
                  <a:lnTo>
                    <a:pt x="31" y="55"/>
                  </a:lnTo>
                  <a:lnTo>
                    <a:pt x="29" y="56"/>
                  </a:lnTo>
                  <a:lnTo>
                    <a:pt x="26" y="56"/>
                  </a:lnTo>
                  <a:lnTo>
                    <a:pt x="26" y="55"/>
                  </a:lnTo>
                  <a:lnTo>
                    <a:pt x="22" y="56"/>
                  </a:lnTo>
                  <a:lnTo>
                    <a:pt x="0" y="59"/>
                  </a:lnTo>
                  <a:lnTo>
                    <a:pt x="0" y="58"/>
                  </a:lnTo>
                  <a:lnTo>
                    <a:pt x="5" y="56"/>
                  </a:lnTo>
                  <a:lnTo>
                    <a:pt x="6" y="55"/>
                  </a:lnTo>
                  <a:lnTo>
                    <a:pt x="9" y="53"/>
                  </a:lnTo>
                  <a:lnTo>
                    <a:pt x="9" y="52"/>
                  </a:lnTo>
                  <a:lnTo>
                    <a:pt x="9" y="51"/>
                  </a:lnTo>
                  <a:lnTo>
                    <a:pt x="10" y="50"/>
                  </a:lnTo>
                  <a:lnTo>
                    <a:pt x="10" y="49"/>
                  </a:lnTo>
                  <a:lnTo>
                    <a:pt x="12" y="47"/>
                  </a:lnTo>
                  <a:lnTo>
                    <a:pt x="19" y="41"/>
                  </a:lnTo>
                  <a:lnTo>
                    <a:pt x="19" y="40"/>
                  </a:lnTo>
                  <a:lnTo>
                    <a:pt x="20" y="41"/>
                  </a:lnTo>
                  <a:lnTo>
                    <a:pt x="19" y="42"/>
                  </a:lnTo>
                  <a:lnTo>
                    <a:pt x="21" y="44"/>
                  </a:lnTo>
                  <a:lnTo>
                    <a:pt x="24" y="45"/>
                  </a:lnTo>
                  <a:lnTo>
                    <a:pt x="26" y="45"/>
                  </a:lnTo>
                  <a:lnTo>
                    <a:pt x="27" y="44"/>
                  </a:lnTo>
                  <a:lnTo>
                    <a:pt x="27" y="43"/>
                  </a:lnTo>
                  <a:lnTo>
                    <a:pt x="28" y="42"/>
                  </a:lnTo>
                  <a:lnTo>
                    <a:pt x="29" y="43"/>
                  </a:lnTo>
                  <a:lnTo>
                    <a:pt x="30" y="44"/>
                  </a:lnTo>
                  <a:lnTo>
                    <a:pt x="31" y="43"/>
                  </a:lnTo>
                  <a:lnTo>
                    <a:pt x="34" y="42"/>
                  </a:lnTo>
                  <a:lnTo>
                    <a:pt x="35" y="40"/>
                  </a:lnTo>
                  <a:lnTo>
                    <a:pt x="36" y="41"/>
                  </a:lnTo>
                  <a:lnTo>
                    <a:pt x="39" y="38"/>
                  </a:lnTo>
                  <a:lnTo>
                    <a:pt x="40" y="39"/>
                  </a:lnTo>
                  <a:lnTo>
                    <a:pt x="42" y="36"/>
                  </a:lnTo>
                  <a:lnTo>
                    <a:pt x="41" y="35"/>
                  </a:lnTo>
                  <a:lnTo>
                    <a:pt x="42" y="33"/>
                  </a:lnTo>
                  <a:lnTo>
                    <a:pt x="44" y="28"/>
                  </a:lnTo>
                  <a:lnTo>
                    <a:pt x="47" y="17"/>
                  </a:lnTo>
                  <a:lnTo>
                    <a:pt x="49" y="18"/>
                  </a:lnTo>
                  <a:lnTo>
                    <a:pt x="49" y="19"/>
                  </a:lnTo>
                  <a:lnTo>
                    <a:pt x="50" y="20"/>
                  </a:lnTo>
                  <a:lnTo>
                    <a:pt x="52" y="19"/>
                  </a:lnTo>
                  <a:lnTo>
                    <a:pt x="53" y="17"/>
                  </a:lnTo>
                  <a:lnTo>
                    <a:pt x="54" y="13"/>
                  </a:lnTo>
                  <a:lnTo>
                    <a:pt x="55" y="12"/>
                  </a:lnTo>
                  <a:lnTo>
                    <a:pt x="57" y="12"/>
                  </a:lnTo>
                  <a:lnTo>
                    <a:pt x="58" y="10"/>
                  </a:lnTo>
                  <a:lnTo>
                    <a:pt x="59" y="10"/>
                  </a:lnTo>
                  <a:lnTo>
                    <a:pt x="60" y="8"/>
                  </a:lnTo>
                  <a:lnTo>
                    <a:pt x="60" y="6"/>
                  </a:lnTo>
                  <a:lnTo>
                    <a:pt x="61" y="5"/>
                  </a:lnTo>
                  <a:lnTo>
                    <a:pt x="61" y="4"/>
                  </a:lnTo>
                  <a:lnTo>
                    <a:pt x="61" y="1"/>
                  </a:lnTo>
                  <a:lnTo>
                    <a:pt x="61" y="0"/>
                  </a:lnTo>
                  <a:lnTo>
                    <a:pt x="62" y="0"/>
                  </a:lnTo>
                  <a:lnTo>
                    <a:pt x="68" y="4"/>
                  </a:lnTo>
                  <a:lnTo>
                    <a:pt x="69" y="4"/>
                  </a:lnTo>
                  <a:lnTo>
                    <a:pt x="70" y="1"/>
                  </a:lnTo>
                  <a:lnTo>
                    <a:pt x="71" y="1"/>
                  </a:lnTo>
                  <a:lnTo>
                    <a:pt x="72" y="1"/>
                  </a:lnTo>
                  <a:lnTo>
                    <a:pt x="73" y="2"/>
                  </a:lnTo>
                  <a:lnTo>
                    <a:pt x="72" y="3"/>
                  </a:lnTo>
                  <a:lnTo>
                    <a:pt x="74" y="4"/>
                  </a:lnTo>
                  <a:lnTo>
                    <a:pt x="76" y="4"/>
                  </a:lnTo>
                  <a:lnTo>
                    <a:pt x="78" y="6"/>
                  </a:lnTo>
                  <a:lnTo>
                    <a:pt x="79" y="6"/>
                  </a:lnTo>
                  <a:lnTo>
                    <a:pt x="80" y="8"/>
                  </a:lnTo>
                  <a:lnTo>
                    <a:pt x="78" y="12"/>
                  </a:lnTo>
                  <a:lnTo>
                    <a:pt x="77" y="14"/>
                  </a:lnTo>
                  <a:lnTo>
                    <a:pt x="78" y="16"/>
                  </a:lnTo>
                  <a:lnTo>
                    <a:pt x="80" y="16"/>
                  </a:lnTo>
                  <a:lnTo>
                    <a:pt x="81" y="15"/>
                  </a:lnTo>
                  <a:lnTo>
                    <a:pt x="83" y="17"/>
                  </a:lnTo>
                  <a:lnTo>
                    <a:pt x="84" y="17"/>
                  </a:lnTo>
                  <a:lnTo>
                    <a:pt x="85" y="18"/>
                  </a:lnTo>
                  <a:lnTo>
                    <a:pt x="86" y="18"/>
                  </a:lnTo>
                  <a:lnTo>
                    <a:pt x="87" y="18"/>
                  </a:lnTo>
                  <a:lnTo>
                    <a:pt x="90" y="20"/>
                  </a:lnTo>
                  <a:lnTo>
                    <a:pt x="93" y="20"/>
                  </a:lnTo>
                  <a:lnTo>
                    <a:pt x="94" y="22"/>
                  </a:lnTo>
                  <a:lnTo>
                    <a:pt x="93" y="22"/>
                  </a:lnTo>
                  <a:lnTo>
                    <a:pt x="93" y="23"/>
                  </a:lnTo>
                  <a:lnTo>
                    <a:pt x="93" y="25"/>
                  </a:lnTo>
                  <a:lnTo>
                    <a:pt x="92" y="26"/>
                  </a:lnTo>
                  <a:lnTo>
                    <a:pt x="94" y="27"/>
                  </a:lnTo>
                  <a:lnTo>
                    <a:pt x="95" y="29"/>
                  </a:lnTo>
                  <a:lnTo>
                    <a:pt x="95" y="30"/>
                  </a:lnTo>
                  <a:lnTo>
                    <a:pt x="93" y="30"/>
                  </a:lnTo>
                  <a:lnTo>
                    <a:pt x="93" y="31"/>
                  </a:lnTo>
                  <a:lnTo>
                    <a:pt x="94" y="31"/>
                  </a:lnTo>
                  <a:lnTo>
                    <a:pt x="94" y="32"/>
                  </a:lnTo>
                  <a:lnTo>
                    <a:pt x="93" y="32"/>
                  </a:lnTo>
                  <a:lnTo>
                    <a:pt x="92" y="32"/>
                  </a:lnTo>
                  <a:lnTo>
                    <a:pt x="93" y="33"/>
                  </a:lnTo>
                  <a:lnTo>
                    <a:pt x="94" y="33"/>
                  </a:lnTo>
                  <a:lnTo>
                    <a:pt x="96" y="34"/>
                  </a:lnTo>
                  <a:lnTo>
                    <a:pt x="94" y="36"/>
                  </a:lnTo>
                  <a:lnTo>
                    <a:pt x="92" y="35"/>
                  </a:lnTo>
                  <a:lnTo>
                    <a:pt x="92" y="36"/>
                  </a:lnTo>
                  <a:lnTo>
                    <a:pt x="93" y="37"/>
                  </a:lnTo>
                  <a:lnTo>
                    <a:pt x="94" y="38"/>
                  </a:lnTo>
                  <a:lnTo>
                    <a:pt x="96" y="37"/>
                  </a:lnTo>
                  <a:lnTo>
                    <a:pt x="97" y="36"/>
                  </a:lnTo>
                  <a:lnTo>
                    <a:pt x="99" y="36"/>
                  </a:lnTo>
                  <a:lnTo>
                    <a:pt x="100" y="36"/>
                  </a:lnTo>
                  <a:lnTo>
                    <a:pt x="101" y="37"/>
                  </a:lnTo>
                  <a:lnTo>
                    <a:pt x="102" y="41"/>
                  </a:lnTo>
                  <a:lnTo>
                    <a:pt x="101" y="42"/>
                  </a:lnTo>
                  <a:lnTo>
                    <a:pt x="101" y="43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2806" name="Group 139"/>
            <p:cNvGrpSpPr>
              <a:grpSpLocks/>
            </p:cNvGrpSpPr>
            <p:nvPr/>
          </p:nvGrpSpPr>
          <p:grpSpPr bwMode="auto">
            <a:xfrm>
              <a:off x="1147770" y="2035181"/>
              <a:ext cx="6396061" cy="3241682"/>
              <a:chOff x="715" y="1282"/>
              <a:chExt cx="4029" cy="2042"/>
            </a:xfrm>
          </p:grpSpPr>
          <p:sp>
            <p:nvSpPr>
              <p:cNvPr id="32824" name="Freeform 7"/>
              <p:cNvSpPr>
                <a:spLocks/>
              </p:cNvSpPr>
              <p:nvPr/>
            </p:nvSpPr>
            <p:spPr bwMode="auto">
              <a:xfrm>
                <a:off x="2800" y="1760"/>
                <a:ext cx="570" cy="268"/>
              </a:xfrm>
              <a:custGeom>
                <a:avLst/>
                <a:gdLst>
                  <a:gd name="T0" fmla="*/ 0 w 111"/>
                  <a:gd name="T1" fmla="*/ 3942 h 55"/>
                  <a:gd name="T2" fmla="*/ 395 w 111"/>
                  <a:gd name="T3" fmla="*/ 0 h 55"/>
                  <a:gd name="T4" fmla="*/ 9757 w 111"/>
                  <a:gd name="T5" fmla="*/ 356 h 55"/>
                  <a:gd name="T6" fmla="*/ 10019 w 111"/>
                  <a:gd name="T7" fmla="*/ 687 h 55"/>
                  <a:gd name="T8" fmla="*/ 10286 w 111"/>
                  <a:gd name="T9" fmla="*/ 687 h 55"/>
                  <a:gd name="T10" fmla="*/ 10573 w 111"/>
                  <a:gd name="T11" fmla="*/ 570 h 55"/>
                  <a:gd name="T12" fmla="*/ 10707 w 111"/>
                  <a:gd name="T13" fmla="*/ 687 h 55"/>
                  <a:gd name="T14" fmla="*/ 10840 w 111"/>
                  <a:gd name="T15" fmla="*/ 1043 h 55"/>
                  <a:gd name="T16" fmla="*/ 11102 w 111"/>
                  <a:gd name="T17" fmla="*/ 1043 h 55"/>
                  <a:gd name="T18" fmla="*/ 11236 w 111"/>
                  <a:gd name="T19" fmla="*/ 1043 h 55"/>
                  <a:gd name="T20" fmla="*/ 11498 w 111"/>
                  <a:gd name="T21" fmla="*/ 809 h 55"/>
                  <a:gd name="T22" fmla="*/ 11785 w 111"/>
                  <a:gd name="T23" fmla="*/ 809 h 55"/>
                  <a:gd name="T24" fmla="*/ 12052 w 111"/>
                  <a:gd name="T25" fmla="*/ 926 h 55"/>
                  <a:gd name="T26" fmla="*/ 12735 w 111"/>
                  <a:gd name="T27" fmla="*/ 1282 h 55"/>
                  <a:gd name="T28" fmla="*/ 13131 w 111"/>
                  <a:gd name="T29" fmla="*/ 1496 h 55"/>
                  <a:gd name="T30" fmla="*/ 13131 w 111"/>
                  <a:gd name="T31" fmla="*/ 1735 h 55"/>
                  <a:gd name="T32" fmla="*/ 13398 w 111"/>
                  <a:gd name="T33" fmla="*/ 1852 h 55"/>
                  <a:gd name="T34" fmla="*/ 13398 w 111"/>
                  <a:gd name="T35" fmla="*/ 1969 h 55"/>
                  <a:gd name="T36" fmla="*/ 13264 w 111"/>
                  <a:gd name="T37" fmla="*/ 2207 h 55"/>
                  <a:gd name="T38" fmla="*/ 13398 w 111"/>
                  <a:gd name="T39" fmla="*/ 2422 h 55"/>
                  <a:gd name="T40" fmla="*/ 13552 w 111"/>
                  <a:gd name="T41" fmla="*/ 2777 h 55"/>
                  <a:gd name="T42" fmla="*/ 13685 w 111"/>
                  <a:gd name="T43" fmla="*/ 2894 h 55"/>
                  <a:gd name="T44" fmla="*/ 13685 w 111"/>
                  <a:gd name="T45" fmla="*/ 3016 h 55"/>
                  <a:gd name="T46" fmla="*/ 13685 w 111"/>
                  <a:gd name="T47" fmla="*/ 3231 h 55"/>
                  <a:gd name="T48" fmla="*/ 13947 w 111"/>
                  <a:gd name="T49" fmla="*/ 3348 h 55"/>
                  <a:gd name="T50" fmla="*/ 14081 w 111"/>
                  <a:gd name="T51" fmla="*/ 3465 h 55"/>
                  <a:gd name="T52" fmla="*/ 13947 w 111"/>
                  <a:gd name="T53" fmla="*/ 3703 h 55"/>
                  <a:gd name="T54" fmla="*/ 13947 w 111"/>
                  <a:gd name="T55" fmla="*/ 3942 h 55"/>
                  <a:gd name="T56" fmla="*/ 14214 w 111"/>
                  <a:gd name="T57" fmla="*/ 4059 h 55"/>
                  <a:gd name="T58" fmla="*/ 14214 w 111"/>
                  <a:gd name="T59" fmla="*/ 4273 h 55"/>
                  <a:gd name="T60" fmla="*/ 14081 w 111"/>
                  <a:gd name="T61" fmla="*/ 4390 h 55"/>
                  <a:gd name="T62" fmla="*/ 14214 w 111"/>
                  <a:gd name="T63" fmla="*/ 4512 h 55"/>
                  <a:gd name="T64" fmla="*/ 14348 w 111"/>
                  <a:gd name="T65" fmla="*/ 4751 h 55"/>
                  <a:gd name="T66" fmla="*/ 14214 w 111"/>
                  <a:gd name="T67" fmla="*/ 4868 h 55"/>
                  <a:gd name="T68" fmla="*/ 14348 w 111"/>
                  <a:gd name="T69" fmla="*/ 5082 h 55"/>
                  <a:gd name="T70" fmla="*/ 14348 w 111"/>
                  <a:gd name="T71" fmla="*/ 5199 h 55"/>
                  <a:gd name="T72" fmla="*/ 14476 w 111"/>
                  <a:gd name="T73" fmla="*/ 5316 h 55"/>
                  <a:gd name="T74" fmla="*/ 14635 w 111"/>
                  <a:gd name="T75" fmla="*/ 5555 h 55"/>
                  <a:gd name="T76" fmla="*/ 14769 w 111"/>
                  <a:gd name="T77" fmla="*/ 5794 h 55"/>
                  <a:gd name="T78" fmla="*/ 15031 w 111"/>
                  <a:gd name="T79" fmla="*/ 6008 h 55"/>
                  <a:gd name="T80" fmla="*/ 15031 w 111"/>
                  <a:gd name="T81" fmla="*/ 6125 h 55"/>
                  <a:gd name="T82" fmla="*/ 15031 w 111"/>
                  <a:gd name="T83" fmla="*/ 6247 h 55"/>
                  <a:gd name="T84" fmla="*/ 15031 w 111"/>
                  <a:gd name="T85" fmla="*/ 6364 h 55"/>
                  <a:gd name="T86" fmla="*/ 3374 w 111"/>
                  <a:gd name="T87" fmla="*/ 6125 h 55"/>
                  <a:gd name="T88" fmla="*/ 3533 w 111"/>
                  <a:gd name="T89" fmla="*/ 4156 h 55"/>
                  <a:gd name="T90" fmla="*/ 0 w 111"/>
                  <a:gd name="T91" fmla="*/ 3942 h 55"/>
                  <a:gd name="T92" fmla="*/ 0 w 111"/>
                  <a:gd name="T93" fmla="*/ 3942 h 55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11"/>
                  <a:gd name="T142" fmla="*/ 0 h 55"/>
                  <a:gd name="T143" fmla="*/ 111 w 111"/>
                  <a:gd name="T144" fmla="*/ 55 h 55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11" h="55">
                    <a:moveTo>
                      <a:pt x="0" y="34"/>
                    </a:moveTo>
                    <a:lnTo>
                      <a:pt x="3" y="0"/>
                    </a:lnTo>
                    <a:lnTo>
                      <a:pt x="72" y="3"/>
                    </a:lnTo>
                    <a:lnTo>
                      <a:pt x="74" y="6"/>
                    </a:lnTo>
                    <a:lnTo>
                      <a:pt x="76" y="6"/>
                    </a:lnTo>
                    <a:lnTo>
                      <a:pt x="78" y="5"/>
                    </a:lnTo>
                    <a:lnTo>
                      <a:pt x="79" y="6"/>
                    </a:lnTo>
                    <a:lnTo>
                      <a:pt x="80" y="9"/>
                    </a:lnTo>
                    <a:lnTo>
                      <a:pt x="82" y="9"/>
                    </a:lnTo>
                    <a:lnTo>
                      <a:pt x="83" y="9"/>
                    </a:lnTo>
                    <a:lnTo>
                      <a:pt x="85" y="7"/>
                    </a:lnTo>
                    <a:lnTo>
                      <a:pt x="87" y="7"/>
                    </a:lnTo>
                    <a:lnTo>
                      <a:pt x="89" y="8"/>
                    </a:lnTo>
                    <a:lnTo>
                      <a:pt x="94" y="11"/>
                    </a:lnTo>
                    <a:lnTo>
                      <a:pt x="97" y="13"/>
                    </a:lnTo>
                    <a:lnTo>
                      <a:pt x="97" y="15"/>
                    </a:lnTo>
                    <a:lnTo>
                      <a:pt x="99" y="16"/>
                    </a:lnTo>
                    <a:lnTo>
                      <a:pt x="99" y="17"/>
                    </a:lnTo>
                    <a:lnTo>
                      <a:pt x="98" y="19"/>
                    </a:lnTo>
                    <a:lnTo>
                      <a:pt x="99" y="21"/>
                    </a:lnTo>
                    <a:lnTo>
                      <a:pt x="100" y="24"/>
                    </a:lnTo>
                    <a:lnTo>
                      <a:pt x="101" y="25"/>
                    </a:lnTo>
                    <a:lnTo>
                      <a:pt x="101" y="26"/>
                    </a:lnTo>
                    <a:lnTo>
                      <a:pt x="101" y="28"/>
                    </a:lnTo>
                    <a:lnTo>
                      <a:pt x="103" y="29"/>
                    </a:lnTo>
                    <a:lnTo>
                      <a:pt x="104" y="30"/>
                    </a:lnTo>
                    <a:lnTo>
                      <a:pt x="103" y="32"/>
                    </a:lnTo>
                    <a:lnTo>
                      <a:pt x="103" y="34"/>
                    </a:lnTo>
                    <a:lnTo>
                      <a:pt x="105" y="35"/>
                    </a:lnTo>
                    <a:lnTo>
                      <a:pt x="105" y="37"/>
                    </a:lnTo>
                    <a:lnTo>
                      <a:pt x="104" y="38"/>
                    </a:lnTo>
                    <a:lnTo>
                      <a:pt x="105" y="39"/>
                    </a:lnTo>
                    <a:lnTo>
                      <a:pt x="106" y="41"/>
                    </a:lnTo>
                    <a:lnTo>
                      <a:pt x="105" y="42"/>
                    </a:lnTo>
                    <a:lnTo>
                      <a:pt x="106" y="44"/>
                    </a:lnTo>
                    <a:lnTo>
                      <a:pt x="106" y="45"/>
                    </a:lnTo>
                    <a:lnTo>
                      <a:pt x="107" y="46"/>
                    </a:lnTo>
                    <a:lnTo>
                      <a:pt x="108" y="48"/>
                    </a:lnTo>
                    <a:lnTo>
                      <a:pt x="109" y="50"/>
                    </a:lnTo>
                    <a:lnTo>
                      <a:pt x="111" y="52"/>
                    </a:lnTo>
                    <a:lnTo>
                      <a:pt x="111" y="53"/>
                    </a:lnTo>
                    <a:lnTo>
                      <a:pt x="111" y="54"/>
                    </a:lnTo>
                    <a:lnTo>
                      <a:pt x="111" y="55"/>
                    </a:lnTo>
                    <a:lnTo>
                      <a:pt x="25" y="53"/>
                    </a:lnTo>
                    <a:lnTo>
                      <a:pt x="26" y="36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FFCE85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25" name="Freeform 8"/>
              <p:cNvSpPr>
                <a:spLocks/>
              </p:cNvSpPr>
              <p:nvPr/>
            </p:nvSpPr>
            <p:spPr bwMode="auto">
              <a:xfrm>
                <a:off x="2913" y="2018"/>
                <a:ext cx="512" cy="259"/>
              </a:xfrm>
              <a:custGeom>
                <a:avLst/>
                <a:gdLst>
                  <a:gd name="T0" fmla="*/ 394 w 100"/>
                  <a:gd name="T1" fmla="*/ 0 h 53"/>
                  <a:gd name="T2" fmla="*/ 11955 w 100"/>
                  <a:gd name="T3" fmla="*/ 239 h 53"/>
                  <a:gd name="T4" fmla="*/ 12739 w 100"/>
                  <a:gd name="T5" fmla="*/ 694 h 53"/>
                  <a:gd name="T6" fmla="*/ 12477 w 100"/>
                  <a:gd name="T7" fmla="*/ 933 h 53"/>
                  <a:gd name="T8" fmla="*/ 12477 w 100"/>
                  <a:gd name="T9" fmla="*/ 1168 h 53"/>
                  <a:gd name="T10" fmla="*/ 12611 w 100"/>
                  <a:gd name="T11" fmla="*/ 1407 h 53"/>
                  <a:gd name="T12" fmla="*/ 12739 w 100"/>
                  <a:gd name="T13" fmla="*/ 1407 h 53"/>
                  <a:gd name="T14" fmla="*/ 12897 w 100"/>
                  <a:gd name="T15" fmla="*/ 1745 h 53"/>
                  <a:gd name="T16" fmla="*/ 13030 w 100"/>
                  <a:gd name="T17" fmla="*/ 1862 h 53"/>
                  <a:gd name="T18" fmla="*/ 13292 w 100"/>
                  <a:gd name="T19" fmla="*/ 1862 h 53"/>
                  <a:gd name="T20" fmla="*/ 13292 w 100"/>
                  <a:gd name="T21" fmla="*/ 1984 h 53"/>
                  <a:gd name="T22" fmla="*/ 13420 w 100"/>
                  <a:gd name="T23" fmla="*/ 6187 h 53"/>
                  <a:gd name="T24" fmla="*/ 0 w 100"/>
                  <a:gd name="T25" fmla="*/ 5947 h 53"/>
                  <a:gd name="T26" fmla="*/ 394 w 100"/>
                  <a:gd name="T27" fmla="*/ 0 h 53"/>
                  <a:gd name="T28" fmla="*/ 394 w 100"/>
                  <a:gd name="T29" fmla="*/ 0 h 5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00"/>
                  <a:gd name="T46" fmla="*/ 0 h 53"/>
                  <a:gd name="T47" fmla="*/ 100 w 100"/>
                  <a:gd name="T48" fmla="*/ 53 h 5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00" h="53">
                    <a:moveTo>
                      <a:pt x="3" y="0"/>
                    </a:moveTo>
                    <a:lnTo>
                      <a:pt x="89" y="2"/>
                    </a:lnTo>
                    <a:lnTo>
                      <a:pt x="95" y="6"/>
                    </a:lnTo>
                    <a:lnTo>
                      <a:pt x="93" y="8"/>
                    </a:lnTo>
                    <a:lnTo>
                      <a:pt x="93" y="10"/>
                    </a:lnTo>
                    <a:lnTo>
                      <a:pt x="94" y="12"/>
                    </a:lnTo>
                    <a:lnTo>
                      <a:pt x="95" y="12"/>
                    </a:lnTo>
                    <a:lnTo>
                      <a:pt x="96" y="15"/>
                    </a:lnTo>
                    <a:lnTo>
                      <a:pt x="97" y="16"/>
                    </a:lnTo>
                    <a:lnTo>
                      <a:pt x="99" y="16"/>
                    </a:lnTo>
                    <a:lnTo>
                      <a:pt x="99" y="17"/>
                    </a:lnTo>
                    <a:lnTo>
                      <a:pt x="100" y="53"/>
                    </a:lnTo>
                    <a:lnTo>
                      <a:pt x="0" y="51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FFCE85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26" name="Freeform 10"/>
              <p:cNvSpPr>
                <a:spLocks/>
              </p:cNvSpPr>
              <p:nvPr/>
            </p:nvSpPr>
            <p:spPr bwMode="auto">
              <a:xfrm>
                <a:off x="3288" y="1726"/>
                <a:ext cx="420" cy="263"/>
              </a:xfrm>
              <a:custGeom>
                <a:avLst/>
                <a:gdLst>
                  <a:gd name="T0" fmla="*/ 8866 w 82"/>
                  <a:gd name="T1" fmla="*/ 0 h 54"/>
                  <a:gd name="T2" fmla="*/ 9127 w 82"/>
                  <a:gd name="T3" fmla="*/ 453 h 54"/>
                  <a:gd name="T4" fmla="*/ 8999 w 82"/>
                  <a:gd name="T5" fmla="*/ 687 h 54"/>
                  <a:gd name="T6" fmla="*/ 9260 w 82"/>
                  <a:gd name="T7" fmla="*/ 1495 h 54"/>
                  <a:gd name="T8" fmla="*/ 9942 w 82"/>
                  <a:gd name="T9" fmla="*/ 1851 h 54"/>
                  <a:gd name="T10" fmla="*/ 10075 w 82"/>
                  <a:gd name="T11" fmla="*/ 2089 h 54"/>
                  <a:gd name="T12" fmla="*/ 10495 w 82"/>
                  <a:gd name="T13" fmla="*/ 2421 h 54"/>
                  <a:gd name="T14" fmla="*/ 11017 w 82"/>
                  <a:gd name="T15" fmla="*/ 3015 h 54"/>
                  <a:gd name="T16" fmla="*/ 10756 w 82"/>
                  <a:gd name="T17" fmla="*/ 3346 h 54"/>
                  <a:gd name="T18" fmla="*/ 10756 w 82"/>
                  <a:gd name="T19" fmla="*/ 3580 h 54"/>
                  <a:gd name="T20" fmla="*/ 10075 w 82"/>
                  <a:gd name="T21" fmla="*/ 3935 h 54"/>
                  <a:gd name="T22" fmla="*/ 9680 w 82"/>
                  <a:gd name="T23" fmla="*/ 4033 h 54"/>
                  <a:gd name="T24" fmla="*/ 9419 w 82"/>
                  <a:gd name="T25" fmla="*/ 4388 h 54"/>
                  <a:gd name="T26" fmla="*/ 9680 w 82"/>
                  <a:gd name="T27" fmla="*/ 4744 h 54"/>
                  <a:gd name="T28" fmla="*/ 9680 w 82"/>
                  <a:gd name="T29" fmla="*/ 5075 h 54"/>
                  <a:gd name="T30" fmla="*/ 9127 w 82"/>
                  <a:gd name="T31" fmla="*/ 5786 h 54"/>
                  <a:gd name="T32" fmla="*/ 8999 w 82"/>
                  <a:gd name="T33" fmla="*/ 6122 h 54"/>
                  <a:gd name="T34" fmla="*/ 8472 w 82"/>
                  <a:gd name="T35" fmla="*/ 5786 h 54"/>
                  <a:gd name="T36" fmla="*/ 1470 w 82"/>
                  <a:gd name="T37" fmla="*/ 5883 h 54"/>
                  <a:gd name="T38" fmla="*/ 1470 w 82"/>
                  <a:gd name="T39" fmla="*/ 5552 h 54"/>
                  <a:gd name="T40" fmla="*/ 1209 w 82"/>
                  <a:gd name="T41" fmla="*/ 5197 h 54"/>
                  <a:gd name="T42" fmla="*/ 1337 w 82"/>
                  <a:gd name="T43" fmla="*/ 4861 h 54"/>
                  <a:gd name="T44" fmla="*/ 1076 w 82"/>
                  <a:gd name="T45" fmla="*/ 4505 h 54"/>
                  <a:gd name="T46" fmla="*/ 1076 w 82"/>
                  <a:gd name="T47" fmla="*/ 4150 h 54"/>
                  <a:gd name="T48" fmla="*/ 814 w 82"/>
                  <a:gd name="T49" fmla="*/ 3818 h 54"/>
                  <a:gd name="T50" fmla="*/ 681 w 82"/>
                  <a:gd name="T51" fmla="*/ 3580 h 54"/>
                  <a:gd name="T52" fmla="*/ 394 w 82"/>
                  <a:gd name="T53" fmla="*/ 3015 h 54"/>
                  <a:gd name="T54" fmla="*/ 522 w 82"/>
                  <a:gd name="T55" fmla="*/ 2654 h 54"/>
                  <a:gd name="T56" fmla="*/ 261 w 82"/>
                  <a:gd name="T57" fmla="*/ 2299 h 54"/>
                  <a:gd name="T58" fmla="*/ 261 w 82"/>
                  <a:gd name="T59" fmla="*/ 2089 h 54"/>
                  <a:gd name="T60" fmla="*/ 261 w 82"/>
                  <a:gd name="T61" fmla="*/ 1373 h 54"/>
                  <a:gd name="T62" fmla="*/ 261 w 82"/>
                  <a:gd name="T63" fmla="*/ 1164 h 54"/>
                  <a:gd name="T64" fmla="*/ 133 w 82"/>
                  <a:gd name="T65" fmla="*/ 687 h 54"/>
                  <a:gd name="T66" fmla="*/ 133 w 82"/>
                  <a:gd name="T67" fmla="*/ 356 h 54"/>
                  <a:gd name="T68" fmla="*/ 261 w 82"/>
                  <a:gd name="T69" fmla="*/ 239 h 54"/>
                  <a:gd name="T70" fmla="*/ 261 w 82"/>
                  <a:gd name="T71" fmla="*/ 239 h 5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82"/>
                  <a:gd name="T109" fmla="*/ 0 h 54"/>
                  <a:gd name="T110" fmla="*/ 82 w 82"/>
                  <a:gd name="T111" fmla="*/ 54 h 54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82" h="54">
                    <a:moveTo>
                      <a:pt x="2" y="2"/>
                    </a:moveTo>
                    <a:lnTo>
                      <a:pt x="66" y="0"/>
                    </a:lnTo>
                    <a:lnTo>
                      <a:pt x="67" y="2"/>
                    </a:lnTo>
                    <a:lnTo>
                      <a:pt x="68" y="4"/>
                    </a:lnTo>
                    <a:lnTo>
                      <a:pt x="68" y="5"/>
                    </a:lnTo>
                    <a:lnTo>
                      <a:pt x="67" y="6"/>
                    </a:lnTo>
                    <a:lnTo>
                      <a:pt x="68" y="8"/>
                    </a:lnTo>
                    <a:lnTo>
                      <a:pt x="69" y="13"/>
                    </a:lnTo>
                    <a:lnTo>
                      <a:pt x="73" y="14"/>
                    </a:lnTo>
                    <a:lnTo>
                      <a:pt x="74" y="16"/>
                    </a:lnTo>
                    <a:lnTo>
                      <a:pt x="75" y="17"/>
                    </a:lnTo>
                    <a:lnTo>
                      <a:pt x="75" y="18"/>
                    </a:lnTo>
                    <a:lnTo>
                      <a:pt x="78" y="20"/>
                    </a:lnTo>
                    <a:lnTo>
                      <a:pt x="78" y="21"/>
                    </a:lnTo>
                    <a:lnTo>
                      <a:pt x="81" y="23"/>
                    </a:lnTo>
                    <a:lnTo>
                      <a:pt x="82" y="26"/>
                    </a:lnTo>
                    <a:lnTo>
                      <a:pt x="81" y="27"/>
                    </a:lnTo>
                    <a:lnTo>
                      <a:pt x="80" y="29"/>
                    </a:lnTo>
                    <a:lnTo>
                      <a:pt x="80" y="30"/>
                    </a:lnTo>
                    <a:lnTo>
                      <a:pt x="80" y="31"/>
                    </a:lnTo>
                    <a:lnTo>
                      <a:pt x="77" y="34"/>
                    </a:lnTo>
                    <a:lnTo>
                      <a:pt x="75" y="34"/>
                    </a:lnTo>
                    <a:lnTo>
                      <a:pt x="75" y="35"/>
                    </a:lnTo>
                    <a:lnTo>
                      <a:pt x="72" y="35"/>
                    </a:lnTo>
                    <a:lnTo>
                      <a:pt x="71" y="36"/>
                    </a:lnTo>
                    <a:lnTo>
                      <a:pt x="70" y="38"/>
                    </a:lnTo>
                    <a:lnTo>
                      <a:pt x="70" y="39"/>
                    </a:lnTo>
                    <a:lnTo>
                      <a:pt x="72" y="41"/>
                    </a:lnTo>
                    <a:lnTo>
                      <a:pt x="72" y="42"/>
                    </a:lnTo>
                    <a:lnTo>
                      <a:pt x="72" y="44"/>
                    </a:lnTo>
                    <a:lnTo>
                      <a:pt x="70" y="49"/>
                    </a:lnTo>
                    <a:lnTo>
                      <a:pt x="68" y="50"/>
                    </a:lnTo>
                    <a:lnTo>
                      <a:pt x="67" y="51"/>
                    </a:lnTo>
                    <a:lnTo>
                      <a:pt x="67" y="53"/>
                    </a:lnTo>
                    <a:lnTo>
                      <a:pt x="66" y="54"/>
                    </a:lnTo>
                    <a:lnTo>
                      <a:pt x="63" y="50"/>
                    </a:lnTo>
                    <a:lnTo>
                      <a:pt x="11" y="52"/>
                    </a:lnTo>
                    <a:lnTo>
                      <a:pt x="11" y="51"/>
                    </a:lnTo>
                    <a:lnTo>
                      <a:pt x="10" y="49"/>
                    </a:lnTo>
                    <a:lnTo>
                      <a:pt x="11" y="48"/>
                    </a:lnTo>
                    <a:lnTo>
                      <a:pt x="10" y="46"/>
                    </a:lnTo>
                    <a:lnTo>
                      <a:pt x="9" y="45"/>
                    </a:lnTo>
                    <a:lnTo>
                      <a:pt x="10" y="44"/>
                    </a:lnTo>
                    <a:lnTo>
                      <a:pt x="10" y="42"/>
                    </a:lnTo>
                    <a:lnTo>
                      <a:pt x="8" y="41"/>
                    </a:lnTo>
                    <a:lnTo>
                      <a:pt x="8" y="39"/>
                    </a:lnTo>
                    <a:lnTo>
                      <a:pt x="9" y="37"/>
                    </a:lnTo>
                    <a:lnTo>
                      <a:pt x="8" y="36"/>
                    </a:lnTo>
                    <a:lnTo>
                      <a:pt x="6" y="35"/>
                    </a:lnTo>
                    <a:lnTo>
                      <a:pt x="6" y="33"/>
                    </a:lnTo>
                    <a:lnTo>
                      <a:pt x="6" y="32"/>
                    </a:lnTo>
                    <a:lnTo>
                      <a:pt x="5" y="31"/>
                    </a:lnTo>
                    <a:lnTo>
                      <a:pt x="4" y="28"/>
                    </a:lnTo>
                    <a:lnTo>
                      <a:pt x="3" y="26"/>
                    </a:lnTo>
                    <a:lnTo>
                      <a:pt x="4" y="24"/>
                    </a:lnTo>
                    <a:lnTo>
                      <a:pt x="4" y="23"/>
                    </a:lnTo>
                    <a:lnTo>
                      <a:pt x="2" y="22"/>
                    </a:lnTo>
                    <a:lnTo>
                      <a:pt x="2" y="20"/>
                    </a:lnTo>
                    <a:lnTo>
                      <a:pt x="2" y="18"/>
                    </a:lnTo>
                    <a:lnTo>
                      <a:pt x="0" y="15"/>
                    </a:lnTo>
                    <a:lnTo>
                      <a:pt x="2" y="12"/>
                    </a:lnTo>
                    <a:lnTo>
                      <a:pt x="1" y="10"/>
                    </a:lnTo>
                    <a:lnTo>
                      <a:pt x="2" y="10"/>
                    </a:lnTo>
                    <a:lnTo>
                      <a:pt x="2" y="7"/>
                    </a:lnTo>
                    <a:lnTo>
                      <a:pt x="1" y="6"/>
                    </a:lnTo>
                    <a:lnTo>
                      <a:pt x="2" y="4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FFCE85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27" name="Freeform 11"/>
              <p:cNvSpPr>
                <a:spLocks/>
              </p:cNvSpPr>
              <p:nvPr/>
            </p:nvSpPr>
            <p:spPr bwMode="auto">
              <a:xfrm>
                <a:off x="3345" y="1970"/>
                <a:ext cx="460" cy="380"/>
              </a:xfrm>
              <a:custGeom>
                <a:avLst/>
                <a:gdLst>
                  <a:gd name="T0" fmla="*/ 10135 w 90"/>
                  <a:gd name="T1" fmla="*/ 7975 h 78"/>
                  <a:gd name="T2" fmla="*/ 10294 w 90"/>
                  <a:gd name="T3" fmla="*/ 8214 h 78"/>
                  <a:gd name="T4" fmla="*/ 10294 w 90"/>
                  <a:gd name="T5" fmla="*/ 8569 h 78"/>
                  <a:gd name="T6" fmla="*/ 9875 w 90"/>
                  <a:gd name="T7" fmla="*/ 8901 h 78"/>
                  <a:gd name="T8" fmla="*/ 11076 w 90"/>
                  <a:gd name="T9" fmla="*/ 9018 h 78"/>
                  <a:gd name="T10" fmla="*/ 11076 w 90"/>
                  <a:gd name="T11" fmla="*/ 8569 h 78"/>
                  <a:gd name="T12" fmla="*/ 11336 w 90"/>
                  <a:gd name="T13" fmla="*/ 7975 h 78"/>
                  <a:gd name="T14" fmla="*/ 11756 w 90"/>
                  <a:gd name="T15" fmla="*/ 7736 h 78"/>
                  <a:gd name="T16" fmla="*/ 11888 w 90"/>
                  <a:gd name="T17" fmla="*/ 7736 h 78"/>
                  <a:gd name="T18" fmla="*/ 12016 w 90"/>
                  <a:gd name="T19" fmla="*/ 7049 h 78"/>
                  <a:gd name="T20" fmla="*/ 11888 w 90"/>
                  <a:gd name="T21" fmla="*/ 6933 h 78"/>
                  <a:gd name="T22" fmla="*/ 11756 w 90"/>
                  <a:gd name="T23" fmla="*/ 6811 h 78"/>
                  <a:gd name="T24" fmla="*/ 11623 w 90"/>
                  <a:gd name="T25" fmla="*/ 6933 h 78"/>
                  <a:gd name="T26" fmla="*/ 11209 w 90"/>
                  <a:gd name="T27" fmla="*/ 6479 h 78"/>
                  <a:gd name="T28" fmla="*/ 11336 w 90"/>
                  <a:gd name="T29" fmla="*/ 6241 h 78"/>
                  <a:gd name="T30" fmla="*/ 11209 w 90"/>
                  <a:gd name="T31" fmla="*/ 6007 h 78"/>
                  <a:gd name="T32" fmla="*/ 10554 w 90"/>
                  <a:gd name="T33" fmla="*/ 5315 h 78"/>
                  <a:gd name="T34" fmla="*/ 9875 w 90"/>
                  <a:gd name="T35" fmla="*/ 4959 h 78"/>
                  <a:gd name="T36" fmla="*/ 9481 w 90"/>
                  <a:gd name="T37" fmla="*/ 4389 h 78"/>
                  <a:gd name="T38" fmla="*/ 9875 w 90"/>
                  <a:gd name="T39" fmla="*/ 3941 h 78"/>
                  <a:gd name="T40" fmla="*/ 9875 w 90"/>
                  <a:gd name="T41" fmla="*/ 3464 h 78"/>
                  <a:gd name="T42" fmla="*/ 9353 w 90"/>
                  <a:gd name="T43" fmla="*/ 3133 h 78"/>
                  <a:gd name="T44" fmla="*/ 9093 w 90"/>
                  <a:gd name="T45" fmla="*/ 3347 h 78"/>
                  <a:gd name="T46" fmla="*/ 8674 w 90"/>
                  <a:gd name="T47" fmla="*/ 2538 h 78"/>
                  <a:gd name="T48" fmla="*/ 8019 w 90"/>
                  <a:gd name="T49" fmla="*/ 2090 h 78"/>
                  <a:gd name="T50" fmla="*/ 7472 w 90"/>
                  <a:gd name="T51" fmla="*/ 1496 h 78"/>
                  <a:gd name="T52" fmla="*/ 7340 w 90"/>
                  <a:gd name="T53" fmla="*/ 687 h 78"/>
                  <a:gd name="T54" fmla="*/ 7340 w 90"/>
                  <a:gd name="T55" fmla="*/ 453 h 78"/>
                  <a:gd name="T56" fmla="*/ 0 w 90"/>
                  <a:gd name="T57" fmla="*/ 239 h 78"/>
                  <a:gd name="T58" fmla="*/ 261 w 90"/>
                  <a:gd name="T59" fmla="*/ 570 h 78"/>
                  <a:gd name="T60" fmla="*/ 680 w 90"/>
                  <a:gd name="T61" fmla="*/ 1043 h 78"/>
                  <a:gd name="T62" fmla="*/ 680 w 90"/>
                  <a:gd name="T63" fmla="*/ 1281 h 78"/>
                  <a:gd name="T64" fmla="*/ 1462 w 90"/>
                  <a:gd name="T65" fmla="*/ 1851 h 78"/>
                  <a:gd name="T66" fmla="*/ 1201 w 90"/>
                  <a:gd name="T67" fmla="*/ 2304 h 78"/>
                  <a:gd name="T68" fmla="*/ 1462 w 90"/>
                  <a:gd name="T69" fmla="*/ 2538 h 78"/>
                  <a:gd name="T70" fmla="*/ 1722 w 90"/>
                  <a:gd name="T71" fmla="*/ 3016 h 78"/>
                  <a:gd name="T72" fmla="*/ 2014 w 90"/>
                  <a:gd name="T73" fmla="*/ 3133 h 78"/>
                  <a:gd name="T74" fmla="*/ 2142 w 90"/>
                  <a:gd name="T75" fmla="*/ 8331 h 7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90"/>
                  <a:gd name="T115" fmla="*/ 0 h 78"/>
                  <a:gd name="T116" fmla="*/ 90 w 90"/>
                  <a:gd name="T117" fmla="*/ 78 h 78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90" h="78">
                    <a:moveTo>
                      <a:pt x="16" y="72"/>
                    </a:moveTo>
                    <a:lnTo>
                      <a:pt x="76" y="69"/>
                    </a:lnTo>
                    <a:lnTo>
                      <a:pt x="76" y="70"/>
                    </a:lnTo>
                    <a:lnTo>
                      <a:pt x="77" y="71"/>
                    </a:lnTo>
                    <a:lnTo>
                      <a:pt x="78" y="72"/>
                    </a:lnTo>
                    <a:lnTo>
                      <a:pt x="77" y="74"/>
                    </a:lnTo>
                    <a:lnTo>
                      <a:pt x="76" y="75"/>
                    </a:lnTo>
                    <a:lnTo>
                      <a:pt x="74" y="77"/>
                    </a:lnTo>
                    <a:lnTo>
                      <a:pt x="74" y="78"/>
                    </a:lnTo>
                    <a:lnTo>
                      <a:pt x="83" y="78"/>
                    </a:lnTo>
                    <a:lnTo>
                      <a:pt x="84" y="75"/>
                    </a:lnTo>
                    <a:lnTo>
                      <a:pt x="83" y="74"/>
                    </a:lnTo>
                    <a:lnTo>
                      <a:pt x="84" y="71"/>
                    </a:lnTo>
                    <a:lnTo>
                      <a:pt x="85" y="69"/>
                    </a:lnTo>
                    <a:lnTo>
                      <a:pt x="86" y="67"/>
                    </a:lnTo>
                    <a:lnTo>
                      <a:pt x="88" y="67"/>
                    </a:lnTo>
                    <a:lnTo>
                      <a:pt x="89" y="67"/>
                    </a:lnTo>
                    <a:lnTo>
                      <a:pt x="90" y="62"/>
                    </a:lnTo>
                    <a:lnTo>
                      <a:pt x="90" y="61"/>
                    </a:lnTo>
                    <a:lnTo>
                      <a:pt x="89" y="60"/>
                    </a:lnTo>
                    <a:lnTo>
                      <a:pt x="88" y="59"/>
                    </a:lnTo>
                    <a:lnTo>
                      <a:pt x="87" y="59"/>
                    </a:lnTo>
                    <a:lnTo>
                      <a:pt x="87" y="60"/>
                    </a:lnTo>
                    <a:lnTo>
                      <a:pt x="84" y="56"/>
                    </a:lnTo>
                    <a:lnTo>
                      <a:pt x="84" y="55"/>
                    </a:lnTo>
                    <a:lnTo>
                      <a:pt x="85" y="54"/>
                    </a:lnTo>
                    <a:lnTo>
                      <a:pt x="85" y="53"/>
                    </a:lnTo>
                    <a:lnTo>
                      <a:pt x="84" y="52"/>
                    </a:lnTo>
                    <a:lnTo>
                      <a:pt x="83" y="49"/>
                    </a:lnTo>
                    <a:lnTo>
                      <a:pt x="79" y="46"/>
                    </a:lnTo>
                    <a:lnTo>
                      <a:pt x="78" y="45"/>
                    </a:lnTo>
                    <a:lnTo>
                      <a:pt x="74" y="43"/>
                    </a:lnTo>
                    <a:lnTo>
                      <a:pt x="72" y="40"/>
                    </a:lnTo>
                    <a:lnTo>
                      <a:pt x="71" y="38"/>
                    </a:lnTo>
                    <a:lnTo>
                      <a:pt x="71" y="37"/>
                    </a:lnTo>
                    <a:lnTo>
                      <a:pt x="74" y="34"/>
                    </a:lnTo>
                    <a:lnTo>
                      <a:pt x="73" y="32"/>
                    </a:lnTo>
                    <a:lnTo>
                      <a:pt x="74" y="30"/>
                    </a:lnTo>
                    <a:lnTo>
                      <a:pt x="73" y="29"/>
                    </a:lnTo>
                    <a:lnTo>
                      <a:pt x="70" y="27"/>
                    </a:lnTo>
                    <a:lnTo>
                      <a:pt x="69" y="28"/>
                    </a:lnTo>
                    <a:lnTo>
                      <a:pt x="68" y="29"/>
                    </a:lnTo>
                    <a:lnTo>
                      <a:pt x="67" y="29"/>
                    </a:lnTo>
                    <a:lnTo>
                      <a:pt x="65" y="22"/>
                    </a:lnTo>
                    <a:lnTo>
                      <a:pt x="64" y="21"/>
                    </a:lnTo>
                    <a:lnTo>
                      <a:pt x="60" y="18"/>
                    </a:lnTo>
                    <a:lnTo>
                      <a:pt x="56" y="14"/>
                    </a:lnTo>
                    <a:lnTo>
                      <a:pt x="56" y="13"/>
                    </a:lnTo>
                    <a:lnTo>
                      <a:pt x="55" y="10"/>
                    </a:lnTo>
                    <a:lnTo>
                      <a:pt x="55" y="6"/>
                    </a:lnTo>
                    <a:lnTo>
                      <a:pt x="55" y="5"/>
                    </a:lnTo>
                    <a:lnTo>
                      <a:pt x="55" y="4"/>
                    </a:lnTo>
                    <a:lnTo>
                      <a:pt x="52" y="0"/>
                    </a:lnTo>
                    <a:lnTo>
                      <a:pt x="0" y="2"/>
                    </a:lnTo>
                    <a:lnTo>
                      <a:pt x="1" y="3"/>
                    </a:lnTo>
                    <a:lnTo>
                      <a:pt x="2" y="5"/>
                    </a:lnTo>
                    <a:lnTo>
                      <a:pt x="3" y="7"/>
                    </a:lnTo>
                    <a:lnTo>
                      <a:pt x="5" y="9"/>
                    </a:lnTo>
                    <a:lnTo>
                      <a:pt x="5" y="10"/>
                    </a:lnTo>
                    <a:lnTo>
                      <a:pt x="5" y="11"/>
                    </a:lnTo>
                    <a:lnTo>
                      <a:pt x="5" y="12"/>
                    </a:lnTo>
                    <a:lnTo>
                      <a:pt x="11" y="16"/>
                    </a:lnTo>
                    <a:lnTo>
                      <a:pt x="9" y="18"/>
                    </a:lnTo>
                    <a:lnTo>
                      <a:pt x="9" y="20"/>
                    </a:lnTo>
                    <a:lnTo>
                      <a:pt x="10" y="22"/>
                    </a:lnTo>
                    <a:lnTo>
                      <a:pt x="11" y="22"/>
                    </a:lnTo>
                    <a:lnTo>
                      <a:pt x="12" y="25"/>
                    </a:lnTo>
                    <a:lnTo>
                      <a:pt x="13" y="26"/>
                    </a:lnTo>
                    <a:lnTo>
                      <a:pt x="15" y="26"/>
                    </a:lnTo>
                    <a:lnTo>
                      <a:pt x="15" y="27"/>
                    </a:lnTo>
                    <a:lnTo>
                      <a:pt x="16" y="63"/>
                    </a:lnTo>
                    <a:lnTo>
                      <a:pt x="16" y="72"/>
                    </a:lnTo>
                    <a:close/>
                  </a:path>
                </a:pathLst>
              </a:custGeom>
              <a:solidFill>
                <a:srgbClr val="FFCE85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28" name="Freeform 13"/>
              <p:cNvSpPr>
                <a:spLocks/>
              </p:cNvSpPr>
              <p:nvPr/>
            </p:nvSpPr>
            <p:spPr bwMode="auto">
              <a:xfrm>
                <a:off x="3779" y="2057"/>
                <a:ext cx="509" cy="249"/>
              </a:xfrm>
              <a:custGeom>
                <a:avLst/>
                <a:gdLst>
                  <a:gd name="T0" fmla="*/ 2725 w 99"/>
                  <a:gd name="T1" fmla="*/ 5698 h 51"/>
                  <a:gd name="T2" fmla="*/ 2591 w 99"/>
                  <a:gd name="T3" fmla="*/ 5458 h 51"/>
                  <a:gd name="T4" fmla="*/ 2987 w 99"/>
                  <a:gd name="T5" fmla="*/ 5458 h 51"/>
                  <a:gd name="T6" fmla="*/ 10864 w 99"/>
                  <a:gd name="T7" fmla="*/ 4765 h 51"/>
                  <a:gd name="T8" fmla="*/ 11553 w 99"/>
                  <a:gd name="T9" fmla="*/ 4433 h 51"/>
                  <a:gd name="T10" fmla="*/ 12108 w 99"/>
                  <a:gd name="T11" fmla="*/ 4077 h 51"/>
                  <a:gd name="T12" fmla="*/ 12108 w 99"/>
                  <a:gd name="T13" fmla="*/ 3838 h 51"/>
                  <a:gd name="T14" fmla="*/ 12237 w 99"/>
                  <a:gd name="T15" fmla="*/ 3598 h 51"/>
                  <a:gd name="T16" fmla="*/ 13455 w 99"/>
                  <a:gd name="T17" fmla="*/ 2671 h 51"/>
                  <a:gd name="T18" fmla="*/ 13321 w 99"/>
                  <a:gd name="T19" fmla="*/ 2549 h 51"/>
                  <a:gd name="T20" fmla="*/ 13193 w 99"/>
                  <a:gd name="T21" fmla="*/ 2456 h 51"/>
                  <a:gd name="T22" fmla="*/ 12900 w 99"/>
                  <a:gd name="T23" fmla="*/ 2334 h 51"/>
                  <a:gd name="T24" fmla="*/ 12766 w 99"/>
                  <a:gd name="T25" fmla="*/ 2334 h 51"/>
                  <a:gd name="T26" fmla="*/ 12237 w 99"/>
                  <a:gd name="T27" fmla="*/ 1621 h 51"/>
                  <a:gd name="T28" fmla="*/ 12108 w 99"/>
                  <a:gd name="T29" fmla="*/ 1406 h 51"/>
                  <a:gd name="T30" fmla="*/ 12108 w 99"/>
                  <a:gd name="T31" fmla="*/ 928 h 51"/>
                  <a:gd name="T32" fmla="*/ 11815 w 99"/>
                  <a:gd name="T33" fmla="*/ 810 h 51"/>
                  <a:gd name="T34" fmla="*/ 11419 w 99"/>
                  <a:gd name="T35" fmla="*/ 478 h 51"/>
                  <a:gd name="T36" fmla="*/ 11157 w 99"/>
                  <a:gd name="T37" fmla="*/ 478 h 51"/>
                  <a:gd name="T38" fmla="*/ 10997 w 99"/>
                  <a:gd name="T39" fmla="*/ 693 h 51"/>
                  <a:gd name="T40" fmla="*/ 10602 w 99"/>
                  <a:gd name="T41" fmla="*/ 693 h 51"/>
                  <a:gd name="T42" fmla="*/ 10206 w 99"/>
                  <a:gd name="T43" fmla="*/ 693 h 51"/>
                  <a:gd name="T44" fmla="*/ 9650 w 99"/>
                  <a:gd name="T45" fmla="*/ 571 h 51"/>
                  <a:gd name="T46" fmla="*/ 8961 w 99"/>
                  <a:gd name="T47" fmla="*/ 478 h 51"/>
                  <a:gd name="T48" fmla="*/ 8566 w 99"/>
                  <a:gd name="T49" fmla="*/ 0 h 51"/>
                  <a:gd name="T50" fmla="*/ 8298 w 99"/>
                  <a:gd name="T51" fmla="*/ 117 h 51"/>
                  <a:gd name="T52" fmla="*/ 7877 w 99"/>
                  <a:gd name="T53" fmla="*/ 0 h 51"/>
                  <a:gd name="T54" fmla="*/ 7877 w 99"/>
                  <a:gd name="T55" fmla="*/ 239 h 51"/>
                  <a:gd name="T56" fmla="*/ 7877 w 99"/>
                  <a:gd name="T57" fmla="*/ 693 h 51"/>
                  <a:gd name="T58" fmla="*/ 7481 w 99"/>
                  <a:gd name="T59" fmla="*/ 928 h 51"/>
                  <a:gd name="T60" fmla="*/ 6925 w 99"/>
                  <a:gd name="T61" fmla="*/ 928 h 51"/>
                  <a:gd name="T62" fmla="*/ 6267 w 99"/>
                  <a:gd name="T63" fmla="*/ 2099 h 51"/>
                  <a:gd name="T64" fmla="*/ 5712 w 99"/>
                  <a:gd name="T65" fmla="*/ 2456 h 51"/>
                  <a:gd name="T66" fmla="*/ 5311 w 99"/>
                  <a:gd name="T67" fmla="*/ 2217 h 51"/>
                  <a:gd name="T68" fmla="*/ 5023 w 99"/>
                  <a:gd name="T69" fmla="*/ 2788 h 51"/>
                  <a:gd name="T70" fmla="*/ 4756 w 99"/>
                  <a:gd name="T71" fmla="*/ 2788 h 51"/>
                  <a:gd name="T72" fmla="*/ 4360 w 99"/>
                  <a:gd name="T73" fmla="*/ 2671 h 51"/>
                  <a:gd name="T74" fmla="*/ 4072 w 99"/>
                  <a:gd name="T75" fmla="*/ 3027 h 51"/>
                  <a:gd name="T76" fmla="*/ 3542 w 99"/>
                  <a:gd name="T77" fmla="*/ 2788 h 51"/>
                  <a:gd name="T78" fmla="*/ 2725 w 99"/>
                  <a:gd name="T79" fmla="*/ 2910 h 51"/>
                  <a:gd name="T80" fmla="*/ 2725 w 99"/>
                  <a:gd name="T81" fmla="*/ 3144 h 51"/>
                  <a:gd name="T82" fmla="*/ 2458 w 99"/>
                  <a:gd name="T83" fmla="*/ 3144 h 51"/>
                  <a:gd name="T84" fmla="*/ 2458 w 99"/>
                  <a:gd name="T85" fmla="*/ 3144 h 51"/>
                  <a:gd name="T86" fmla="*/ 2298 w 99"/>
                  <a:gd name="T87" fmla="*/ 3481 h 51"/>
                  <a:gd name="T88" fmla="*/ 2298 w 99"/>
                  <a:gd name="T89" fmla="*/ 3481 h 51"/>
                  <a:gd name="T90" fmla="*/ 2458 w 99"/>
                  <a:gd name="T91" fmla="*/ 3838 h 51"/>
                  <a:gd name="T92" fmla="*/ 1640 w 99"/>
                  <a:gd name="T93" fmla="*/ 3955 h 51"/>
                  <a:gd name="T94" fmla="*/ 1769 w 99"/>
                  <a:gd name="T95" fmla="*/ 4648 h 51"/>
                  <a:gd name="T96" fmla="*/ 1347 w 99"/>
                  <a:gd name="T97" fmla="*/ 4531 h 51"/>
                  <a:gd name="T98" fmla="*/ 817 w 99"/>
                  <a:gd name="T99" fmla="*/ 4433 h 51"/>
                  <a:gd name="T100" fmla="*/ 555 w 99"/>
                  <a:gd name="T101" fmla="*/ 4887 h 51"/>
                  <a:gd name="T102" fmla="*/ 555 w 99"/>
                  <a:gd name="T103" fmla="*/ 4887 h 51"/>
                  <a:gd name="T104" fmla="*/ 689 w 99"/>
                  <a:gd name="T105" fmla="*/ 5126 h 51"/>
                  <a:gd name="T106" fmla="*/ 396 w 99"/>
                  <a:gd name="T107" fmla="*/ 5698 h 51"/>
                  <a:gd name="T108" fmla="*/ 134 w 99"/>
                  <a:gd name="T109" fmla="*/ 5698 h 51"/>
                  <a:gd name="T110" fmla="*/ 0 w 99"/>
                  <a:gd name="T111" fmla="*/ 5937 h 51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99"/>
                  <a:gd name="T169" fmla="*/ 0 h 51"/>
                  <a:gd name="T170" fmla="*/ 99 w 99"/>
                  <a:gd name="T171" fmla="*/ 51 h 51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99" h="51">
                    <a:moveTo>
                      <a:pt x="0" y="51"/>
                    </a:moveTo>
                    <a:lnTo>
                      <a:pt x="20" y="49"/>
                    </a:lnTo>
                    <a:lnTo>
                      <a:pt x="20" y="48"/>
                    </a:lnTo>
                    <a:lnTo>
                      <a:pt x="19" y="47"/>
                    </a:lnTo>
                    <a:lnTo>
                      <a:pt x="22" y="46"/>
                    </a:lnTo>
                    <a:lnTo>
                      <a:pt x="22" y="47"/>
                    </a:lnTo>
                    <a:lnTo>
                      <a:pt x="78" y="42"/>
                    </a:lnTo>
                    <a:lnTo>
                      <a:pt x="80" y="41"/>
                    </a:lnTo>
                    <a:lnTo>
                      <a:pt x="80" y="40"/>
                    </a:lnTo>
                    <a:lnTo>
                      <a:pt x="85" y="38"/>
                    </a:lnTo>
                    <a:lnTo>
                      <a:pt x="86" y="37"/>
                    </a:lnTo>
                    <a:lnTo>
                      <a:pt x="89" y="35"/>
                    </a:lnTo>
                    <a:lnTo>
                      <a:pt x="89" y="34"/>
                    </a:lnTo>
                    <a:lnTo>
                      <a:pt x="89" y="33"/>
                    </a:lnTo>
                    <a:lnTo>
                      <a:pt x="90" y="32"/>
                    </a:lnTo>
                    <a:lnTo>
                      <a:pt x="90" y="31"/>
                    </a:lnTo>
                    <a:lnTo>
                      <a:pt x="92" y="29"/>
                    </a:lnTo>
                    <a:lnTo>
                      <a:pt x="99" y="23"/>
                    </a:lnTo>
                    <a:lnTo>
                      <a:pt x="99" y="22"/>
                    </a:lnTo>
                    <a:lnTo>
                      <a:pt x="98" y="22"/>
                    </a:lnTo>
                    <a:lnTo>
                      <a:pt x="97" y="22"/>
                    </a:lnTo>
                    <a:lnTo>
                      <a:pt x="97" y="21"/>
                    </a:lnTo>
                    <a:lnTo>
                      <a:pt x="95" y="20"/>
                    </a:lnTo>
                    <a:lnTo>
                      <a:pt x="95" y="21"/>
                    </a:lnTo>
                    <a:lnTo>
                      <a:pt x="94" y="20"/>
                    </a:lnTo>
                    <a:lnTo>
                      <a:pt x="92" y="18"/>
                    </a:lnTo>
                    <a:lnTo>
                      <a:pt x="90" y="14"/>
                    </a:lnTo>
                    <a:lnTo>
                      <a:pt x="89" y="13"/>
                    </a:lnTo>
                    <a:lnTo>
                      <a:pt x="89" y="12"/>
                    </a:lnTo>
                    <a:lnTo>
                      <a:pt x="89" y="10"/>
                    </a:lnTo>
                    <a:lnTo>
                      <a:pt x="89" y="8"/>
                    </a:lnTo>
                    <a:lnTo>
                      <a:pt x="87" y="7"/>
                    </a:lnTo>
                    <a:lnTo>
                      <a:pt x="86" y="6"/>
                    </a:lnTo>
                    <a:lnTo>
                      <a:pt x="84" y="4"/>
                    </a:lnTo>
                    <a:lnTo>
                      <a:pt x="84" y="3"/>
                    </a:lnTo>
                    <a:lnTo>
                      <a:pt x="82" y="4"/>
                    </a:lnTo>
                    <a:lnTo>
                      <a:pt x="82" y="5"/>
                    </a:lnTo>
                    <a:lnTo>
                      <a:pt x="81" y="6"/>
                    </a:lnTo>
                    <a:lnTo>
                      <a:pt x="80" y="6"/>
                    </a:lnTo>
                    <a:lnTo>
                      <a:pt x="78" y="6"/>
                    </a:lnTo>
                    <a:lnTo>
                      <a:pt x="76" y="5"/>
                    </a:lnTo>
                    <a:lnTo>
                      <a:pt x="75" y="6"/>
                    </a:lnTo>
                    <a:lnTo>
                      <a:pt x="74" y="7"/>
                    </a:lnTo>
                    <a:lnTo>
                      <a:pt x="71" y="5"/>
                    </a:lnTo>
                    <a:lnTo>
                      <a:pt x="68" y="5"/>
                    </a:lnTo>
                    <a:lnTo>
                      <a:pt x="66" y="4"/>
                    </a:lnTo>
                    <a:lnTo>
                      <a:pt x="65" y="2"/>
                    </a:lnTo>
                    <a:lnTo>
                      <a:pt x="63" y="0"/>
                    </a:lnTo>
                    <a:lnTo>
                      <a:pt x="61" y="1"/>
                    </a:lnTo>
                    <a:lnTo>
                      <a:pt x="59" y="0"/>
                    </a:lnTo>
                    <a:lnTo>
                      <a:pt x="58" y="0"/>
                    </a:lnTo>
                    <a:lnTo>
                      <a:pt x="58" y="2"/>
                    </a:lnTo>
                    <a:lnTo>
                      <a:pt x="58" y="5"/>
                    </a:lnTo>
                    <a:lnTo>
                      <a:pt x="58" y="6"/>
                    </a:lnTo>
                    <a:lnTo>
                      <a:pt x="56" y="7"/>
                    </a:lnTo>
                    <a:lnTo>
                      <a:pt x="55" y="8"/>
                    </a:lnTo>
                    <a:lnTo>
                      <a:pt x="52" y="8"/>
                    </a:lnTo>
                    <a:lnTo>
                      <a:pt x="51" y="8"/>
                    </a:lnTo>
                    <a:lnTo>
                      <a:pt x="51" y="11"/>
                    </a:lnTo>
                    <a:lnTo>
                      <a:pt x="46" y="18"/>
                    </a:lnTo>
                    <a:lnTo>
                      <a:pt x="45" y="21"/>
                    </a:lnTo>
                    <a:lnTo>
                      <a:pt x="42" y="21"/>
                    </a:lnTo>
                    <a:lnTo>
                      <a:pt x="40" y="19"/>
                    </a:lnTo>
                    <a:lnTo>
                      <a:pt x="39" y="19"/>
                    </a:lnTo>
                    <a:lnTo>
                      <a:pt x="38" y="20"/>
                    </a:lnTo>
                    <a:lnTo>
                      <a:pt x="37" y="24"/>
                    </a:lnTo>
                    <a:lnTo>
                      <a:pt x="36" y="25"/>
                    </a:lnTo>
                    <a:lnTo>
                      <a:pt x="35" y="24"/>
                    </a:lnTo>
                    <a:lnTo>
                      <a:pt x="34" y="23"/>
                    </a:lnTo>
                    <a:lnTo>
                      <a:pt x="32" y="23"/>
                    </a:lnTo>
                    <a:lnTo>
                      <a:pt x="31" y="26"/>
                    </a:lnTo>
                    <a:lnTo>
                      <a:pt x="30" y="26"/>
                    </a:lnTo>
                    <a:lnTo>
                      <a:pt x="26" y="24"/>
                    </a:lnTo>
                    <a:lnTo>
                      <a:pt x="23" y="25"/>
                    </a:lnTo>
                    <a:lnTo>
                      <a:pt x="20" y="25"/>
                    </a:lnTo>
                    <a:lnTo>
                      <a:pt x="20" y="26"/>
                    </a:lnTo>
                    <a:lnTo>
                      <a:pt x="20" y="27"/>
                    </a:lnTo>
                    <a:lnTo>
                      <a:pt x="19" y="27"/>
                    </a:lnTo>
                    <a:lnTo>
                      <a:pt x="18" y="27"/>
                    </a:lnTo>
                    <a:lnTo>
                      <a:pt x="17" y="28"/>
                    </a:lnTo>
                    <a:lnTo>
                      <a:pt x="17" y="30"/>
                    </a:lnTo>
                    <a:lnTo>
                      <a:pt x="18" y="32"/>
                    </a:lnTo>
                    <a:lnTo>
                      <a:pt x="18" y="33"/>
                    </a:lnTo>
                    <a:lnTo>
                      <a:pt x="14" y="34"/>
                    </a:lnTo>
                    <a:lnTo>
                      <a:pt x="12" y="34"/>
                    </a:lnTo>
                    <a:lnTo>
                      <a:pt x="13" y="36"/>
                    </a:lnTo>
                    <a:lnTo>
                      <a:pt x="13" y="40"/>
                    </a:lnTo>
                    <a:lnTo>
                      <a:pt x="12" y="40"/>
                    </a:lnTo>
                    <a:lnTo>
                      <a:pt x="10" y="39"/>
                    </a:lnTo>
                    <a:lnTo>
                      <a:pt x="8" y="38"/>
                    </a:lnTo>
                    <a:lnTo>
                      <a:pt x="6" y="38"/>
                    </a:lnTo>
                    <a:lnTo>
                      <a:pt x="4" y="39"/>
                    </a:lnTo>
                    <a:lnTo>
                      <a:pt x="4" y="42"/>
                    </a:lnTo>
                    <a:lnTo>
                      <a:pt x="5" y="43"/>
                    </a:lnTo>
                    <a:lnTo>
                      <a:pt x="5" y="44"/>
                    </a:lnTo>
                    <a:lnTo>
                      <a:pt x="4" y="49"/>
                    </a:lnTo>
                    <a:lnTo>
                      <a:pt x="3" y="49"/>
                    </a:lnTo>
                    <a:lnTo>
                      <a:pt x="1" y="49"/>
                    </a:lnTo>
                    <a:lnTo>
                      <a:pt x="0" y="51"/>
                    </a:lnTo>
                    <a:close/>
                  </a:path>
                </a:pathLst>
              </a:custGeom>
              <a:solidFill>
                <a:srgbClr val="FFCE85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29" name="Freeform 14"/>
              <p:cNvSpPr>
                <a:spLocks/>
              </p:cNvSpPr>
              <p:nvPr/>
            </p:nvSpPr>
            <p:spPr bwMode="auto">
              <a:xfrm>
                <a:off x="3734" y="2243"/>
                <a:ext cx="568" cy="190"/>
              </a:xfrm>
              <a:custGeom>
                <a:avLst/>
                <a:gdLst>
                  <a:gd name="T0" fmla="*/ 14875 w 111"/>
                  <a:gd name="T1" fmla="*/ 0 h 39"/>
                  <a:gd name="T2" fmla="*/ 11913 w 111"/>
                  <a:gd name="T3" fmla="*/ 356 h 39"/>
                  <a:gd name="T4" fmla="*/ 11652 w 111"/>
                  <a:gd name="T5" fmla="*/ 453 h 39"/>
                  <a:gd name="T6" fmla="*/ 4165 w 111"/>
                  <a:gd name="T7" fmla="*/ 1043 h 39"/>
                  <a:gd name="T8" fmla="*/ 4165 w 111"/>
                  <a:gd name="T9" fmla="*/ 926 h 39"/>
                  <a:gd name="T10" fmla="*/ 3746 w 111"/>
                  <a:gd name="T11" fmla="*/ 1043 h 39"/>
                  <a:gd name="T12" fmla="*/ 3874 w 111"/>
                  <a:gd name="T13" fmla="*/ 1164 h 39"/>
                  <a:gd name="T14" fmla="*/ 3874 w 111"/>
                  <a:gd name="T15" fmla="*/ 1281 h 39"/>
                  <a:gd name="T16" fmla="*/ 1203 w 111"/>
                  <a:gd name="T17" fmla="*/ 1496 h 39"/>
                  <a:gd name="T18" fmla="*/ 1075 w 111"/>
                  <a:gd name="T19" fmla="*/ 1734 h 39"/>
                  <a:gd name="T20" fmla="*/ 942 w 111"/>
                  <a:gd name="T21" fmla="*/ 2090 h 39"/>
                  <a:gd name="T22" fmla="*/ 1075 w 111"/>
                  <a:gd name="T23" fmla="*/ 2207 h 39"/>
                  <a:gd name="T24" fmla="*/ 942 w 111"/>
                  <a:gd name="T25" fmla="*/ 2538 h 39"/>
                  <a:gd name="T26" fmla="*/ 942 w 111"/>
                  <a:gd name="T27" fmla="*/ 2538 h 39"/>
                  <a:gd name="T28" fmla="*/ 942 w 111"/>
                  <a:gd name="T29" fmla="*/ 2660 h 39"/>
                  <a:gd name="T30" fmla="*/ 814 w 111"/>
                  <a:gd name="T31" fmla="*/ 2894 h 39"/>
                  <a:gd name="T32" fmla="*/ 681 w 111"/>
                  <a:gd name="T33" fmla="*/ 3016 h 39"/>
                  <a:gd name="T34" fmla="*/ 522 w 111"/>
                  <a:gd name="T35" fmla="*/ 3464 h 39"/>
                  <a:gd name="T36" fmla="*/ 261 w 111"/>
                  <a:gd name="T37" fmla="*/ 3703 h 39"/>
                  <a:gd name="T38" fmla="*/ 261 w 111"/>
                  <a:gd name="T39" fmla="*/ 4058 h 39"/>
                  <a:gd name="T40" fmla="*/ 261 w 111"/>
                  <a:gd name="T41" fmla="*/ 4389 h 39"/>
                  <a:gd name="T42" fmla="*/ 261 w 111"/>
                  <a:gd name="T43" fmla="*/ 4389 h 39"/>
                  <a:gd name="T44" fmla="*/ 0 w 111"/>
                  <a:gd name="T45" fmla="*/ 4511 h 39"/>
                  <a:gd name="T46" fmla="*/ 3874 w 111"/>
                  <a:gd name="T47" fmla="*/ 4273 h 39"/>
                  <a:gd name="T48" fmla="*/ 8720 w 111"/>
                  <a:gd name="T49" fmla="*/ 3941 h 39"/>
                  <a:gd name="T50" fmla="*/ 10449 w 111"/>
                  <a:gd name="T51" fmla="*/ 3703 h 39"/>
                  <a:gd name="T52" fmla="*/ 10577 w 111"/>
                  <a:gd name="T53" fmla="*/ 3230 h 39"/>
                  <a:gd name="T54" fmla="*/ 10710 w 111"/>
                  <a:gd name="T55" fmla="*/ 3230 h 39"/>
                  <a:gd name="T56" fmla="*/ 10710 w 111"/>
                  <a:gd name="T57" fmla="*/ 3230 h 39"/>
                  <a:gd name="T58" fmla="*/ 10838 w 111"/>
                  <a:gd name="T59" fmla="*/ 3133 h 39"/>
                  <a:gd name="T60" fmla="*/ 10997 w 111"/>
                  <a:gd name="T61" fmla="*/ 3016 h 39"/>
                  <a:gd name="T62" fmla="*/ 10838 w 111"/>
                  <a:gd name="T63" fmla="*/ 2894 h 39"/>
                  <a:gd name="T64" fmla="*/ 10997 w 111"/>
                  <a:gd name="T65" fmla="*/ 2777 h 39"/>
                  <a:gd name="T66" fmla="*/ 11130 w 111"/>
                  <a:gd name="T67" fmla="*/ 2660 h 39"/>
                  <a:gd name="T68" fmla="*/ 11524 w 111"/>
                  <a:gd name="T69" fmla="*/ 2538 h 39"/>
                  <a:gd name="T70" fmla="*/ 11913 w 111"/>
                  <a:gd name="T71" fmla="*/ 2421 h 39"/>
                  <a:gd name="T72" fmla="*/ 12332 w 111"/>
                  <a:gd name="T73" fmla="*/ 2090 h 39"/>
                  <a:gd name="T74" fmla="*/ 12465 w 111"/>
                  <a:gd name="T75" fmla="*/ 2090 h 39"/>
                  <a:gd name="T76" fmla="*/ 12726 w 111"/>
                  <a:gd name="T77" fmla="*/ 1851 h 39"/>
                  <a:gd name="T78" fmla="*/ 12859 w 111"/>
                  <a:gd name="T79" fmla="*/ 1613 h 39"/>
                  <a:gd name="T80" fmla="*/ 12859 w 111"/>
                  <a:gd name="T81" fmla="*/ 1613 h 39"/>
                  <a:gd name="T82" fmla="*/ 12987 w 111"/>
                  <a:gd name="T83" fmla="*/ 1613 h 39"/>
                  <a:gd name="T84" fmla="*/ 13120 w 111"/>
                  <a:gd name="T85" fmla="*/ 1613 h 39"/>
                  <a:gd name="T86" fmla="*/ 13120 w 111"/>
                  <a:gd name="T87" fmla="*/ 1496 h 39"/>
                  <a:gd name="T88" fmla="*/ 13274 w 111"/>
                  <a:gd name="T89" fmla="*/ 1379 h 39"/>
                  <a:gd name="T90" fmla="*/ 13274 w 111"/>
                  <a:gd name="T91" fmla="*/ 1379 h 39"/>
                  <a:gd name="T92" fmla="*/ 13407 w 111"/>
                  <a:gd name="T93" fmla="*/ 1496 h 39"/>
                  <a:gd name="T94" fmla="*/ 13540 w 111"/>
                  <a:gd name="T95" fmla="*/ 1379 h 39"/>
                  <a:gd name="T96" fmla="*/ 13540 w 111"/>
                  <a:gd name="T97" fmla="*/ 1379 h 39"/>
                  <a:gd name="T98" fmla="*/ 13801 w 111"/>
                  <a:gd name="T99" fmla="*/ 1164 h 39"/>
                  <a:gd name="T100" fmla="*/ 13929 w 111"/>
                  <a:gd name="T101" fmla="*/ 1164 h 39"/>
                  <a:gd name="T102" fmla="*/ 14190 w 111"/>
                  <a:gd name="T103" fmla="*/ 1164 h 39"/>
                  <a:gd name="T104" fmla="*/ 14609 w 111"/>
                  <a:gd name="T105" fmla="*/ 687 h 39"/>
                  <a:gd name="T106" fmla="*/ 14742 w 111"/>
                  <a:gd name="T107" fmla="*/ 570 h 39"/>
                  <a:gd name="T108" fmla="*/ 14875 w 111"/>
                  <a:gd name="T109" fmla="*/ 453 h 39"/>
                  <a:gd name="T110" fmla="*/ 14875 w 111"/>
                  <a:gd name="T111" fmla="*/ 356 h 39"/>
                  <a:gd name="T112" fmla="*/ 14875 w 111"/>
                  <a:gd name="T113" fmla="*/ 117 h 39"/>
                  <a:gd name="T114" fmla="*/ 14875 w 111"/>
                  <a:gd name="T115" fmla="*/ 0 h 39"/>
                  <a:gd name="T116" fmla="*/ 14875 w 111"/>
                  <a:gd name="T117" fmla="*/ 0 h 39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111"/>
                  <a:gd name="T178" fmla="*/ 0 h 39"/>
                  <a:gd name="T179" fmla="*/ 111 w 111"/>
                  <a:gd name="T180" fmla="*/ 39 h 39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111" h="39">
                    <a:moveTo>
                      <a:pt x="111" y="0"/>
                    </a:moveTo>
                    <a:lnTo>
                      <a:pt x="89" y="3"/>
                    </a:lnTo>
                    <a:lnTo>
                      <a:pt x="87" y="4"/>
                    </a:lnTo>
                    <a:lnTo>
                      <a:pt x="31" y="9"/>
                    </a:lnTo>
                    <a:lnTo>
                      <a:pt x="31" y="8"/>
                    </a:lnTo>
                    <a:lnTo>
                      <a:pt x="28" y="9"/>
                    </a:lnTo>
                    <a:lnTo>
                      <a:pt x="29" y="10"/>
                    </a:lnTo>
                    <a:lnTo>
                      <a:pt x="29" y="11"/>
                    </a:lnTo>
                    <a:lnTo>
                      <a:pt x="9" y="13"/>
                    </a:lnTo>
                    <a:lnTo>
                      <a:pt x="8" y="15"/>
                    </a:lnTo>
                    <a:lnTo>
                      <a:pt x="7" y="18"/>
                    </a:lnTo>
                    <a:lnTo>
                      <a:pt x="8" y="19"/>
                    </a:lnTo>
                    <a:lnTo>
                      <a:pt x="7" y="22"/>
                    </a:lnTo>
                    <a:lnTo>
                      <a:pt x="7" y="23"/>
                    </a:lnTo>
                    <a:lnTo>
                      <a:pt x="6" y="25"/>
                    </a:lnTo>
                    <a:lnTo>
                      <a:pt x="5" y="26"/>
                    </a:lnTo>
                    <a:lnTo>
                      <a:pt x="4" y="30"/>
                    </a:lnTo>
                    <a:lnTo>
                      <a:pt x="2" y="32"/>
                    </a:lnTo>
                    <a:lnTo>
                      <a:pt x="2" y="35"/>
                    </a:lnTo>
                    <a:lnTo>
                      <a:pt x="2" y="38"/>
                    </a:lnTo>
                    <a:lnTo>
                      <a:pt x="0" y="39"/>
                    </a:lnTo>
                    <a:lnTo>
                      <a:pt x="29" y="37"/>
                    </a:lnTo>
                    <a:lnTo>
                      <a:pt x="65" y="34"/>
                    </a:lnTo>
                    <a:lnTo>
                      <a:pt x="78" y="32"/>
                    </a:lnTo>
                    <a:lnTo>
                      <a:pt x="79" y="28"/>
                    </a:lnTo>
                    <a:lnTo>
                      <a:pt x="80" y="28"/>
                    </a:lnTo>
                    <a:lnTo>
                      <a:pt x="81" y="27"/>
                    </a:lnTo>
                    <a:lnTo>
                      <a:pt x="82" y="26"/>
                    </a:lnTo>
                    <a:lnTo>
                      <a:pt x="81" y="25"/>
                    </a:lnTo>
                    <a:lnTo>
                      <a:pt x="82" y="24"/>
                    </a:lnTo>
                    <a:lnTo>
                      <a:pt x="83" y="23"/>
                    </a:lnTo>
                    <a:lnTo>
                      <a:pt x="86" y="22"/>
                    </a:lnTo>
                    <a:lnTo>
                      <a:pt x="89" y="21"/>
                    </a:lnTo>
                    <a:lnTo>
                      <a:pt x="92" y="18"/>
                    </a:lnTo>
                    <a:lnTo>
                      <a:pt x="93" y="18"/>
                    </a:lnTo>
                    <a:lnTo>
                      <a:pt x="95" y="16"/>
                    </a:lnTo>
                    <a:lnTo>
                      <a:pt x="96" y="14"/>
                    </a:lnTo>
                    <a:lnTo>
                      <a:pt x="97" y="14"/>
                    </a:lnTo>
                    <a:lnTo>
                      <a:pt x="98" y="14"/>
                    </a:lnTo>
                    <a:lnTo>
                      <a:pt x="98" y="13"/>
                    </a:lnTo>
                    <a:lnTo>
                      <a:pt x="99" y="12"/>
                    </a:lnTo>
                    <a:lnTo>
                      <a:pt x="100" y="13"/>
                    </a:lnTo>
                    <a:lnTo>
                      <a:pt x="101" y="12"/>
                    </a:lnTo>
                    <a:lnTo>
                      <a:pt x="103" y="10"/>
                    </a:lnTo>
                    <a:lnTo>
                      <a:pt x="104" y="10"/>
                    </a:lnTo>
                    <a:lnTo>
                      <a:pt x="106" y="10"/>
                    </a:lnTo>
                    <a:lnTo>
                      <a:pt x="109" y="6"/>
                    </a:lnTo>
                    <a:lnTo>
                      <a:pt x="110" y="5"/>
                    </a:lnTo>
                    <a:lnTo>
                      <a:pt x="111" y="4"/>
                    </a:lnTo>
                    <a:lnTo>
                      <a:pt x="111" y="3"/>
                    </a:lnTo>
                    <a:lnTo>
                      <a:pt x="111" y="1"/>
                    </a:lnTo>
                    <a:lnTo>
                      <a:pt x="111" y="0"/>
                    </a:lnTo>
                    <a:close/>
                  </a:path>
                </a:pathLst>
              </a:custGeom>
              <a:solidFill>
                <a:srgbClr val="FFCE85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30" name="Freeform 15"/>
              <p:cNvSpPr>
                <a:spLocks/>
              </p:cNvSpPr>
              <p:nvPr/>
            </p:nvSpPr>
            <p:spPr bwMode="auto">
              <a:xfrm>
                <a:off x="3882" y="2409"/>
                <a:ext cx="267" cy="404"/>
              </a:xfrm>
              <a:custGeom>
                <a:avLst/>
                <a:gdLst>
                  <a:gd name="T0" fmla="*/ 0 w 52"/>
                  <a:gd name="T1" fmla="*/ 355 h 83"/>
                  <a:gd name="T2" fmla="*/ 134 w 52"/>
                  <a:gd name="T3" fmla="*/ 569 h 83"/>
                  <a:gd name="T4" fmla="*/ 0 w 52"/>
                  <a:gd name="T5" fmla="*/ 6347 h 83"/>
                  <a:gd name="T6" fmla="*/ 0 w 52"/>
                  <a:gd name="T7" fmla="*/ 6561 h 83"/>
                  <a:gd name="T8" fmla="*/ 395 w 52"/>
                  <a:gd name="T9" fmla="*/ 9453 h 83"/>
                  <a:gd name="T10" fmla="*/ 555 w 52"/>
                  <a:gd name="T11" fmla="*/ 9453 h 83"/>
                  <a:gd name="T12" fmla="*/ 688 w 52"/>
                  <a:gd name="T13" fmla="*/ 9336 h 83"/>
                  <a:gd name="T14" fmla="*/ 950 w 52"/>
                  <a:gd name="T15" fmla="*/ 9453 h 83"/>
                  <a:gd name="T16" fmla="*/ 1083 w 52"/>
                  <a:gd name="T17" fmla="*/ 9336 h 83"/>
                  <a:gd name="T18" fmla="*/ 1083 w 52"/>
                  <a:gd name="T19" fmla="*/ 8883 h 83"/>
                  <a:gd name="T20" fmla="*/ 1212 w 52"/>
                  <a:gd name="T21" fmla="*/ 8649 h 83"/>
                  <a:gd name="T22" fmla="*/ 1345 w 52"/>
                  <a:gd name="T23" fmla="*/ 8883 h 83"/>
                  <a:gd name="T24" fmla="*/ 1345 w 52"/>
                  <a:gd name="T25" fmla="*/ 9005 h 83"/>
                  <a:gd name="T26" fmla="*/ 1479 w 52"/>
                  <a:gd name="T27" fmla="*/ 9214 h 83"/>
                  <a:gd name="T28" fmla="*/ 1766 w 52"/>
                  <a:gd name="T29" fmla="*/ 9569 h 83"/>
                  <a:gd name="T30" fmla="*/ 1900 w 52"/>
                  <a:gd name="T31" fmla="*/ 9569 h 83"/>
                  <a:gd name="T32" fmla="*/ 2028 w 52"/>
                  <a:gd name="T33" fmla="*/ 9569 h 83"/>
                  <a:gd name="T34" fmla="*/ 2295 w 52"/>
                  <a:gd name="T35" fmla="*/ 9336 h 83"/>
                  <a:gd name="T36" fmla="*/ 2295 w 52"/>
                  <a:gd name="T37" fmla="*/ 9336 h 83"/>
                  <a:gd name="T38" fmla="*/ 2424 w 52"/>
                  <a:gd name="T39" fmla="*/ 9214 h 83"/>
                  <a:gd name="T40" fmla="*/ 2424 w 52"/>
                  <a:gd name="T41" fmla="*/ 9214 h 83"/>
                  <a:gd name="T42" fmla="*/ 2424 w 52"/>
                  <a:gd name="T43" fmla="*/ 9122 h 83"/>
                  <a:gd name="T44" fmla="*/ 2295 w 52"/>
                  <a:gd name="T45" fmla="*/ 9122 h 83"/>
                  <a:gd name="T46" fmla="*/ 2295 w 52"/>
                  <a:gd name="T47" fmla="*/ 9005 h 83"/>
                  <a:gd name="T48" fmla="*/ 2424 w 52"/>
                  <a:gd name="T49" fmla="*/ 8883 h 83"/>
                  <a:gd name="T50" fmla="*/ 2424 w 52"/>
                  <a:gd name="T51" fmla="*/ 8766 h 83"/>
                  <a:gd name="T52" fmla="*/ 2162 w 52"/>
                  <a:gd name="T53" fmla="*/ 8649 h 83"/>
                  <a:gd name="T54" fmla="*/ 2162 w 52"/>
                  <a:gd name="T55" fmla="*/ 8649 h 83"/>
                  <a:gd name="T56" fmla="*/ 2028 w 52"/>
                  <a:gd name="T57" fmla="*/ 8649 h 83"/>
                  <a:gd name="T58" fmla="*/ 1900 w 52"/>
                  <a:gd name="T59" fmla="*/ 8411 h 83"/>
                  <a:gd name="T60" fmla="*/ 1900 w 52"/>
                  <a:gd name="T61" fmla="*/ 8294 h 83"/>
                  <a:gd name="T62" fmla="*/ 1900 w 52"/>
                  <a:gd name="T63" fmla="*/ 8197 h 83"/>
                  <a:gd name="T64" fmla="*/ 1900 w 52"/>
                  <a:gd name="T65" fmla="*/ 8197 h 83"/>
                  <a:gd name="T66" fmla="*/ 1900 w 52"/>
                  <a:gd name="T67" fmla="*/ 8080 h 83"/>
                  <a:gd name="T68" fmla="*/ 7040 w 52"/>
                  <a:gd name="T69" fmla="*/ 7603 h 83"/>
                  <a:gd name="T70" fmla="*/ 7040 w 52"/>
                  <a:gd name="T71" fmla="*/ 7486 h 83"/>
                  <a:gd name="T72" fmla="*/ 6778 w 52"/>
                  <a:gd name="T73" fmla="*/ 7272 h 83"/>
                  <a:gd name="T74" fmla="*/ 6778 w 52"/>
                  <a:gd name="T75" fmla="*/ 6683 h 83"/>
                  <a:gd name="T76" fmla="*/ 6485 w 52"/>
                  <a:gd name="T77" fmla="*/ 6347 h 83"/>
                  <a:gd name="T78" fmla="*/ 6485 w 52"/>
                  <a:gd name="T79" fmla="*/ 5992 h 83"/>
                  <a:gd name="T80" fmla="*/ 6644 w 52"/>
                  <a:gd name="T81" fmla="*/ 5758 h 83"/>
                  <a:gd name="T82" fmla="*/ 6644 w 52"/>
                  <a:gd name="T83" fmla="*/ 5427 h 83"/>
                  <a:gd name="T84" fmla="*/ 6778 w 52"/>
                  <a:gd name="T85" fmla="*/ 5189 h 83"/>
                  <a:gd name="T86" fmla="*/ 6906 w 52"/>
                  <a:gd name="T87" fmla="*/ 5189 h 83"/>
                  <a:gd name="T88" fmla="*/ 6644 w 52"/>
                  <a:gd name="T89" fmla="*/ 5072 h 83"/>
                  <a:gd name="T90" fmla="*/ 6778 w 52"/>
                  <a:gd name="T91" fmla="*/ 4833 h 83"/>
                  <a:gd name="T92" fmla="*/ 6644 w 52"/>
                  <a:gd name="T93" fmla="*/ 4736 h 83"/>
                  <a:gd name="T94" fmla="*/ 6485 w 52"/>
                  <a:gd name="T95" fmla="*/ 4619 h 83"/>
                  <a:gd name="T96" fmla="*/ 6352 w 52"/>
                  <a:gd name="T97" fmla="*/ 4502 h 83"/>
                  <a:gd name="T98" fmla="*/ 6223 w 52"/>
                  <a:gd name="T99" fmla="*/ 4264 h 83"/>
                  <a:gd name="T100" fmla="*/ 6090 w 52"/>
                  <a:gd name="T101" fmla="*/ 4147 h 83"/>
                  <a:gd name="T102" fmla="*/ 4878 w 52"/>
                  <a:gd name="T103" fmla="*/ 0 h 83"/>
                  <a:gd name="T104" fmla="*/ 0 w 52"/>
                  <a:gd name="T105" fmla="*/ 355 h 83"/>
                  <a:gd name="T106" fmla="*/ 0 w 52"/>
                  <a:gd name="T107" fmla="*/ 355 h 83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52"/>
                  <a:gd name="T163" fmla="*/ 0 h 83"/>
                  <a:gd name="T164" fmla="*/ 52 w 52"/>
                  <a:gd name="T165" fmla="*/ 83 h 83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52" h="83">
                    <a:moveTo>
                      <a:pt x="0" y="3"/>
                    </a:moveTo>
                    <a:lnTo>
                      <a:pt x="1" y="5"/>
                    </a:lnTo>
                    <a:lnTo>
                      <a:pt x="0" y="55"/>
                    </a:lnTo>
                    <a:lnTo>
                      <a:pt x="0" y="57"/>
                    </a:lnTo>
                    <a:lnTo>
                      <a:pt x="3" y="82"/>
                    </a:lnTo>
                    <a:lnTo>
                      <a:pt x="4" y="82"/>
                    </a:lnTo>
                    <a:lnTo>
                      <a:pt x="5" y="81"/>
                    </a:lnTo>
                    <a:lnTo>
                      <a:pt x="7" y="82"/>
                    </a:lnTo>
                    <a:lnTo>
                      <a:pt x="8" y="81"/>
                    </a:lnTo>
                    <a:lnTo>
                      <a:pt x="8" y="77"/>
                    </a:lnTo>
                    <a:lnTo>
                      <a:pt x="9" y="75"/>
                    </a:lnTo>
                    <a:lnTo>
                      <a:pt x="10" y="77"/>
                    </a:lnTo>
                    <a:lnTo>
                      <a:pt x="10" y="78"/>
                    </a:lnTo>
                    <a:lnTo>
                      <a:pt x="11" y="80"/>
                    </a:lnTo>
                    <a:lnTo>
                      <a:pt x="13" y="83"/>
                    </a:lnTo>
                    <a:lnTo>
                      <a:pt x="14" y="83"/>
                    </a:lnTo>
                    <a:lnTo>
                      <a:pt x="15" y="83"/>
                    </a:lnTo>
                    <a:lnTo>
                      <a:pt x="17" y="81"/>
                    </a:lnTo>
                    <a:lnTo>
                      <a:pt x="18" y="80"/>
                    </a:lnTo>
                    <a:lnTo>
                      <a:pt x="18" y="79"/>
                    </a:lnTo>
                    <a:lnTo>
                      <a:pt x="17" y="79"/>
                    </a:lnTo>
                    <a:lnTo>
                      <a:pt x="17" y="78"/>
                    </a:lnTo>
                    <a:lnTo>
                      <a:pt x="18" y="77"/>
                    </a:lnTo>
                    <a:lnTo>
                      <a:pt x="18" y="76"/>
                    </a:lnTo>
                    <a:lnTo>
                      <a:pt x="16" y="75"/>
                    </a:lnTo>
                    <a:lnTo>
                      <a:pt x="15" y="75"/>
                    </a:lnTo>
                    <a:lnTo>
                      <a:pt x="14" y="73"/>
                    </a:lnTo>
                    <a:lnTo>
                      <a:pt x="14" y="72"/>
                    </a:lnTo>
                    <a:lnTo>
                      <a:pt x="14" y="71"/>
                    </a:lnTo>
                    <a:lnTo>
                      <a:pt x="14" y="70"/>
                    </a:lnTo>
                    <a:lnTo>
                      <a:pt x="52" y="66"/>
                    </a:lnTo>
                    <a:lnTo>
                      <a:pt x="52" y="65"/>
                    </a:lnTo>
                    <a:lnTo>
                      <a:pt x="50" y="63"/>
                    </a:lnTo>
                    <a:lnTo>
                      <a:pt x="50" y="58"/>
                    </a:lnTo>
                    <a:lnTo>
                      <a:pt x="48" y="55"/>
                    </a:lnTo>
                    <a:lnTo>
                      <a:pt x="48" y="52"/>
                    </a:lnTo>
                    <a:lnTo>
                      <a:pt x="49" y="50"/>
                    </a:lnTo>
                    <a:lnTo>
                      <a:pt x="49" y="47"/>
                    </a:lnTo>
                    <a:lnTo>
                      <a:pt x="50" y="45"/>
                    </a:lnTo>
                    <a:lnTo>
                      <a:pt x="51" y="45"/>
                    </a:lnTo>
                    <a:lnTo>
                      <a:pt x="49" y="44"/>
                    </a:lnTo>
                    <a:lnTo>
                      <a:pt x="50" y="42"/>
                    </a:lnTo>
                    <a:lnTo>
                      <a:pt x="49" y="41"/>
                    </a:lnTo>
                    <a:lnTo>
                      <a:pt x="48" y="40"/>
                    </a:lnTo>
                    <a:lnTo>
                      <a:pt x="47" y="39"/>
                    </a:lnTo>
                    <a:lnTo>
                      <a:pt x="46" y="37"/>
                    </a:lnTo>
                    <a:lnTo>
                      <a:pt x="45" y="36"/>
                    </a:lnTo>
                    <a:lnTo>
                      <a:pt x="36" y="0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FFCE85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31" name="Freeform 16"/>
              <p:cNvSpPr>
                <a:spLocks/>
              </p:cNvSpPr>
              <p:nvPr/>
            </p:nvSpPr>
            <p:spPr bwMode="auto">
              <a:xfrm>
                <a:off x="4052" y="1789"/>
                <a:ext cx="291" cy="307"/>
              </a:xfrm>
              <a:custGeom>
                <a:avLst/>
                <a:gdLst>
                  <a:gd name="T0" fmla="*/ 679 w 57"/>
                  <a:gd name="T1" fmla="*/ 6364 h 63"/>
                  <a:gd name="T2" fmla="*/ 1067 w 57"/>
                  <a:gd name="T3" fmla="*/ 6481 h 63"/>
                  <a:gd name="T4" fmla="*/ 1327 w 57"/>
                  <a:gd name="T5" fmla="*/ 6364 h 63"/>
                  <a:gd name="T6" fmla="*/ 1720 w 57"/>
                  <a:gd name="T7" fmla="*/ 6837 h 63"/>
                  <a:gd name="T8" fmla="*/ 2399 w 57"/>
                  <a:gd name="T9" fmla="*/ 6934 h 63"/>
                  <a:gd name="T10" fmla="*/ 2920 w 57"/>
                  <a:gd name="T11" fmla="*/ 7051 h 63"/>
                  <a:gd name="T12" fmla="*/ 3334 w 57"/>
                  <a:gd name="T13" fmla="*/ 7051 h 63"/>
                  <a:gd name="T14" fmla="*/ 3727 w 57"/>
                  <a:gd name="T15" fmla="*/ 7051 h 63"/>
                  <a:gd name="T16" fmla="*/ 3860 w 57"/>
                  <a:gd name="T17" fmla="*/ 6837 h 63"/>
                  <a:gd name="T18" fmla="*/ 4120 w 57"/>
                  <a:gd name="T19" fmla="*/ 6837 h 63"/>
                  <a:gd name="T20" fmla="*/ 4533 w 57"/>
                  <a:gd name="T21" fmla="*/ 7173 h 63"/>
                  <a:gd name="T22" fmla="*/ 4794 w 57"/>
                  <a:gd name="T23" fmla="*/ 7290 h 63"/>
                  <a:gd name="T24" fmla="*/ 5187 w 57"/>
                  <a:gd name="T25" fmla="*/ 7051 h 63"/>
                  <a:gd name="T26" fmla="*/ 5315 w 57"/>
                  <a:gd name="T27" fmla="*/ 6720 h 63"/>
                  <a:gd name="T28" fmla="*/ 5447 w 57"/>
                  <a:gd name="T29" fmla="*/ 6008 h 63"/>
                  <a:gd name="T30" fmla="*/ 5866 w 57"/>
                  <a:gd name="T31" fmla="*/ 6247 h 63"/>
                  <a:gd name="T32" fmla="*/ 5994 w 57"/>
                  <a:gd name="T33" fmla="*/ 5911 h 63"/>
                  <a:gd name="T34" fmla="*/ 6254 w 57"/>
                  <a:gd name="T35" fmla="*/ 5438 h 63"/>
                  <a:gd name="T36" fmla="*/ 6387 w 57"/>
                  <a:gd name="T37" fmla="*/ 5200 h 63"/>
                  <a:gd name="T38" fmla="*/ 6775 w 57"/>
                  <a:gd name="T39" fmla="*/ 5083 h 63"/>
                  <a:gd name="T40" fmla="*/ 7066 w 57"/>
                  <a:gd name="T41" fmla="*/ 4751 h 63"/>
                  <a:gd name="T42" fmla="*/ 7326 w 57"/>
                  <a:gd name="T43" fmla="*/ 4512 h 63"/>
                  <a:gd name="T44" fmla="*/ 7326 w 57"/>
                  <a:gd name="T45" fmla="*/ 4157 h 63"/>
                  <a:gd name="T46" fmla="*/ 7454 w 57"/>
                  <a:gd name="T47" fmla="*/ 3942 h 63"/>
                  <a:gd name="T48" fmla="*/ 7193 w 57"/>
                  <a:gd name="T49" fmla="*/ 3016 h 63"/>
                  <a:gd name="T50" fmla="*/ 7326 w 57"/>
                  <a:gd name="T51" fmla="*/ 2661 h 63"/>
                  <a:gd name="T52" fmla="*/ 7586 w 57"/>
                  <a:gd name="T53" fmla="*/ 2539 h 63"/>
                  <a:gd name="T54" fmla="*/ 6126 w 57"/>
                  <a:gd name="T55" fmla="*/ 356 h 63"/>
                  <a:gd name="T56" fmla="*/ 5580 w 57"/>
                  <a:gd name="T57" fmla="*/ 687 h 63"/>
                  <a:gd name="T58" fmla="*/ 4927 w 57"/>
                  <a:gd name="T59" fmla="*/ 1165 h 63"/>
                  <a:gd name="T60" fmla="*/ 4533 w 57"/>
                  <a:gd name="T61" fmla="*/ 1165 h 63"/>
                  <a:gd name="T62" fmla="*/ 3987 w 57"/>
                  <a:gd name="T63" fmla="*/ 1496 h 63"/>
                  <a:gd name="T64" fmla="*/ 3599 w 57"/>
                  <a:gd name="T65" fmla="*/ 1379 h 63"/>
                  <a:gd name="T66" fmla="*/ 3334 w 57"/>
                  <a:gd name="T67" fmla="*/ 1379 h 63"/>
                  <a:gd name="T68" fmla="*/ 3334 w 57"/>
                  <a:gd name="T69" fmla="*/ 1282 h 63"/>
                  <a:gd name="T70" fmla="*/ 2527 w 57"/>
                  <a:gd name="T71" fmla="*/ 1043 h 63"/>
                  <a:gd name="T72" fmla="*/ 2267 w 57"/>
                  <a:gd name="T73" fmla="*/ 1165 h 63"/>
                  <a:gd name="T74" fmla="*/ 0 w 57"/>
                  <a:gd name="T75" fmla="*/ 1282 h 63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57"/>
                  <a:gd name="T115" fmla="*/ 0 h 63"/>
                  <a:gd name="T116" fmla="*/ 57 w 57"/>
                  <a:gd name="T117" fmla="*/ 63 h 63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57" h="63">
                    <a:moveTo>
                      <a:pt x="0" y="11"/>
                    </a:moveTo>
                    <a:lnTo>
                      <a:pt x="5" y="55"/>
                    </a:lnTo>
                    <a:lnTo>
                      <a:pt x="6" y="55"/>
                    </a:lnTo>
                    <a:lnTo>
                      <a:pt x="8" y="56"/>
                    </a:lnTo>
                    <a:lnTo>
                      <a:pt x="10" y="55"/>
                    </a:lnTo>
                    <a:lnTo>
                      <a:pt x="12" y="57"/>
                    </a:lnTo>
                    <a:lnTo>
                      <a:pt x="13" y="59"/>
                    </a:lnTo>
                    <a:lnTo>
                      <a:pt x="15" y="60"/>
                    </a:lnTo>
                    <a:lnTo>
                      <a:pt x="18" y="60"/>
                    </a:lnTo>
                    <a:lnTo>
                      <a:pt x="21" y="62"/>
                    </a:lnTo>
                    <a:lnTo>
                      <a:pt x="22" y="61"/>
                    </a:lnTo>
                    <a:lnTo>
                      <a:pt x="23" y="60"/>
                    </a:lnTo>
                    <a:lnTo>
                      <a:pt x="25" y="61"/>
                    </a:lnTo>
                    <a:lnTo>
                      <a:pt x="27" y="61"/>
                    </a:lnTo>
                    <a:lnTo>
                      <a:pt x="28" y="61"/>
                    </a:lnTo>
                    <a:lnTo>
                      <a:pt x="29" y="60"/>
                    </a:lnTo>
                    <a:lnTo>
                      <a:pt x="29" y="59"/>
                    </a:lnTo>
                    <a:lnTo>
                      <a:pt x="31" y="58"/>
                    </a:lnTo>
                    <a:lnTo>
                      <a:pt x="31" y="59"/>
                    </a:lnTo>
                    <a:lnTo>
                      <a:pt x="33" y="61"/>
                    </a:lnTo>
                    <a:lnTo>
                      <a:pt x="34" y="62"/>
                    </a:lnTo>
                    <a:lnTo>
                      <a:pt x="36" y="63"/>
                    </a:lnTo>
                    <a:lnTo>
                      <a:pt x="38" y="63"/>
                    </a:lnTo>
                    <a:lnTo>
                      <a:pt x="39" y="61"/>
                    </a:lnTo>
                    <a:lnTo>
                      <a:pt x="40" y="60"/>
                    </a:lnTo>
                    <a:lnTo>
                      <a:pt x="40" y="58"/>
                    </a:lnTo>
                    <a:lnTo>
                      <a:pt x="40" y="56"/>
                    </a:lnTo>
                    <a:lnTo>
                      <a:pt x="41" y="52"/>
                    </a:lnTo>
                    <a:lnTo>
                      <a:pt x="42" y="52"/>
                    </a:lnTo>
                    <a:lnTo>
                      <a:pt x="44" y="54"/>
                    </a:lnTo>
                    <a:lnTo>
                      <a:pt x="45" y="52"/>
                    </a:lnTo>
                    <a:lnTo>
                      <a:pt x="45" y="51"/>
                    </a:lnTo>
                    <a:lnTo>
                      <a:pt x="46" y="48"/>
                    </a:lnTo>
                    <a:lnTo>
                      <a:pt x="47" y="47"/>
                    </a:lnTo>
                    <a:lnTo>
                      <a:pt x="47" y="46"/>
                    </a:lnTo>
                    <a:lnTo>
                      <a:pt x="48" y="45"/>
                    </a:lnTo>
                    <a:lnTo>
                      <a:pt x="49" y="45"/>
                    </a:lnTo>
                    <a:lnTo>
                      <a:pt x="51" y="44"/>
                    </a:lnTo>
                    <a:lnTo>
                      <a:pt x="53" y="41"/>
                    </a:lnTo>
                    <a:lnTo>
                      <a:pt x="54" y="41"/>
                    </a:lnTo>
                    <a:lnTo>
                      <a:pt x="55" y="39"/>
                    </a:lnTo>
                    <a:lnTo>
                      <a:pt x="55" y="37"/>
                    </a:lnTo>
                    <a:lnTo>
                      <a:pt x="55" y="36"/>
                    </a:lnTo>
                    <a:lnTo>
                      <a:pt x="55" y="35"/>
                    </a:lnTo>
                    <a:lnTo>
                      <a:pt x="56" y="34"/>
                    </a:lnTo>
                    <a:lnTo>
                      <a:pt x="57" y="27"/>
                    </a:lnTo>
                    <a:lnTo>
                      <a:pt x="54" y="26"/>
                    </a:lnTo>
                    <a:lnTo>
                      <a:pt x="56" y="25"/>
                    </a:lnTo>
                    <a:lnTo>
                      <a:pt x="55" y="23"/>
                    </a:lnTo>
                    <a:lnTo>
                      <a:pt x="56" y="22"/>
                    </a:lnTo>
                    <a:lnTo>
                      <a:pt x="57" y="22"/>
                    </a:lnTo>
                    <a:lnTo>
                      <a:pt x="53" y="0"/>
                    </a:lnTo>
                    <a:lnTo>
                      <a:pt x="46" y="3"/>
                    </a:lnTo>
                    <a:lnTo>
                      <a:pt x="44" y="5"/>
                    </a:lnTo>
                    <a:lnTo>
                      <a:pt x="42" y="6"/>
                    </a:lnTo>
                    <a:lnTo>
                      <a:pt x="39" y="10"/>
                    </a:lnTo>
                    <a:lnTo>
                      <a:pt x="37" y="10"/>
                    </a:lnTo>
                    <a:lnTo>
                      <a:pt x="36" y="10"/>
                    </a:lnTo>
                    <a:lnTo>
                      <a:pt x="34" y="10"/>
                    </a:lnTo>
                    <a:lnTo>
                      <a:pt x="33" y="11"/>
                    </a:lnTo>
                    <a:lnTo>
                      <a:pt x="30" y="13"/>
                    </a:lnTo>
                    <a:lnTo>
                      <a:pt x="29" y="13"/>
                    </a:lnTo>
                    <a:lnTo>
                      <a:pt x="27" y="12"/>
                    </a:lnTo>
                    <a:lnTo>
                      <a:pt x="26" y="13"/>
                    </a:lnTo>
                    <a:lnTo>
                      <a:pt x="25" y="12"/>
                    </a:lnTo>
                    <a:lnTo>
                      <a:pt x="26" y="11"/>
                    </a:lnTo>
                    <a:lnTo>
                      <a:pt x="25" y="11"/>
                    </a:lnTo>
                    <a:lnTo>
                      <a:pt x="23" y="11"/>
                    </a:lnTo>
                    <a:lnTo>
                      <a:pt x="19" y="9"/>
                    </a:lnTo>
                    <a:lnTo>
                      <a:pt x="18" y="9"/>
                    </a:lnTo>
                    <a:lnTo>
                      <a:pt x="17" y="10"/>
                    </a:lnTo>
                    <a:lnTo>
                      <a:pt x="17" y="9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FFCE85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32" name="Freeform 17"/>
              <p:cNvSpPr>
                <a:spLocks/>
              </p:cNvSpPr>
              <p:nvPr/>
            </p:nvSpPr>
            <p:spPr bwMode="auto">
              <a:xfrm>
                <a:off x="4134" y="2179"/>
                <a:ext cx="610" cy="249"/>
              </a:xfrm>
              <a:custGeom>
                <a:avLst/>
                <a:gdLst>
                  <a:gd name="T0" fmla="*/ 261 w 119"/>
                  <a:gd name="T1" fmla="*/ 4765 h 51"/>
                  <a:gd name="T2" fmla="*/ 554 w 119"/>
                  <a:gd name="T3" fmla="*/ 4531 h 51"/>
                  <a:gd name="T4" fmla="*/ 682 w 119"/>
                  <a:gd name="T5" fmla="*/ 4194 h 51"/>
                  <a:gd name="T6" fmla="*/ 1892 w 119"/>
                  <a:gd name="T7" fmla="*/ 3598 h 51"/>
                  <a:gd name="T8" fmla="*/ 2419 w 119"/>
                  <a:gd name="T9" fmla="*/ 3144 h 51"/>
                  <a:gd name="T10" fmla="*/ 2707 w 119"/>
                  <a:gd name="T11" fmla="*/ 3144 h 51"/>
                  <a:gd name="T12" fmla="*/ 2840 w 119"/>
                  <a:gd name="T13" fmla="*/ 2910 h 51"/>
                  <a:gd name="T14" fmla="*/ 3101 w 119"/>
                  <a:gd name="T15" fmla="*/ 2910 h 51"/>
                  <a:gd name="T16" fmla="*/ 3783 w 119"/>
                  <a:gd name="T17" fmla="*/ 2671 h 51"/>
                  <a:gd name="T18" fmla="*/ 4439 w 119"/>
                  <a:gd name="T19" fmla="*/ 1977 h 51"/>
                  <a:gd name="T20" fmla="*/ 4439 w 119"/>
                  <a:gd name="T21" fmla="*/ 1504 h 51"/>
                  <a:gd name="T22" fmla="*/ 4993 w 119"/>
                  <a:gd name="T23" fmla="*/ 1504 h 51"/>
                  <a:gd name="T24" fmla="*/ 5649 w 119"/>
                  <a:gd name="T25" fmla="*/ 1406 h 51"/>
                  <a:gd name="T26" fmla="*/ 15214 w 119"/>
                  <a:gd name="T27" fmla="*/ 117 h 51"/>
                  <a:gd name="T28" fmla="*/ 15347 w 119"/>
                  <a:gd name="T29" fmla="*/ 239 h 51"/>
                  <a:gd name="T30" fmla="*/ 15634 w 119"/>
                  <a:gd name="T31" fmla="*/ 571 h 51"/>
                  <a:gd name="T32" fmla="*/ 15634 w 119"/>
                  <a:gd name="T33" fmla="*/ 693 h 51"/>
                  <a:gd name="T34" fmla="*/ 15347 w 119"/>
                  <a:gd name="T35" fmla="*/ 571 h 51"/>
                  <a:gd name="T36" fmla="*/ 15214 w 119"/>
                  <a:gd name="T37" fmla="*/ 693 h 51"/>
                  <a:gd name="T38" fmla="*/ 14686 w 119"/>
                  <a:gd name="T39" fmla="*/ 928 h 51"/>
                  <a:gd name="T40" fmla="*/ 14138 w 119"/>
                  <a:gd name="T41" fmla="*/ 1289 h 51"/>
                  <a:gd name="T42" fmla="*/ 14266 w 119"/>
                  <a:gd name="T43" fmla="*/ 1406 h 51"/>
                  <a:gd name="T44" fmla="*/ 15081 w 119"/>
                  <a:gd name="T45" fmla="*/ 1050 h 51"/>
                  <a:gd name="T46" fmla="*/ 15347 w 119"/>
                  <a:gd name="T47" fmla="*/ 1289 h 51"/>
                  <a:gd name="T48" fmla="*/ 15476 w 119"/>
                  <a:gd name="T49" fmla="*/ 1289 h 51"/>
                  <a:gd name="T50" fmla="*/ 15896 w 119"/>
                  <a:gd name="T51" fmla="*/ 1050 h 51"/>
                  <a:gd name="T52" fmla="*/ 16029 w 119"/>
                  <a:gd name="T53" fmla="*/ 1621 h 51"/>
                  <a:gd name="T54" fmla="*/ 15768 w 119"/>
                  <a:gd name="T55" fmla="*/ 1977 h 51"/>
                  <a:gd name="T56" fmla="*/ 15347 w 119"/>
                  <a:gd name="T57" fmla="*/ 2217 h 51"/>
                  <a:gd name="T58" fmla="*/ 14819 w 119"/>
                  <a:gd name="T59" fmla="*/ 2334 h 51"/>
                  <a:gd name="T60" fmla="*/ 14686 w 119"/>
                  <a:gd name="T61" fmla="*/ 2217 h 51"/>
                  <a:gd name="T62" fmla="*/ 14558 w 119"/>
                  <a:gd name="T63" fmla="*/ 2099 h 51"/>
                  <a:gd name="T64" fmla="*/ 14558 w 119"/>
                  <a:gd name="T65" fmla="*/ 2456 h 51"/>
                  <a:gd name="T66" fmla="*/ 14686 w 119"/>
                  <a:gd name="T67" fmla="*/ 2549 h 51"/>
                  <a:gd name="T68" fmla="*/ 14819 w 119"/>
                  <a:gd name="T69" fmla="*/ 2788 h 51"/>
                  <a:gd name="T70" fmla="*/ 14138 w 119"/>
                  <a:gd name="T71" fmla="*/ 3144 h 51"/>
                  <a:gd name="T72" fmla="*/ 14138 w 119"/>
                  <a:gd name="T73" fmla="*/ 3383 h 51"/>
                  <a:gd name="T74" fmla="*/ 15081 w 119"/>
                  <a:gd name="T75" fmla="*/ 3144 h 51"/>
                  <a:gd name="T76" fmla="*/ 15347 w 119"/>
                  <a:gd name="T77" fmla="*/ 3144 h 51"/>
                  <a:gd name="T78" fmla="*/ 14686 w 119"/>
                  <a:gd name="T79" fmla="*/ 3720 h 51"/>
                  <a:gd name="T80" fmla="*/ 13876 w 119"/>
                  <a:gd name="T81" fmla="*/ 4194 h 51"/>
                  <a:gd name="T82" fmla="*/ 13743 w 119"/>
                  <a:gd name="T83" fmla="*/ 4316 h 51"/>
                  <a:gd name="T84" fmla="*/ 12928 w 119"/>
                  <a:gd name="T85" fmla="*/ 5126 h 51"/>
                  <a:gd name="T86" fmla="*/ 12533 w 119"/>
                  <a:gd name="T87" fmla="*/ 5815 h 51"/>
                  <a:gd name="T88" fmla="*/ 9304 w 119"/>
                  <a:gd name="T89" fmla="*/ 4531 h 51"/>
                  <a:gd name="T90" fmla="*/ 6725 w 119"/>
                  <a:gd name="T91" fmla="*/ 4194 h 51"/>
                  <a:gd name="T92" fmla="*/ 6597 w 119"/>
                  <a:gd name="T93" fmla="*/ 4194 h 51"/>
                  <a:gd name="T94" fmla="*/ 4044 w 119"/>
                  <a:gd name="T95" fmla="*/ 4316 h 51"/>
                  <a:gd name="T96" fmla="*/ 3496 w 119"/>
                  <a:gd name="T97" fmla="*/ 4648 h 51"/>
                  <a:gd name="T98" fmla="*/ 0 w 119"/>
                  <a:gd name="T99" fmla="*/ 5244 h 51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119"/>
                  <a:gd name="T151" fmla="*/ 0 h 51"/>
                  <a:gd name="T152" fmla="*/ 119 w 119"/>
                  <a:gd name="T153" fmla="*/ 51 h 51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119" h="51">
                    <a:moveTo>
                      <a:pt x="0" y="45"/>
                    </a:moveTo>
                    <a:lnTo>
                      <a:pt x="1" y="41"/>
                    </a:lnTo>
                    <a:lnTo>
                      <a:pt x="2" y="41"/>
                    </a:lnTo>
                    <a:lnTo>
                      <a:pt x="3" y="40"/>
                    </a:lnTo>
                    <a:lnTo>
                      <a:pt x="4" y="39"/>
                    </a:lnTo>
                    <a:lnTo>
                      <a:pt x="3" y="38"/>
                    </a:lnTo>
                    <a:lnTo>
                      <a:pt x="4" y="37"/>
                    </a:lnTo>
                    <a:lnTo>
                      <a:pt x="5" y="36"/>
                    </a:lnTo>
                    <a:lnTo>
                      <a:pt x="8" y="35"/>
                    </a:lnTo>
                    <a:lnTo>
                      <a:pt x="11" y="34"/>
                    </a:lnTo>
                    <a:lnTo>
                      <a:pt x="14" y="31"/>
                    </a:lnTo>
                    <a:lnTo>
                      <a:pt x="15" y="31"/>
                    </a:lnTo>
                    <a:lnTo>
                      <a:pt x="17" y="29"/>
                    </a:lnTo>
                    <a:lnTo>
                      <a:pt x="18" y="27"/>
                    </a:lnTo>
                    <a:lnTo>
                      <a:pt x="19" y="27"/>
                    </a:lnTo>
                    <a:lnTo>
                      <a:pt x="20" y="27"/>
                    </a:lnTo>
                    <a:lnTo>
                      <a:pt x="20" y="26"/>
                    </a:lnTo>
                    <a:lnTo>
                      <a:pt x="21" y="25"/>
                    </a:lnTo>
                    <a:lnTo>
                      <a:pt x="22" y="26"/>
                    </a:lnTo>
                    <a:lnTo>
                      <a:pt x="23" y="25"/>
                    </a:lnTo>
                    <a:lnTo>
                      <a:pt x="25" y="23"/>
                    </a:lnTo>
                    <a:lnTo>
                      <a:pt x="26" y="23"/>
                    </a:lnTo>
                    <a:lnTo>
                      <a:pt x="28" y="23"/>
                    </a:lnTo>
                    <a:lnTo>
                      <a:pt x="31" y="19"/>
                    </a:lnTo>
                    <a:lnTo>
                      <a:pt x="32" y="18"/>
                    </a:lnTo>
                    <a:lnTo>
                      <a:pt x="33" y="17"/>
                    </a:lnTo>
                    <a:lnTo>
                      <a:pt x="33" y="16"/>
                    </a:lnTo>
                    <a:lnTo>
                      <a:pt x="33" y="14"/>
                    </a:lnTo>
                    <a:lnTo>
                      <a:pt x="33" y="13"/>
                    </a:lnTo>
                    <a:lnTo>
                      <a:pt x="37" y="12"/>
                    </a:lnTo>
                    <a:lnTo>
                      <a:pt x="37" y="13"/>
                    </a:lnTo>
                    <a:lnTo>
                      <a:pt x="40" y="13"/>
                    </a:lnTo>
                    <a:lnTo>
                      <a:pt x="42" y="12"/>
                    </a:lnTo>
                    <a:lnTo>
                      <a:pt x="78" y="7"/>
                    </a:lnTo>
                    <a:lnTo>
                      <a:pt x="112" y="0"/>
                    </a:lnTo>
                    <a:lnTo>
                      <a:pt x="113" y="1"/>
                    </a:lnTo>
                    <a:lnTo>
                      <a:pt x="114" y="2"/>
                    </a:lnTo>
                    <a:lnTo>
                      <a:pt x="115" y="3"/>
                    </a:lnTo>
                    <a:lnTo>
                      <a:pt x="116" y="5"/>
                    </a:lnTo>
                    <a:lnTo>
                      <a:pt x="116" y="6"/>
                    </a:lnTo>
                    <a:lnTo>
                      <a:pt x="115" y="5"/>
                    </a:lnTo>
                    <a:lnTo>
                      <a:pt x="114" y="5"/>
                    </a:lnTo>
                    <a:lnTo>
                      <a:pt x="113" y="5"/>
                    </a:lnTo>
                    <a:lnTo>
                      <a:pt x="112" y="5"/>
                    </a:lnTo>
                    <a:lnTo>
                      <a:pt x="113" y="6"/>
                    </a:lnTo>
                    <a:lnTo>
                      <a:pt x="110" y="8"/>
                    </a:lnTo>
                    <a:lnTo>
                      <a:pt x="109" y="8"/>
                    </a:lnTo>
                    <a:lnTo>
                      <a:pt x="108" y="10"/>
                    </a:lnTo>
                    <a:lnTo>
                      <a:pt x="106" y="10"/>
                    </a:lnTo>
                    <a:lnTo>
                      <a:pt x="105" y="11"/>
                    </a:lnTo>
                    <a:lnTo>
                      <a:pt x="105" y="12"/>
                    </a:lnTo>
                    <a:lnTo>
                      <a:pt x="106" y="12"/>
                    </a:lnTo>
                    <a:lnTo>
                      <a:pt x="108" y="11"/>
                    </a:lnTo>
                    <a:lnTo>
                      <a:pt x="111" y="10"/>
                    </a:lnTo>
                    <a:lnTo>
                      <a:pt x="112" y="9"/>
                    </a:lnTo>
                    <a:lnTo>
                      <a:pt x="114" y="9"/>
                    </a:lnTo>
                    <a:lnTo>
                      <a:pt x="114" y="10"/>
                    </a:lnTo>
                    <a:lnTo>
                      <a:pt x="114" y="11"/>
                    </a:lnTo>
                    <a:lnTo>
                      <a:pt x="115" y="12"/>
                    </a:lnTo>
                    <a:lnTo>
                      <a:pt x="115" y="11"/>
                    </a:lnTo>
                    <a:lnTo>
                      <a:pt x="116" y="11"/>
                    </a:lnTo>
                    <a:lnTo>
                      <a:pt x="117" y="9"/>
                    </a:lnTo>
                    <a:lnTo>
                      <a:pt x="118" y="9"/>
                    </a:lnTo>
                    <a:lnTo>
                      <a:pt x="119" y="11"/>
                    </a:lnTo>
                    <a:lnTo>
                      <a:pt x="119" y="14"/>
                    </a:lnTo>
                    <a:lnTo>
                      <a:pt x="119" y="15"/>
                    </a:lnTo>
                    <a:lnTo>
                      <a:pt x="117" y="16"/>
                    </a:lnTo>
                    <a:lnTo>
                      <a:pt x="117" y="17"/>
                    </a:lnTo>
                    <a:lnTo>
                      <a:pt x="117" y="18"/>
                    </a:lnTo>
                    <a:lnTo>
                      <a:pt x="115" y="19"/>
                    </a:lnTo>
                    <a:lnTo>
                      <a:pt x="114" y="19"/>
                    </a:lnTo>
                    <a:lnTo>
                      <a:pt x="113" y="20"/>
                    </a:lnTo>
                    <a:lnTo>
                      <a:pt x="111" y="20"/>
                    </a:lnTo>
                    <a:lnTo>
                      <a:pt x="110" y="20"/>
                    </a:lnTo>
                    <a:lnTo>
                      <a:pt x="109" y="19"/>
                    </a:lnTo>
                    <a:lnTo>
                      <a:pt x="109" y="18"/>
                    </a:lnTo>
                    <a:lnTo>
                      <a:pt x="108" y="18"/>
                    </a:lnTo>
                    <a:lnTo>
                      <a:pt x="108" y="20"/>
                    </a:lnTo>
                    <a:lnTo>
                      <a:pt x="108" y="21"/>
                    </a:lnTo>
                    <a:lnTo>
                      <a:pt x="108" y="22"/>
                    </a:lnTo>
                    <a:lnTo>
                      <a:pt x="109" y="22"/>
                    </a:lnTo>
                    <a:lnTo>
                      <a:pt x="110" y="23"/>
                    </a:lnTo>
                    <a:lnTo>
                      <a:pt x="110" y="24"/>
                    </a:lnTo>
                    <a:lnTo>
                      <a:pt x="107" y="28"/>
                    </a:lnTo>
                    <a:lnTo>
                      <a:pt x="105" y="27"/>
                    </a:lnTo>
                    <a:lnTo>
                      <a:pt x="104" y="27"/>
                    </a:lnTo>
                    <a:lnTo>
                      <a:pt x="104" y="28"/>
                    </a:lnTo>
                    <a:lnTo>
                      <a:pt x="105" y="29"/>
                    </a:lnTo>
                    <a:lnTo>
                      <a:pt x="108" y="28"/>
                    </a:lnTo>
                    <a:lnTo>
                      <a:pt x="110" y="28"/>
                    </a:lnTo>
                    <a:lnTo>
                      <a:pt x="112" y="27"/>
                    </a:lnTo>
                    <a:lnTo>
                      <a:pt x="112" y="26"/>
                    </a:lnTo>
                    <a:lnTo>
                      <a:pt x="113" y="26"/>
                    </a:lnTo>
                    <a:lnTo>
                      <a:pt x="114" y="27"/>
                    </a:lnTo>
                    <a:lnTo>
                      <a:pt x="113" y="29"/>
                    </a:lnTo>
                    <a:lnTo>
                      <a:pt x="111" y="31"/>
                    </a:lnTo>
                    <a:lnTo>
                      <a:pt x="109" y="32"/>
                    </a:lnTo>
                    <a:lnTo>
                      <a:pt x="108" y="32"/>
                    </a:lnTo>
                    <a:lnTo>
                      <a:pt x="105" y="32"/>
                    </a:lnTo>
                    <a:lnTo>
                      <a:pt x="103" y="36"/>
                    </a:lnTo>
                    <a:lnTo>
                      <a:pt x="102" y="37"/>
                    </a:lnTo>
                    <a:lnTo>
                      <a:pt x="99" y="39"/>
                    </a:lnTo>
                    <a:lnTo>
                      <a:pt x="97" y="41"/>
                    </a:lnTo>
                    <a:lnTo>
                      <a:pt x="96" y="44"/>
                    </a:lnTo>
                    <a:lnTo>
                      <a:pt x="95" y="48"/>
                    </a:lnTo>
                    <a:lnTo>
                      <a:pt x="95" y="49"/>
                    </a:lnTo>
                    <a:lnTo>
                      <a:pt x="93" y="50"/>
                    </a:lnTo>
                    <a:lnTo>
                      <a:pt x="88" y="51"/>
                    </a:lnTo>
                    <a:lnTo>
                      <a:pt x="87" y="51"/>
                    </a:lnTo>
                    <a:lnTo>
                      <a:pt x="69" y="39"/>
                    </a:lnTo>
                    <a:lnTo>
                      <a:pt x="54" y="41"/>
                    </a:lnTo>
                    <a:lnTo>
                      <a:pt x="53" y="39"/>
                    </a:lnTo>
                    <a:lnTo>
                      <a:pt x="50" y="36"/>
                    </a:lnTo>
                    <a:lnTo>
                      <a:pt x="49" y="37"/>
                    </a:lnTo>
                    <a:lnTo>
                      <a:pt x="49" y="36"/>
                    </a:lnTo>
                    <a:lnTo>
                      <a:pt x="49" y="35"/>
                    </a:lnTo>
                    <a:lnTo>
                      <a:pt x="31" y="37"/>
                    </a:lnTo>
                    <a:lnTo>
                      <a:pt x="30" y="37"/>
                    </a:lnTo>
                    <a:lnTo>
                      <a:pt x="30" y="38"/>
                    </a:lnTo>
                    <a:lnTo>
                      <a:pt x="26" y="40"/>
                    </a:lnTo>
                    <a:lnTo>
                      <a:pt x="25" y="40"/>
                    </a:lnTo>
                    <a:lnTo>
                      <a:pt x="21" y="42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rgbClr val="FFCE85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33" name="Freeform 19"/>
              <p:cNvSpPr>
                <a:spLocks/>
              </p:cNvSpPr>
              <p:nvPr/>
            </p:nvSpPr>
            <p:spPr bwMode="auto">
              <a:xfrm>
                <a:off x="4236" y="1896"/>
                <a:ext cx="313" cy="293"/>
              </a:xfrm>
              <a:custGeom>
                <a:avLst/>
                <a:gdLst>
                  <a:gd name="T0" fmla="*/ 2714 w 61"/>
                  <a:gd name="T1" fmla="*/ 0 h 60"/>
                  <a:gd name="T2" fmla="*/ 2714 w 61"/>
                  <a:gd name="T3" fmla="*/ 356 h 60"/>
                  <a:gd name="T4" fmla="*/ 2843 w 61"/>
                  <a:gd name="T5" fmla="*/ 571 h 60"/>
                  <a:gd name="T6" fmla="*/ 2555 w 61"/>
                  <a:gd name="T7" fmla="*/ 1504 h 60"/>
                  <a:gd name="T8" fmla="*/ 2555 w 61"/>
                  <a:gd name="T9" fmla="*/ 1738 h 60"/>
                  <a:gd name="T10" fmla="*/ 2422 w 61"/>
                  <a:gd name="T11" fmla="*/ 2217 h 60"/>
                  <a:gd name="T12" fmla="*/ 2027 w 61"/>
                  <a:gd name="T13" fmla="*/ 2554 h 60"/>
                  <a:gd name="T14" fmla="*/ 1765 w 61"/>
                  <a:gd name="T15" fmla="*/ 2671 h 60"/>
                  <a:gd name="T16" fmla="*/ 1473 w 61"/>
                  <a:gd name="T17" fmla="*/ 2788 h 60"/>
                  <a:gd name="T18" fmla="*/ 1344 w 61"/>
                  <a:gd name="T19" fmla="*/ 3028 h 60"/>
                  <a:gd name="T20" fmla="*/ 1211 w 61"/>
                  <a:gd name="T21" fmla="*/ 3506 h 60"/>
                  <a:gd name="T22" fmla="*/ 816 w 61"/>
                  <a:gd name="T23" fmla="*/ 3506 h 60"/>
                  <a:gd name="T24" fmla="*/ 554 w 61"/>
                  <a:gd name="T25" fmla="*/ 3960 h 60"/>
                  <a:gd name="T26" fmla="*/ 554 w 61"/>
                  <a:gd name="T27" fmla="*/ 4434 h 60"/>
                  <a:gd name="T28" fmla="*/ 262 w 61"/>
                  <a:gd name="T29" fmla="*/ 4771 h 60"/>
                  <a:gd name="T30" fmla="*/ 0 w 61"/>
                  <a:gd name="T31" fmla="*/ 5010 h 60"/>
                  <a:gd name="T32" fmla="*/ 0 w 61"/>
                  <a:gd name="T33" fmla="*/ 5367 h 60"/>
                  <a:gd name="T34" fmla="*/ 395 w 61"/>
                  <a:gd name="T35" fmla="*/ 5938 h 60"/>
                  <a:gd name="T36" fmla="*/ 816 w 61"/>
                  <a:gd name="T37" fmla="*/ 6295 h 60"/>
                  <a:gd name="T38" fmla="*/ 1078 w 61"/>
                  <a:gd name="T39" fmla="*/ 6295 h 60"/>
                  <a:gd name="T40" fmla="*/ 1078 w 61"/>
                  <a:gd name="T41" fmla="*/ 6417 h 60"/>
                  <a:gd name="T42" fmla="*/ 1344 w 61"/>
                  <a:gd name="T43" fmla="*/ 6417 h 60"/>
                  <a:gd name="T44" fmla="*/ 1344 w 61"/>
                  <a:gd name="T45" fmla="*/ 6632 h 60"/>
                  <a:gd name="T46" fmla="*/ 2027 w 61"/>
                  <a:gd name="T47" fmla="*/ 6988 h 60"/>
                  <a:gd name="T48" fmla="*/ 2422 w 61"/>
                  <a:gd name="T49" fmla="*/ 6866 h 60"/>
                  <a:gd name="T50" fmla="*/ 2555 w 61"/>
                  <a:gd name="T51" fmla="*/ 6632 h 60"/>
                  <a:gd name="T52" fmla="*/ 2843 w 61"/>
                  <a:gd name="T53" fmla="*/ 6866 h 60"/>
                  <a:gd name="T54" fmla="*/ 3371 w 61"/>
                  <a:gd name="T55" fmla="*/ 6632 h 60"/>
                  <a:gd name="T56" fmla="*/ 3499 w 61"/>
                  <a:gd name="T57" fmla="*/ 6417 h 60"/>
                  <a:gd name="T58" fmla="*/ 4054 w 61"/>
                  <a:gd name="T59" fmla="*/ 6177 h 60"/>
                  <a:gd name="T60" fmla="*/ 4449 w 61"/>
                  <a:gd name="T61" fmla="*/ 5938 h 60"/>
                  <a:gd name="T62" fmla="*/ 4449 w 61"/>
                  <a:gd name="T63" fmla="*/ 5582 h 60"/>
                  <a:gd name="T64" fmla="*/ 5136 w 61"/>
                  <a:gd name="T65" fmla="*/ 3721 h 60"/>
                  <a:gd name="T66" fmla="*/ 5398 w 61"/>
                  <a:gd name="T67" fmla="*/ 3838 h 60"/>
                  <a:gd name="T68" fmla="*/ 5531 w 61"/>
                  <a:gd name="T69" fmla="*/ 4078 h 60"/>
                  <a:gd name="T70" fmla="*/ 5952 w 61"/>
                  <a:gd name="T71" fmla="*/ 3721 h 60"/>
                  <a:gd name="T72" fmla="*/ 6214 w 61"/>
                  <a:gd name="T73" fmla="*/ 3150 h 60"/>
                  <a:gd name="T74" fmla="*/ 6609 w 61"/>
                  <a:gd name="T75" fmla="*/ 2910 h 60"/>
                  <a:gd name="T76" fmla="*/ 6896 w 61"/>
                  <a:gd name="T77" fmla="*/ 2671 h 60"/>
                  <a:gd name="T78" fmla="*/ 7030 w 61"/>
                  <a:gd name="T79" fmla="*/ 2339 h 60"/>
                  <a:gd name="T80" fmla="*/ 7030 w 61"/>
                  <a:gd name="T81" fmla="*/ 2217 h 60"/>
                  <a:gd name="T82" fmla="*/ 7030 w 61"/>
                  <a:gd name="T83" fmla="*/ 1738 h 60"/>
                  <a:gd name="T84" fmla="*/ 7979 w 61"/>
                  <a:gd name="T85" fmla="*/ 2217 h 60"/>
                  <a:gd name="T86" fmla="*/ 8107 w 61"/>
                  <a:gd name="T87" fmla="*/ 2217 h 60"/>
                  <a:gd name="T88" fmla="*/ 7979 w 61"/>
                  <a:gd name="T89" fmla="*/ 1504 h 60"/>
                  <a:gd name="T90" fmla="*/ 7846 w 61"/>
                  <a:gd name="T91" fmla="*/ 1289 h 60"/>
                  <a:gd name="T92" fmla="*/ 7558 w 61"/>
                  <a:gd name="T93" fmla="*/ 1289 h 60"/>
                  <a:gd name="T94" fmla="*/ 6896 w 61"/>
                  <a:gd name="T95" fmla="*/ 1406 h 60"/>
                  <a:gd name="T96" fmla="*/ 6609 w 61"/>
                  <a:gd name="T97" fmla="*/ 1621 h 60"/>
                  <a:gd name="T98" fmla="*/ 6214 w 61"/>
                  <a:gd name="T99" fmla="*/ 1504 h 60"/>
                  <a:gd name="T100" fmla="*/ 6080 w 61"/>
                  <a:gd name="T101" fmla="*/ 1738 h 60"/>
                  <a:gd name="T102" fmla="*/ 5685 w 61"/>
                  <a:gd name="T103" fmla="*/ 1978 h 60"/>
                  <a:gd name="T104" fmla="*/ 5265 w 61"/>
                  <a:gd name="T105" fmla="*/ 2339 h 60"/>
                  <a:gd name="T106" fmla="*/ 4869 w 61"/>
                  <a:gd name="T107" fmla="*/ 1504 h 60"/>
                  <a:gd name="T108" fmla="*/ 2843 w 61"/>
                  <a:gd name="T109" fmla="*/ 0 h 60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61"/>
                  <a:gd name="T166" fmla="*/ 0 h 60"/>
                  <a:gd name="T167" fmla="*/ 61 w 61"/>
                  <a:gd name="T168" fmla="*/ 60 h 60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61" h="60">
                    <a:moveTo>
                      <a:pt x="21" y="0"/>
                    </a:moveTo>
                    <a:lnTo>
                      <a:pt x="20" y="0"/>
                    </a:lnTo>
                    <a:lnTo>
                      <a:pt x="19" y="1"/>
                    </a:lnTo>
                    <a:lnTo>
                      <a:pt x="20" y="3"/>
                    </a:lnTo>
                    <a:lnTo>
                      <a:pt x="18" y="4"/>
                    </a:lnTo>
                    <a:lnTo>
                      <a:pt x="21" y="5"/>
                    </a:lnTo>
                    <a:lnTo>
                      <a:pt x="20" y="12"/>
                    </a:lnTo>
                    <a:lnTo>
                      <a:pt x="19" y="13"/>
                    </a:lnTo>
                    <a:lnTo>
                      <a:pt x="19" y="14"/>
                    </a:lnTo>
                    <a:lnTo>
                      <a:pt x="19" y="15"/>
                    </a:lnTo>
                    <a:lnTo>
                      <a:pt x="19" y="17"/>
                    </a:lnTo>
                    <a:lnTo>
                      <a:pt x="18" y="19"/>
                    </a:lnTo>
                    <a:lnTo>
                      <a:pt x="17" y="19"/>
                    </a:lnTo>
                    <a:lnTo>
                      <a:pt x="15" y="22"/>
                    </a:lnTo>
                    <a:lnTo>
                      <a:pt x="13" y="23"/>
                    </a:lnTo>
                    <a:lnTo>
                      <a:pt x="12" y="23"/>
                    </a:lnTo>
                    <a:lnTo>
                      <a:pt x="11" y="24"/>
                    </a:lnTo>
                    <a:lnTo>
                      <a:pt x="11" y="25"/>
                    </a:lnTo>
                    <a:lnTo>
                      <a:pt x="10" y="26"/>
                    </a:lnTo>
                    <a:lnTo>
                      <a:pt x="9" y="29"/>
                    </a:lnTo>
                    <a:lnTo>
                      <a:pt x="9" y="30"/>
                    </a:lnTo>
                    <a:lnTo>
                      <a:pt x="8" y="32"/>
                    </a:lnTo>
                    <a:lnTo>
                      <a:pt x="6" y="30"/>
                    </a:lnTo>
                    <a:lnTo>
                      <a:pt x="5" y="30"/>
                    </a:lnTo>
                    <a:lnTo>
                      <a:pt x="4" y="34"/>
                    </a:lnTo>
                    <a:lnTo>
                      <a:pt x="4" y="36"/>
                    </a:lnTo>
                    <a:lnTo>
                      <a:pt x="4" y="38"/>
                    </a:lnTo>
                    <a:lnTo>
                      <a:pt x="3" y="39"/>
                    </a:lnTo>
                    <a:lnTo>
                      <a:pt x="2" y="41"/>
                    </a:lnTo>
                    <a:lnTo>
                      <a:pt x="0" y="41"/>
                    </a:lnTo>
                    <a:lnTo>
                      <a:pt x="0" y="43"/>
                    </a:lnTo>
                    <a:lnTo>
                      <a:pt x="0" y="45"/>
                    </a:lnTo>
                    <a:lnTo>
                      <a:pt x="0" y="46"/>
                    </a:lnTo>
                    <a:lnTo>
                      <a:pt x="1" y="47"/>
                    </a:lnTo>
                    <a:lnTo>
                      <a:pt x="3" y="51"/>
                    </a:lnTo>
                    <a:lnTo>
                      <a:pt x="5" y="53"/>
                    </a:lnTo>
                    <a:lnTo>
                      <a:pt x="6" y="54"/>
                    </a:lnTo>
                    <a:lnTo>
                      <a:pt x="6" y="53"/>
                    </a:lnTo>
                    <a:lnTo>
                      <a:pt x="8" y="54"/>
                    </a:lnTo>
                    <a:lnTo>
                      <a:pt x="8" y="55"/>
                    </a:lnTo>
                    <a:lnTo>
                      <a:pt x="9" y="55"/>
                    </a:lnTo>
                    <a:lnTo>
                      <a:pt x="10" y="55"/>
                    </a:lnTo>
                    <a:lnTo>
                      <a:pt x="11" y="56"/>
                    </a:lnTo>
                    <a:lnTo>
                      <a:pt x="10" y="57"/>
                    </a:lnTo>
                    <a:lnTo>
                      <a:pt x="12" y="59"/>
                    </a:lnTo>
                    <a:lnTo>
                      <a:pt x="15" y="60"/>
                    </a:lnTo>
                    <a:lnTo>
                      <a:pt x="17" y="60"/>
                    </a:lnTo>
                    <a:lnTo>
                      <a:pt x="18" y="59"/>
                    </a:lnTo>
                    <a:lnTo>
                      <a:pt x="18" y="58"/>
                    </a:lnTo>
                    <a:lnTo>
                      <a:pt x="19" y="57"/>
                    </a:lnTo>
                    <a:lnTo>
                      <a:pt x="20" y="58"/>
                    </a:lnTo>
                    <a:lnTo>
                      <a:pt x="21" y="59"/>
                    </a:lnTo>
                    <a:lnTo>
                      <a:pt x="22" y="58"/>
                    </a:lnTo>
                    <a:lnTo>
                      <a:pt x="25" y="57"/>
                    </a:lnTo>
                    <a:lnTo>
                      <a:pt x="26" y="55"/>
                    </a:lnTo>
                    <a:lnTo>
                      <a:pt x="27" y="56"/>
                    </a:lnTo>
                    <a:lnTo>
                      <a:pt x="30" y="53"/>
                    </a:lnTo>
                    <a:lnTo>
                      <a:pt x="31" y="54"/>
                    </a:lnTo>
                    <a:lnTo>
                      <a:pt x="33" y="51"/>
                    </a:lnTo>
                    <a:lnTo>
                      <a:pt x="32" y="50"/>
                    </a:lnTo>
                    <a:lnTo>
                      <a:pt x="33" y="48"/>
                    </a:lnTo>
                    <a:lnTo>
                      <a:pt x="35" y="43"/>
                    </a:lnTo>
                    <a:lnTo>
                      <a:pt x="38" y="32"/>
                    </a:lnTo>
                    <a:lnTo>
                      <a:pt x="40" y="33"/>
                    </a:lnTo>
                    <a:lnTo>
                      <a:pt x="40" y="34"/>
                    </a:lnTo>
                    <a:lnTo>
                      <a:pt x="41" y="35"/>
                    </a:lnTo>
                    <a:lnTo>
                      <a:pt x="43" y="34"/>
                    </a:lnTo>
                    <a:lnTo>
                      <a:pt x="44" y="32"/>
                    </a:lnTo>
                    <a:lnTo>
                      <a:pt x="45" y="28"/>
                    </a:lnTo>
                    <a:lnTo>
                      <a:pt x="46" y="27"/>
                    </a:lnTo>
                    <a:lnTo>
                      <a:pt x="48" y="27"/>
                    </a:lnTo>
                    <a:lnTo>
                      <a:pt x="49" y="25"/>
                    </a:lnTo>
                    <a:lnTo>
                      <a:pt x="50" y="25"/>
                    </a:lnTo>
                    <a:lnTo>
                      <a:pt x="51" y="23"/>
                    </a:lnTo>
                    <a:lnTo>
                      <a:pt x="51" y="21"/>
                    </a:lnTo>
                    <a:lnTo>
                      <a:pt x="52" y="20"/>
                    </a:lnTo>
                    <a:lnTo>
                      <a:pt x="52" y="19"/>
                    </a:lnTo>
                    <a:lnTo>
                      <a:pt x="52" y="16"/>
                    </a:lnTo>
                    <a:lnTo>
                      <a:pt x="52" y="15"/>
                    </a:lnTo>
                    <a:lnTo>
                      <a:pt x="53" y="15"/>
                    </a:lnTo>
                    <a:lnTo>
                      <a:pt x="59" y="19"/>
                    </a:lnTo>
                    <a:lnTo>
                      <a:pt x="60" y="19"/>
                    </a:lnTo>
                    <a:lnTo>
                      <a:pt x="61" y="16"/>
                    </a:lnTo>
                    <a:lnTo>
                      <a:pt x="59" y="13"/>
                    </a:lnTo>
                    <a:lnTo>
                      <a:pt x="59" y="12"/>
                    </a:lnTo>
                    <a:lnTo>
                      <a:pt x="58" y="11"/>
                    </a:lnTo>
                    <a:lnTo>
                      <a:pt x="57" y="12"/>
                    </a:lnTo>
                    <a:lnTo>
                      <a:pt x="56" y="11"/>
                    </a:lnTo>
                    <a:lnTo>
                      <a:pt x="55" y="11"/>
                    </a:lnTo>
                    <a:lnTo>
                      <a:pt x="51" y="12"/>
                    </a:lnTo>
                    <a:lnTo>
                      <a:pt x="50" y="13"/>
                    </a:lnTo>
                    <a:lnTo>
                      <a:pt x="49" y="14"/>
                    </a:lnTo>
                    <a:lnTo>
                      <a:pt x="47" y="14"/>
                    </a:lnTo>
                    <a:lnTo>
                      <a:pt x="46" y="13"/>
                    </a:lnTo>
                    <a:lnTo>
                      <a:pt x="46" y="15"/>
                    </a:lnTo>
                    <a:lnTo>
                      <a:pt x="45" y="15"/>
                    </a:lnTo>
                    <a:lnTo>
                      <a:pt x="44" y="17"/>
                    </a:lnTo>
                    <a:lnTo>
                      <a:pt x="42" y="17"/>
                    </a:lnTo>
                    <a:lnTo>
                      <a:pt x="40" y="20"/>
                    </a:lnTo>
                    <a:lnTo>
                      <a:pt x="39" y="20"/>
                    </a:lnTo>
                    <a:lnTo>
                      <a:pt x="38" y="21"/>
                    </a:lnTo>
                    <a:lnTo>
                      <a:pt x="36" y="13"/>
                    </a:lnTo>
                    <a:lnTo>
                      <a:pt x="23" y="15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FFCE85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34" name="Freeform 20"/>
              <p:cNvSpPr>
                <a:spLocks/>
              </p:cNvSpPr>
              <p:nvPr/>
            </p:nvSpPr>
            <p:spPr bwMode="auto">
              <a:xfrm>
                <a:off x="3425" y="2306"/>
                <a:ext cx="345" cy="302"/>
              </a:xfrm>
              <a:custGeom>
                <a:avLst/>
                <a:gdLst>
                  <a:gd name="T0" fmla="*/ 0 w 67"/>
                  <a:gd name="T1" fmla="*/ 356 h 62"/>
                  <a:gd name="T2" fmla="*/ 8192 w 67"/>
                  <a:gd name="T3" fmla="*/ 0 h 62"/>
                  <a:gd name="T4" fmla="*/ 8192 w 67"/>
                  <a:gd name="T5" fmla="*/ 117 h 62"/>
                  <a:gd name="T6" fmla="*/ 8326 w 67"/>
                  <a:gd name="T7" fmla="*/ 239 h 62"/>
                  <a:gd name="T8" fmla="*/ 8460 w 67"/>
                  <a:gd name="T9" fmla="*/ 356 h 62"/>
                  <a:gd name="T10" fmla="*/ 8326 w 67"/>
                  <a:gd name="T11" fmla="*/ 570 h 62"/>
                  <a:gd name="T12" fmla="*/ 8192 w 67"/>
                  <a:gd name="T13" fmla="*/ 687 h 62"/>
                  <a:gd name="T14" fmla="*/ 7930 w 67"/>
                  <a:gd name="T15" fmla="*/ 925 h 62"/>
                  <a:gd name="T16" fmla="*/ 7930 w 67"/>
                  <a:gd name="T17" fmla="*/ 1042 h 62"/>
                  <a:gd name="T18" fmla="*/ 9145 w 67"/>
                  <a:gd name="T19" fmla="*/ 1042 h 62"/>
                  <a:gd name="T20" fmla="*/ 9145 w 67"/>
                  <a:gd name="T21" fmla="*/ 1042 h 62"/>
                  <a:gd name="T22" fmla="*/ 9145 w 67"/>
                  <a:gd name="T23" fmla="*/ 1164 h 62"/>
                  <a:gd name="T24" fmla="*/ 9016 w 67"/>
                  <a:gd name="T25" fmla="*/ 1378 h 62"/>
                  <a:gd name="T26" fmla="*/ 8882 w 67"/>
                  <a:gd name="T27" fmla="*/ 1495 h 62"/>
                  <a:gd name="T28" fmla="*/ 8749 w 67"/>
                  <a:gd name="T29" fmla="*/ 1968 h 62"/>
                  <a:gd name="T30" fmla="*/ 8460 w 67"/>
                  <a:gd name="T31" fmla="*/ 2207 h 62"/>
                  <a:gd name="T32" fmla="*/ 8460 w 67"/>
                  <a:gd name="T33" fmla="*/ 2538 h 62"/>
                  <a:gd name="T34" fmla="*/ 8460 w 67"/>
                  <a:gd name="T35" fmla="*/ 2893 h 62"/>
                  <a:gd name="T36" fmla="*/ 8460 w 67"/>
                  <a:gd name="T37" fmla="*/ 2893 h 62"/>
                  <a:gd name="T38" fmla="*/ 8192 w 67"/>
                  <a:gd name="T39" fmla="*/ 3015 h 62"/>
                  <a:gd name="T40" fmla="*/ 8192 w 67"/>
                  <a:gd name="T41" fmla="*/ 3132 h 62"/>
                  <a:gd name="T42" fmla="*/ 7796 w 67"/>
                  <a:gd name="T43" fmla="*/ 3346 h 62"/>
                  <a:gd name="T44" fmla="*/ 7796 w 67"/>
                  <a:gd name="T45" fmla="*/ 3702 h 62"/>
                  <a:gd name="T46" fmla="*/ 7796 w 67"/>
                  <a:gd name="T47" fmla="*/ 4033 h 62"/>
                  <a:gd name="T48" fmla="*/ 7636 w 67"/>
                  <a:gd name="T49" fmla="*/ 4150 h 62"/>
                  <a:gd name="T50" fmla="*/ 7369 w 67"/>
                  <a:gd name="T51" fmla="*/ 4389 h 62"/>
                  <a:gd name="T52" fmla="*/ 7106 w 67"/>
                  <a:gd name="T53" fmla="*/ 4627 h 62"/>
                  <a:gd name="T54" fmla="*/ 6972 w 67"/>
                  <a:gd name="T55" fmla="*/ 4744 h 62"/>
                  <a:gd name="T56" fmla="*/ 6972 w 67"/>
                  <a:gd name="T57" fmla="*/ 4959 h 62"/>
                  <a:gd name="T58" fmla="*/ 6812 w 67"/>
                  <a:gd name="T59" fmla="*/ 5197 h 62"/>
                  <a:gd name="T60" fmla="*/ 6812 w 67"/>
                  <a:gd name="T61" fmla="*/ 5314 h 62"/>
                  <a:gd name="T62" fmla="*/ 6684 w 67"/>
                  <a:gd name="T63" fmla="*/ 5670 h 62"/>
                  <a:gd name="T64" fmla="*/ 6550 w 67"/>
                  <a:gd name="T65" fmla="*/ 5884 h 62"/>
                  <a:gd name="T66" fmla="*/ 6684 w 67"/>
                  <a:gd name="T67" fmla="*/ 6240 h 62"/>
                  <a:gd name="T68" fmla="*/ 6812 w 67"/>
                  <a:gd name="T69" fmla="*/ 6357 h 62"/>
                  <a:gd name="T70" fmla="*/ 6812 w 67"/>
                  <a:gd name="T71" fmla="*/ 6595 h 62"/>
                  <a:gd name="T72" fmla="*/ 6812 w 67"/>
                  <a:gd name="T73" fmla="*/ 6595 h 62"/>
                  <a:gd name="T74" fmla="*/ 6812 w 67"/>
                  <a:gd name="T75" fmla="*/ 6712 h 62"/>
                  <a:gd name="T76" fmla="*/ 6812 w 67"/>
                  <a:gd name="T77" fmla="*/ 6712 h 62"/>
                  <a:gd name="T78" fmla="*/ 6684 w 67"/>
                  <a:gd name="T79" fmla="*/ 6927 h 62"/>
                  <a:gd name="T80" fmla="*/ 6812 w 67"/>
                  <a:gd name="T81" fmla="*/ 7048 h 62"/>
                  <a:gd name="T82" fmla="*/ 1086 w 67"/>
                  <a:gd name="T83" fmla="*/ 7165 h 62"/>
                  <a:gd name="T84" fmla="*/ 1086 w 67"/>
                  <a:gd name="T85" fmla="*/ 6123 h 62"/>
                  <a:gd name="T86" fmla="*/ 824 w 67"/>
                  <a:gd name="T87" fmla="*/ 6001 h 62"/>
                  <a:gd name="T88" fmla="*/ 556 w 67"/>
                  <a:gd name="T89" fmla="*/ 6123 h 62"/>
                  <a:gd name="T90" fmla="*/ 556 w 67"/>
                  <a:gd name="T91" fmla="*/ 6123 h 62"/>
                  <a:gd name="T92" fmla="*/ 263 w 67"/>
                  <a:gd name="T93" fmla="*/ 5884 h 62"/>
                  <a:gd name="T94" fmla="*/ 263 w 67"/>
                  <a:gd name="T95" fmla="*/ 2538 h 62"/>
                  <a:gd name="T96" fmla="*/ 0 w 67"/>
                  <a:gd name="T97" fmla="*/ 356 h 62"/>
                  <a:gd name="T98" fmla="*/ 0 w 67"/>
                  <a:gd name="T99" fmla="*/ 356 h 62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67"/>
                  <a:gd name="T151" fmla="*/ 0 h 62"/>
                  <a:gd name="T152" fmla="*/ 67 w 67"/>
                  <a:gd name="T153" fmla="*/ 62 h 62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67" h="62">
                    <a:moveTo>
                      <a:pt x="0" y="3"/>
                    </a:moveTo>
                    <a:lnTo>
                      <a:pt x="60" y="0"/>
                    </a:lnTo>
                    <a:lnTo>
                      <a:pt x="60" y="1"/>
                    </a:lnTo>
                    <a:lnTo>
                      <a:pt x="61" y="2"/>
                    </a:lnTo>
                    <a:lnTo>
                      <a:pt x="62" y="3"/>
                    </a:lnTo>
                    <a:lnTo>
                      <a:pt x="61" y="5"/>
                    </a:lnTo>
                    <a:lnTo>
                      <a:pt x="60" y="6"/>
                    </a:lnTo>
                    <a:lnTo>
                      <a:pt x="58" y="8"/>
                    </a:lnTo>
                    <a:lnTo>
                      <a:pt x="58" y="9"/>
                    </a:lnTo>
                    <a:lnTo>
                      <a:pt x="67" y="9"/>
                    </a:lnTo>
                    <a:lnTo>
                      <a:pt x="67" y="10"/>
                    </a:lnTo>
                    <a:lnTo>
                      <a:pt x="66" y="12"/>
                    </a:lnTo>
                    <a:lnTo>
                      <a:pt x="65" y="13"/>
                    </a:lnTo>
                    <a:lnTo>
                      <a:pt x="64" y="17"/>
                    </a:lnTo>
                    <a:lnTo>
                      <a:pt x="62" y="19"/>
                    </a:lnTo>
                    <a:lnTo>
                      <a:pt x="62" y="22"/>
                    </a:lnTo>
                    <a:lnTo>
                      <a:pt x="62" y="25"/>
                    </a:lnTo>
                    <a:lnTo>
                      <a:pt x="60" y="26"/>
                    </a:lnTo>
                    <a:lnTo>
                      <a:pt x="60" y="27"/>
                    </a:lnTo>
                    <a:lnTo>
                      <a:pt x="57" y="29"/>
                    </a:lnTo>
                    <a:lnTo>
                      <a:pt x="57" y="32"/>
                    </a:lnTo>
                    <a:lnTo>
                      <a:pt x="57" y="35"/>
                    </a:lnTo>
                    <a:lnTo>
                      <a:pt x="56" y="36"/>
                    </a:lnTo>
                    <a:lnTo>
                      <a:pt x="54" y="38"/>
                    </a:lnTo>
                    <a:lnTo>
                      <a:pt x="52" y="40"/>
                    </a:lnTo>
                    <a:lnTo>
                      <a:pt x="51" y="41"/>
                    </a:lnTo>
                    <a:lnTo>
                      <a:pt x="51" y="43"/>
                    </a:lnTo>
                    <a:lnTo>
                      <a:pt x="50" y="45"/>
                    </a:lnTo>
                    <a:lnTo>
                      <a:pt x="50" y="46"/>
                    </a:lnTo>
                    <a:lnTo>
                      <a:pt x="49" y="49"/>
                    </a:lnTo>
                    <a:lnTo>
                      <a:pt x="48" y="51"/>
                    </a:lnTo>
                    <a:lnTo>
                      <a:pt x="49" y="54"/>
                    </a:lnTo>
                    <a:lnTo>
                      <a:pt x="50" y="55"/>
                    </a:lnTo>
                    <a:lnTo>
                      <a:pt x="50" y="57"/>
                    </a:lnTo>
                    <a:lnTo>
                      <a:pt x="50" y="58"/>
                    </a:lnTo>
                    <a:lnTo>
                      <a:pt x="49" y="60"/>
                    </a:lnTo>
                    <a:lnTo>
                      <a:pt x="50" y="61"/>
                    </a:lnTo>
                    <a:lnTo>
                      <a:pt x="8" y="62"/>
                    </a:lnTo>
                    <a:lnTo>
                      <a:pt x="8" y="53"/>
                    </a:lnTo>
                    <a:lnTo>
                      <a:pt x="6" y="52"/>
                    </a:lnTo>
                    <a:lnTo>
                      <a:pt x="4" y="53"/>
                    </a:lnTo>
                    <a:lnTo>
                      <a:pt x="2" y="51"/>
                    </a:lnTo>
                    <a:lnTo>
                      <a:pt x="2" y="22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FFCE85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35" name="Freeform 25"/>
              <p:cNvSpPr>
                <a:spLocks/>
              </p:cNvSpPr>
              <p:nvPr/>
            </p:nvSpPr>
            <p:spPr bwMode="auto">
              <a:xfrm>
                <a:off x="2545" y="2306"/>
                <a:ext cx="968" cy="898"/>
              </a:xfrm>
              <a:custGeom>
                <a:avLst/>
                <a:gdLst>
                  <a:gd name="T0" fmla="*/ 22981 w 189"/>
                  <a:gd name="T1" fmla="*/ 5813 h 184"/>
                  <a:gd name="T2" fmla="*/ 21352 w 189"/>
                  <a:gd name="T3" fmla="*/ 5456 h 184"/>
                  <a:gd name="T4" fmla="*/ 20277 w 189"/>
                  <a:gd name="T5" fmla="*/ 5691 h 184"/>
                  <a:gd name="T6" fmla="*/ 19488 w 189"/>
                  <a:gd name="T7" fmla="*/ 5691 h 184"/>
                  <a:gd name="T8" fmla="*/ 19201 w 189"/>
                  <a:gd name="T9" fmla="*/ 5691 h 184"/>
                  <a:gd name="T10" fmla="*/ 18807 w 189"/>
                  <a:gd name="T11" fmla="*/ 5456 h 184"/>
                  <a:gd name="T12" fmla="*/ 18412 w 189"/>
                  <a:gd name="T13" fmla="*/ 5930 h 184"/>
                  <a:gd name="T14" fmla="*/ 18126 w 189"/>
                  <a:gd name="T15" fmla="*/ 5573 h 184"/>
                  <a:gd name="T16" fmla="*/ 17337 w 189"/>
                  <a:gd name="T17" fmla="*/ 5456 h 184"/>
                  <a:gd name="T18" fmla="*/ 16789 w 189"/>
                  <a:gd name="T19" fmla="*/ 5359 h 184"/>
                  <a:gd name="T20" fmla="*/ 15975 w 189"/>
                  <a:gd name="T21" fmla="*/ 5120 h 184"/>
                  <a:gd name="T22" fmla="*/ 15452 w 189"/>
                  <a:gd name="T23" fmla="*/ 5002 h 184"/>
                  <a:gd name="T24" fmla="*/ 14638 w 189"/>
                  <a:gd name="T25" fmla="*/ 4763 h 184"/>
                  <a:gd name="T26" fmla="*/ 14243 w 189"/>
                  <a:gd name="T27" fmla="*/ 4407 h 184"/>
                  <a:gd name="T28" fmla="*/ 13429 w 189"/>
                  <a:gd name="T29" fmla="*/ 4192 h 184"/>
                  <a:gd name="T30" fmla="*/ 7790 w 189"/>
                  <a:gd name="T31" fmla="*/ 0 h 184"/>
                  <a:gd name="T32" fmla="*/ 0 w 189"/>
                  <a:gd name="T33" fmla="*/ 8360 h 184"/>
                  <a:gd name="T34" fmla="*/ 133 w 189"/>
                  <a:gd name="T35" fmla="*/ 8716 h 184"/>
                  <a:gd name="T36" fmla="*/ 681 w 189"/>
                  <a:gd name="T37" fmla="*/ 9409 h 184"/>
                  <a:gd name="T38" fmla="*/ 3094 w 189"/>
                  <a:gd name="T39" fmla="*/ 11503 h 184"/>
                  <a:gd name="T40" fmla="*/ 3360 w 189"/>
                  <a:gd name="T41" fmla="*/ 12099 h 184"/>
                  <a:gd name="T42" fmla="*/ 5117 w 189"/>
                  <a:gd name="T43" fmla="*/ 14290 h 184"/>
                  <a:gd name="T44" fmla="*/ 6586 w 189"/>
                  <a:gd name="T45" fmla="*/ 14529 h 184"/>
                  <a:gd name="T46" fmla="*/ 7529 w 189"/>
                  <a:gd name="T47" fmla="*/ 13246 h 184"/>
                  <a:gd name="T48" fmla="*/ 8051 w 189"/>
                  <a:gd name="T49" fmla="*/ 13123 h 184"/>
                  <a:gd name="T50" fmla="*/ 8999 w 189"/>
                  <a:gd name="T51" fmla="*/ 13363 h 184"/>
                  <a:gd name="T52" fmla="*/ 10074 w 189"/>
                  <a:gd name="T53" fmla="*/ 13841 h 184"/>
                  <a:gd name="T54" fmla="*/ 10336 w 189"/>
                  <a:gd name="T55" fmla="*/ 14075 h 184"/>
                  <a:gd name="T56" fmla="*/ 11150 w 189"/>
                  <a:gd name="T57" fmla="*/ 15007 h 184"/>
                  <a:gd name="T58" fmla="*/ 12620 w 189"/>
                  <a:gd name="T59" fmla="*/ 17316 h 184"/>
                  <a:gd name="T60" fmla="*/ 13429 w 189"/>
                  <a:gd name="T61" fmla="*/ 18009 h 184"/>
                  <a:gd name="T62" fmla="*/ 13695 w 189"/>
                  <a:gd name="T63" fmla="*/ 19175 h 184"/>
                  <a:gd name="T64" fmla="*/ 14925 w 189"/>
                  <a:gd name="T65" fmla="*/ 20459 h 184"/>
                  <a:gd name="T66" fmla="*/ 16917 w 189"/>
                  <a:gd name="T67" fmla="*/ 21030 h 184"/>
                  <a:gd name="T68" fmla="*/ 18126 w 189"/>
                  <a:gd name="T69" fmla="*/ 21152 h 184"/>
                  <a:gd name="T70" fmla="*/ 17993 w 189"/>
                  <a:gd name="T71" fmla="*/ 20913 h 184"/>
                  <a:gd name="T72" fmla="*/ 17603 w 189"/>
                  <a:gd name="T73" fmla="*/ 18838 h 184"/>
                  <a:gd name="T74" fmla="*/ 17470 w 189"/>
                  <a:gd name="T75" fmla="*/ 18604 h 184"/>
                  <a:gd name="T76" fmla="*/ 17864 w 189"/>
                  <a:gd name="T77" fmla="*/ 17794 h 184"/>
                  <a:gd name="T78" fmla="*/ 17993 w 189"/>
                  <a:gd name="T79" fmla="*/ 17555 h 184"/>
                  <a:gd name="T80" fmla="*/ 18412 w 189"/>
                  <a:gd name="T81" fmla="*/ 16862 h 184"/>
                  <a:gd name="T82" fmla="*/ 18679 w 189"/>
                  <a:gd name="T83" fmla="*/ 16862 h 184"/>
                  <a:gd name="T84" fmla="*/ 18940 w 189"/>
                  <a:gd name="T85" fmla="*/ 16506 h 184"/>
                  <a:gd name="T86" fmla="*/ 19201 w 189"/>
                  <a:gd name="T87" fmla="*/ 16506 h 184"/>
                  <a:gd name="T88" fmla="*/ 19754 w 189"/>
                  <a:gd name="T89" fmla="*/ 16266 h 184"/>
                  <a:gd name="T90" fmla="*/ 20016 w 189"/>
                  <a:gd name="T91" fmla="*/ 15817 h 184"/>
                  <a:gd name="T92" fmla="*/ 20144 w 189"/>
                  <a:gd name="T93" fmla="*/ 16052 h 184"/>
                  <a:gd name="T94" fmla="*/ 22167 w 189"/>
                  <a:gd name="T95" fmla="*/ 15100 h 184"/>
                  <a:gd name="T96" fmla="*/ 22561 w 189"/>
                  <a:gd name="T97" fmla="*/ 14075 h 184"/>
                  <a:gd name="T98" fmla="*/ 22981 w 189"/>
                  <a:gd name="T99" fmla="*/ 13958 h 184"/>
                  <a:gd name="T100" fmla="*/ 24318 w 189"/>
                  <a:gd name="T101" fmla="*/ 13841 h 184"/>
                  <a:gd name="T102" fmla="*/ 24712 w 189"/>
                  <a:gd name="T103" fmla="*/ 13602 h 184"/>
                  <a:gd name="T104" fmla="*/ 24866 w 189"/>
                  <a:gd name="T105" fmla="*/ 13246 h 184"/>
                  <a:gd name="T106" fmla="*/ 24999 w 189"/>
                  <a:gd name="T107" fmla="*/ 12313 h 184"/>
                  <a:gd name="T108" fmla="*/ 25260 w 189"/>
                  <a:gd name="T109" fmla="*/ 11742 h 184"/>
                  <a:gd name="T110" fmla="*/ 25132 w 189"/>
                  <a:gd name="T111" fmla="*/ 10576 h 184"/>
                  <a:gd name="T112" fmla="*/ 24866 w 189"/>
                  <a:gd name="T113" fmla="*/ 10220 h 184"/>
                  <a:gd name="T114" fmla="*/ 24712 w 189"/>
                  <a:gd name="T115" fmla="*/ 9527 h 184"/>
                  <a:gd name="T116" fmla="*/ 24185 w 189"/>
                  <a:gd name="T117" fmla="*/ 6169 h 184"/>
                  <a:gd name="T118" fmla="*/ 23370 w 189"/>
                  <a:gd name="T119" fmla="*/ 5930 h 184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189"/>
                  <a:gd name="T181" fmla="*/ 0 h 184"/>
                  <a:gd name="T182" fmla="*/ 189 w 189"/>
                  <a:gd name="T183" fmla="*/ 184 h 184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189" h="184">
                    <a:moveTo>
                      <a:pt x="174" y="51"/>
                    </a:moveTo>
                    <a:lnTo>
                      <a:pt x="173" y="51"/>
                    </a:lnTo>
                    <a:lnTo>
                      <a:pt x="172" y="51"/>
                    </a:lnTo>
                    <a:lnTo>
                      <a:pt x="171" y="50"/>
                    </a:lnTo>
                    <a:lnTo>
                      <a:pt x="165" y="47"/>
                    </a:lnTo>
                    <a:lnTo>
                      <a:pt x="164" y="47"/>
                    </a:lnTo>
                    <a:lnTo>
                      <a:pt x="162" y="48"/>
                    </a:lnTo>
                    <a:lnTo>
                      <a:pt x="159" y="47"/>
                    </a:lnTo>
                    <a:lnTo>
                      <a:pt x="158" y="47"/>
                    </a:lnTo>
                    <a:lnTo>
                      <a:pt x="157" y="47"/>
                    </a:lnTo>
                    <a:lnTo>
                      <a:pt x="154" y="48"/>
                    </a:lnTo>
                    <a:lnTo>
                      <a:pt x="151" y="49"/>
                    </a:lnTo>
                    <a:lnTo>
                      <a:pt x="150" y="49"/>
                    </a:lnTo>
                    <a:lnTo>
                      <a:pt x="148" y="51"/>
                    </a:lnTo>
                    <a:lnTo>
                      <a:pt x="146" y="49"/>
                    </a:lnTo>
                    <a:lnTo>
                      <a:pt x="145" y="49"/>
                    </a:lnTo>
                    <a:lnTo>
                      <a:pt x="145" y="48"/>
                    </a:lnTo>
                    <a:lnTo>
                      <a:pt x="143" y="48"/>
                    </a:lnTo>
                    <a:lnTo>
                      <a:pt x="143" y="49"/>
                    </a:lnTo>
                    <a:lnTo>
                      <a:pt x="142" y="49"/>
                    </a:lnTo>
                    <a:lnTo>
                      <a:pt x="141" y="48"/>
                    </a:lnTo>
                    <a:lnTo>
                      <a:pt x="140" y="47"/>
                    </a:lnTo>
                    <a:lnTo>
                      <a:pt x="139" y="48"/>
                    </a:lnTo>
                    <a:lnTo>
                      <a:pt x="138" y="49"/>
                    </a:lnTo>
                    <a:lnTo>
                      <a:pt x="138" y="50"/>
                    </a:lnTo>
                    <a:lnTo>
                      <a:pt x="137" y="51"/>
                    </a:lnTo>
                    <a:lnTo>
                      <a:pt x="136" y="50"/>
                    </a:lnTo>
                    <a:lnTo>
                      <a:pt x="137" y="48"/>
                    </a:lnTo>
                    <a:lnTo>
                      <a:pt x="136" y="48"/>
                    </a:lnTo>
                    <a:lnTo>
                      <a:pt x="135" y="48"/>
                    </a:lnTo>
                    <a:lnTo>
                      <a:pt x="134" y="49"/>
                    </a:lnTo>
                    <a:lnTo>
                      <a:pt x="133" y="49"/>
                    </a:lnTo>
                    <a:lnTo>
                      <a:pt x="130" y="46"/>
                    </a:lnTo>
                    <a:lnTo>
                      <a:pt x="129" y="47"/>
                    </a:lnTo>
                    <a:lnTo>
                      <a:pt x="128" y="48"/>
                    </a:lnTo>
                    <a:lnTo>
                      <a:pt x="126" y="48"/>
                    </a:lnTo>
                    <a:lnTo>
                      <a:pt x="126" y="46"/>
                    </a:lnTo>
                    <a:lnTo>
                      <a:pt x="125" y="46"/>
                    </a:lnTo>
                    <a:lnTo>
                      <a:pt x="124" y="44"/>
                    </a:lnTo>
                    <a:lnTo>
                      <a:pt x="123" y="44"/>
                    </a:lnTo>
                    <a:lnTo>
                      <a:pt x="120" y="43"/>
                    </a:lnTo>
                    <a:lnTo>
                      <a:pt x="119" y="44"/>
                    </a:lnTo>
                    <a:lnTo>
                      <a:pt x="117" y="44"/>
                    </a:lnTo>
                    <a:lnTo>
                      <a:pt x="117" y="42"/>
                    </a:lnTo>
                    <a:lnTo>
                      <a:pt x="116" y="43"/>
                    </a:lnTo>
                    <a:lnTo>
                      <a:pt x="115" y="43"/>
                    </a:lnTo>
                    <a:lnTo>
                      <a:pt x="113" y="42"/>
                    </a:lnTo>
                    <a:lnTo>
                      <a:pt x="109" y="42"/>
                    </a:lnTo>
                    <a:lnTo>
                      <a:pt x="109" y="41"/>
                    </a:lnTo>
                    <a:lnTo>
                      <a:pt x="108" y="40"/>
                    </a:lnTo>
                    <a:lnTo>
                      <a:pt x="108" y="39"/>
                    </a:lnTo>
                    <a:lnTo>
                      <a:pt x="106" y="38"/>
                    </a:lnTo>
                    <a:lnTo>
                      <a:pt x="105" y="39"/>
                    </a:lnTo>
                    <a:lnTo>
                      <a:pt x="103" y="39"/>
                    </a:lnTo>
                    <a:lnTo>
                      <a:pt x="102" y="38"/>
                    </a:lnTo>
                    <a:lnTo>
                      <a:pt x="100" y="36"/>
                    </a:lnTo>
                    <a:lnTo>
                      <a:pt x="99" y="35"/>
                    </a:lnTo>
                    <a:lnTo>
                      <a:pt x="98" y="35"/>
                    </a:lnTo>
                    <a:lnTo>
                      <a:pt x="99" y="2"/>
                    </a:lnTo>
                    <a:lnTo>
                      <a:pt x="58" y="0"/>
                    </a:lnTo>
                    <a:lnTo>
                      <a:pt x="57" y="0"/>
                    </a:lnTo>
                    <a:lnTo>
                      <a:pt x="51" y="76"/>
                    </a:lnTo>
                    <a:lnTo>
                      <a:pt x="0" y="72"/>
                    </a:lnTo>
                    <a:lnTo>
                      <a:pt x="1" y="73"/>
                    </a:lnTo>
                    <a:lnTo>
                      <a:pt x="0" y="74"/>
                    </a:lnTo>
                    <a:lnTo>
                      <a:pt x="1" y="75"/>
                    </a:lnTo>
                    <a:lnTo>
                      <a:pt x="3" y="77"/>
                    </a:lnTo>
                    <a:lnTo>
                      <a:pt x="4" y="79"/>
                    </a:lnTo>
                    <a:lnTo>
                      <a:pt x="5" y="81"/>
                    </a:lnTo>
                    <a:lnTo>
                      <a:pt x="8" y="83"/>
                    </a:lnTo>
                    <a:lnTo>
                      <a:pt x="16" y="92"/>
                    </a:lnTo>
                    <a:lnTo>
                      <a:pt x="22" y="98"/>
                    </a:lnTo>
                    <a:lnTo>
                      <a:pt x="23" y="99"/>
                    </a:lnTo>
                    <a:lnTo>
                      <a:pt x="23" y="100"/>
                    </a:lnTo>
                    <a:lnTo>
                      <a:pt x="23" y="101"/>
                    </a:lnTo>
                    <a:lnTo>
                      <a:pt x="24" y="102"/>
                    </a:lnTo>
                    <a:lnTo>
                      <a:pt x="25" y="104"/>
                    </a:lnTo>
                    <a:lnTo>
                      <a:pt x="25" y="110"/>
                    </a:lnTo>
                    <a:lnTo>
                      <a:pt x="25" y="112"/>
                    </a:lnTo>
                    <a:lnTo>
                      <a:pt x="28" y="115"/>
                    </a:lnTo>
                    <a:lnTo>
                      <a:pt x="38" y="123"/>
                    </a:lnTo>
                    <a:lnTo>
                      <a:pt x="45" y="127"/>
                    </a:lnTo>
                    <a:lnTo>
                      <a:pt x="46" y="127"/>
                    </a:lnTo>
                    <a:lnTo>
                      <a:pt x="48" y="127"/>
                    </a:lnTo>
                    <a:lnTo>
                      <a:pt x="49" y="125"/>
                    </a:lnTo>
                    <a:lnTo>
                      <a:pt x="50" y="124"/>
                    </a:lnTo>
                    <a:lnTo>
                      <a:pt x="53" y="117"/>
                    </a:lnTo>
                    <a:lnTo>
                      <a:pt x="55" y="115"/>
                    </a:lnTo>
                    <a:lnTo>
                      <a:pt x="56" y="114"/>
                    </a:lnTo>
                    <a:lnTo>
                      <a:pt x="58" y="115"/>
                    </a:lnTo>
                    <a:lnTo>
                      <a:pt x="59" y="115"/>
                    </a:lnTo>
                    <a:lnTo>
                      <a:pt x="59" y="114"/>
                    </a:lnTo>
                    <a:lnTo>
                      <a:pt x="60" y="113"/>
                    </a:lnTo>
                    <a:lnTo>
                      <a:pt x="61" y="114"/>
                    </a:lnTo>
                    <a:lnTo>
                      <a:pt x="62" y="114"/>
                    </a:lnTo>
                    <a:lnTo>
                      <a:pt x="66" y="115"/>
                    </a:lnTo>
                    <a:lnTo>
                      <a:pt x="67" y="115"/>
                    </a:lnTo>
                    <a:lnTo>
                      <a:pt x="70" y="116"/>
                    </a:lnTo>
                    <a:lnTo>
                      <a:pt x="71" y="116"/>
                    </a:lnTo>
                    <a:lnTo>
                      <a:pt x="74" y="117"/>
                    </a:lnTo>
                    <a:lnTo>
                      <a:pt x="75" y="119"/>
                    </a:lnTo>
                    <a:lnTo>
                      <a:pt x="75" y="120"/>
                    </a:lnTo>
                    <a:lnTo>
                      <a:pt x="76" y="120"/>
                    </a:lnTo>
                    <a:lnTo>
                      <a:pt x="77" y="121"/>
                    </a:lnTo>
                    <a:lnTo>
                      <a:pt x="79" y="123"/>
                    </a:lnTo>
                    <a:lnTo>
                      <a:pt x="82" y="126"/>
                    </a:lnTo>
                    <a:lnTo>
                      <a:pt x="83" y="128"/>
                    </a:lnTo>
                    <a:lnTo>
                      <a:pt x="83" y="129"/>
                    </a:lnTo>
                    <a:lnTo>
                      <a:pt x="88" y="140"/>
                    </a:lnTo>
                    <a:lnTo>
                      <a:pt x="89" y="142"/>
                    </a:lnTo>
                    <a:lnTo>
                      <a:pt x="93" y="147"/>
                    </a:lnTo>
                    <a:lnTo>
                      <a:pt x="94" y="149"/>
                    </a:lnTo>
                    <a:lnTo>
                      <a:pt x="97" y="152"/>
                    </a:lnTo>
                    <a:lnTo>
                      <a:pt x="98" y="153"/>
                    </a:lnTo>
                    <a:lnTo>
                      <a:pt x="99" y="154"/>
                    </a:lnTo>
                    <a:lnTo>
                      <a:pt x="100" y="155"/>
                    </a:lnTo>
                    <a:lnTo>
                      <a:pt x="100" y="159"/>
                    </a:lnTo>
                    <a:lnTo>
                      <a:pt x="101" y="160"/>
                    </a:lnTo>
                    <a:lnTo>
                      <a:pt x="101" y="164"/>
                    </a:lnTo>
                    <a:lnTo>
                      <a:pt x="102" y="165"/>
                    </a:lnTo>
                    <a:lnTo>
                      <a:pt x="105" y="172"/>
                    </a:lnTo>
                    <a:lnTo>
                      <a:pt x="106" y="174"/>
                    </a:lnTo>
                    <a:lnTo>
                      <a:pt x="108" y="174"/>
                    </a:lnTo>
                    <a:lnTo>
                      <a:pt x="111" y="176"/>
                    </a:lnTo>
                    <a:lnTo>
                      <a:pt x="114" y="177"/>
                    </a:lnTo>
                    <a:lnTo>
                      <a:pt x="119" y="180"/>
                    </a:lnTo>
                    <a:lnTo>
                      <a:pt x="125" y="181"/>
                    </a:lnTo>
                    <a:lnTo>
                      <a:pt x="126" y="181"/>
                    </a:lnTo>
                    <a:lnTo>
                      <a:pt x="130" y="183"/>
                    </a:lnTo>
                    <a:lnTo>
                      <a:pt x="132" y="184"/>
                    </a:lnTo>
                    <a:lnTo>
                      <a:pt x="133" y="182"/>
                    </a:lnTo>
                    <a:lnTo>
                      <a:pt x="135" y="182"/>
                    </a:lnTo>
                    <a:lnTo>
                      <a:pt x="135" y="181"/>
                    </a:lnTo>
                    <a:lnTo>
                      <a:pt x="134" y="180"/>
                    </a:lnTo>
                    <a:lnTo>
                      <a:pt x="133" y="178"/>
                    </a:lnTo>
                    <a:lnTo>
                      <a:pt x="130" y="170"/>
                    </a:lnTo>
                    <a:lnTo>
                      <a:pt x="129" y="167"/>
                    </a:lnTo>
                    <a:lnTo>
                      <a:pt x="131" y="162"/>
                    </a:lnTo>
                    <a:lnTo>
                      <a:pt x="131" y="160"/>
                    </a:lnTo>
                    <a:lnTo>
                      <a:pt x="130" y="160"/>
                    </a:lnTo>
                    <a:lnTo>
                      <a:pt x="130" y="159"/>
                    </a:lnTo>
                    <a:lnTo>
                      <a:pt x="132" y="158"/>
                    </a:lnTo>
                    <a:lnTo>
                      <a:pt x="133" y="153"/>
                    </a:lnTo>
                    <a:lnTo>
                      <a:pt x="132" y="153"/>
                    </a:lnTo>
                    <a:lnTo>
                      <a:pt x="132" y="151"/>
                    </a:lnTo>
                    <a:lnTo>
                      <a:pt x="133" y="150"/>
                    </a:lnTo>
                    <a:lnTo>
                      <a:pt x="134" y="151"/>
                    </a:lnTo>
                    <a:lnTo>
                      <a:pt x="137" y="149"/>
                    </a:lnTo>
                    <a:lnTo>
                      <a:pt x="137" y="147"/>
                    </a:lnTo>
                    <a:lnTo>
                      <a:pt x="136" y="146"/>
                    </a:lnTo>
                    <a:lnTo>
                      <a:pt x="137" y="145"/>
                    </a:lnTo>
                    <a:lnTo>
                      <a:pt x="138" y="145"/>
                    </a:lnTo>
                    <a:lnTo>
                      <a:pt x="138" y="144"/>
                    </a:lnTo>
                    <a:lnTo>
                      <a:pt x="139" y="145"/>
                    </a:lnTo>
                    <a:lnTo>
                      <a:pt x="140" y="145"/>
                    </a:lnTo>
                    <a:lnTo>
                      <a:pt x="141" y="144"/>
                    </a:lnTo>
                    <a:lnTo>
                      <a:pt x="141" y="142"/>
                    </a:lnTo>
                    <a:lnTo>
                      <a:pt x="142" y="141"/>
                    </a:lnTo>
                    <a:lnTo>
                      <a:pt x="142" y="142"/>
                    </a:lnTo>
                    <a:lnTo>
                      <a:pt x="143" y="142"/>
                    </a:lnTo>
                    <a:lnTo>
                      <a:pt x="146" y="141"/>
                    </a:lnTo>
                    <a:lnTo>
                      <a:pt x="147" y="141"/>
                    </a:lnTo>
                    <a:lnTo>
                      <a:pt x="147" y="140"/>
                    </a:lnTo>
                    <a:lnTo>
                      <a:pt x="145" y="139"/>
                    </a:lnTo>
                    <a:lnTo>
                      <a:pt x="145" y="138"/>
                    </a:lnTo>
                    <a:lnTo>
                      <a:pt x="148" y="137"/>
                    </a:lnTo>
                    <a:lnTo>
                      <a:pt x="149" y="136"/>
                    </a:lnTo>
                    <a:lnTo>
                      <a:pt x="150" y="136"/>
                    </a:lnTo>
                    <a:lnTo>
                      <a:pt x="149" y="137"/>
                    </a:lnTo>
                    <a:lnTo>
                      <a:pt x="150" y="138"/>
                    </a:lnTo>
                    <a:lnTo>
                      <a:pt x="151" y="137"/>
                    </a:lnTo>
                    <a:lnTo>
                      <a:pt x="156" y="135"/>
                    </a:lnTo>
                    <a:lnTo>
                      <a:pt x="165" y="130"/>
                    </a:lnTo>
                    <a:lnTo>
                      <a:pt x="165" y="128"/>
                    </a:lnTo>
                    <a:lnTo>
                      <a:pt x="169" y="124"/>
                    </a:lnTo>
                    <a:lnTo>
                      <a:pt x="168" y="121"/>
                    </a:lnTo>
                    <a:lnTo>
                      <a:pt x="168" y="119"/>
                    </a:lnTo>
                    <a:lnTo>
                      <a:pt x="171" y="118"/>
                    </a:lnTo>
                    <a:lnTo>
                      <a:pt x="171" y="120"/>
                    </a:lnTo>
                    <a:lnTo>
                      <a:pt x="171" y="121"/>
                    </a:lnTo>
                    <a:lnTo>
                      <a:pt x="174" y="121"/>
                    </a:lnTo>
                    <a:lnTo>
                      <a:pt x="175" y="122"/>
                    </a:lnTo>
                    <a:lnTo>
                      <a:pt x="181" y="119"/>
                    </a:lnTo>
                    <a:lnTo>
                      <a:pt x="185" y="119"/>
                    </a:lnTo>
                    <a:lnTo>
                      <a:pt x="184" y="118"/>
                    </a:lnTo>
                    <a:lnTo>
                      <a:pt x="184" y="117"/>
                    </a:lnTo>
                    <a:lnTo>
                      <a:pt x="184" y="116"/>
                    </a:lnTo>
                    <a:lnTo>
                      <a:pt x="184" y="115"/>
                    </a:lnTo>
                    <a:lnTo>
                      <a:pt x="185" y="114"/>
                    </a:lnTo>
                    <a:lnTo>
                      <a:pt x="187" y="110"/>
                    </a:lnTo>
                    <a:lnTo>
                      <a:pt x="186" y="108"/>
                    </a:lnTo>
                    <a:lnTo>
                      <a:pt x="186" y="107"/>
                    </a:lnTo>
                    <a:lnTo>
                      <a:pt x="186" y="106"/>
                    </a:lnTo>
                    <a:lnTo>
                      <a:pt x="186" y="105"/>
                    </a:lnTo>
                    <a:lnTo>
                      <a:pt x="186" y="103"/>
                    </a:lnTo>
                    <a:lnTo>
                      <a:pt x="187" y="102"/>
                    </a:lnTo>
                    <a:lnTo>
                      <a:pt x="188" y="101"/>
                    </a:lnTo>
                    <a:lnTo>
                      <a:pt x="189" y="98"/>
                    </a:lnTo>
                    <a:lnTo>
                      <a:pt x="189" y="96"/>
                    </a:lnTo>
                    <a:lnTo>
                      <a:pt x="188" y="93"/>
                    </a:lnTo>
                    <a:lnTo>
                      <a:pt x="187" y="91"/>
                    </a:lnTo>
                    <a:lnTo>
                      <a:pt x="186" y="91"/>
                    </a:lnTo>
                    <a:lnTo>
                      <a:pt x="187" y="90"/>
                    </a:lnTo>
                    <a:lnTo>
                      <a:pt x="186" y="89"/>
                    </a:lnTo>
                    <a:lnTo>
                      <a:pt x="185" y="88"/>
                    </a:lnTo>
                    <a:lnTo>
                      <a:pt x="184" y="87"/>
                    </a:lnTo>
                    <a:lnTo>
                      <a:pt x="184" y="86"/>
                    </a:lnTo>
                    <a:lnTo>
                      <a:pt x="185" y="85"/>
                    </a:lnTo>
                    <a:lnTo>
                      <a:pt x="184" y="82"/>
                    </a:lnTo>
                    <a:lnTo>
                      <a:pt x="181" y="80"/>
                    </a:lnTo>
                    <a:lnTo>
                      <a:pt x="181" y="79"/>
                    </a:lnTo>
                    <a:lnTo>
                      <a:pt x="180" y="62"/>
                    </a:lnTo>
                    <a:lnTo>
                      <a:pt x="180" y="53"/>
                    </a:lnTo>
                    <a:lnTo>
                      <a:pt x="178" y="52"/>
                    </a:lnTo>
                    <a:lnTo>
                      <a:pt x="176" y="53"/>
                    </a:lnTo>
                    <a:lnTo>
                      <a:pt x="174" y="51"/>
                    </a:lnTo>
                    <a:close/>
                  </a:path>
                </a:pathLst>
              </a:custGeom>
              <a:solidFill>
                <a:srgbClr val="FFCE85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2836" name="Group 28"/>
              <p:cNvGrpSpPr>
                <a:grpSpLocks/>
              </p:cNvGrpSpPr>
              <p:nvPr/>
            </p:nvGrpSpPr>
            <p:grpSpPr bwMode="auto">
              <a:xfrm>
                <a:off x="715" y="2448"/>
                <a:ext cx="1263" cy="876"/>
                <a:chOff x="768" y="2832"/>
                <a:chExt cx="1203" cy="876"/>
              </a:xfrm>
            </p:grpSpPr>
            <p:sp>
              <p:nvSpPr>
                <p:cNvPr id="32848" name="Freeform 29"/>
                <p:cNvSpPr>
                  <a:spLocks/>
                </p:cNvSpPr>
                <p:nvPr/>
              </p:nvSpPr>
              <p:spPr bwMode="auto">
                <a:xfrm>
                  <a:off x="1056" y="2832"/>
                  <a:ext cx="915" cy="780"/>
                </a:xfrm>
                <a:custGeom>
                  <a:avLst/>
                  <a:gdLst>
                    <a:gd name="T0" fmla="*/ 1611 w 188"/>
                    <a:gd name="T1" fmla="*/ 3588 h 160"/>
                    <a:gd name="T2" fmla="*/ 3008 w 188"/>
                    <a:gd name="T3" fmla="*/ 4636 h 160"/>
                    <a:gd name="T4" fmla="*/ 2083 w 188"/>
                    <a:gd name="T5" fmla="*/ 5796 h 160"/>
                    <a:gd name="T6" fmla="*/ 1849 w 188"/>
                    <a:gd name="T7" fmla="*/ 4992 h 160"/>
                    <a:gd name="T8" fmla="*/ 569 w 188"/>
                    <a:gd name="T9" fmla="*/ 6372 h 160"/>
                    <a:gd name="T10" fmla="*/ 1280 w 188"/>
                    <a:gd name="T11" fmla="*/ 7415 h 160"/>
                    <a:gd name="T12" fmla="*/ 3105 w 188"/>
                    <a:gd name="T13" fmla="*/ 7059 h 160"/>
                    <a:gd name="T14" fmla="*/ 2536 w 188"/>
                    <a:gd name="T15" fmla="*/ 8580 h 160"/>
                    <a:gd name="T16" fmla="*/ 2083 w 188"/>
                    <a:gd name="T17" fmla="*/ 9150 h 160"/>
                    <a:gd name="T18" fmla="*/ 1158 w 188"/>
                    <a:gd name="T19" fmla="*/ 9506 h 160"/>
                    <a:gd name="T20" fmla="*/ 686 w 188"/>
                    <a:gd name="T21" fmla="*/ 11359 h 160"/>
                    <a:gd name="T22" fmla="*/ 1280 w 188"/>
                    <a:gd name="T23" fmla="*/ 12407 h 160"/>
                    <a:gd name="T24" fmla="*/ 2536 w 188"/>
                    <a:gd name="T25" fmla="*/ 12977 h 160"/>
                    <a:gd name="T26" fmla="*/ 2536 w 188"/>
                    <a:gd name="T27" fmla="*/ 13904 h 160"/>
                    <a:gd name="T28" fmla="*/ 4025 w 188"/>
                    <a:gd name="T29" fmla="*/ 14259 h 160"/>
                    <a:gd name="T30" fmla="*/ 4833 w 188"/>
                    <a:gd name="T31" fmla="*/ 14474 h 160"/>
                    <a:gd name="T32" fmla="*/ 3339 w 188"/>
                    <a:gd name="T33" fmla="*/ 16326 h 160"/>
                    <a:gd name="T34" fmla="*/ 2180 w 188"/>
                    <a:gd name="T35" fmla="*/ 17038 h 160"/>
                    <a:gd name="T36" fmla="*/ 355 w 188"/>
                    <a:gd name="T37" fmla="*/ 17964 h 160"/>
                    <a:gd name="T38" fmla="*/ 355 w 188"/>
                    <a:gd name="T39" fmla="*/ 18535 h 160"/>
                    <a:gd name="T40" fmla="*/ 3339 w 188"/>
                    <a:gd name="T41" fmla="*/ 17253 h 160"/>
                    <a:gd name="T42" fmla="*/ 7155 w 188"/>
                    <a:gd name="T43" fmla="*/ 13904 h 160"/>
                    <a:gd name="T44" fmla="*/ 6799 w 188"/>
                    <a:gd name="T45" fmla="*/ 13548 h 160"/>
                    <a:gd name="T46" fmla="*/ 8882 w 188"/>
                    <a:gd name="T47" fmla="*/ 11003 h 160"/>
                    <a:gd name="T48" fmla="*/ 8289 w 188"/>
                    <a:gd name="T49" fmla="*/ 11690 h 160"/>
                    <a:gd name="T50" fmla="*/ 8410 w 188"/>
                    <a:gd name="T51" fmla="*/ 12621 h 160"/>
                    <a:gd name="T52" fmla="*/ 8289 w 188"/>
                    <a:gd name="T53" fmla="*/ 13216 h 160"/>
                    <a:gd name="T54" fmla="*/ 9924 w 188"/>
                    <a:gd name="T55" fmla="*/ 12285 h 160"/>
                    <a:gd name="T56" fmla="*/ 9924 w 188"/>
                    <a:gd name="T57" fmla="*/ 11359 h 160"/>
                    <a:gd name="T58" fmla="*/ 12343 w 188"/>
                    <a:gd name="T59" fmla="*/ 11929 h 160"/>
                    <a:gd name="T60" fmla="*/ 13954 w 188"/>
                    <a:gd name="T61" fmla="*/ 11690 h 160"/>
                    <a:gd name="T62" fmla="*/ 16723 w 188"/>
                    <a:gd name="T63" fmla="*/ 12621 h 160"/>
                    <a:gd name="T64" fmla="*/ 17648 w 188"/>
                    <a:gd name="T65" fmla="*/ 13787 h 160"/>
                    <a:gd name="T66" fmla="*/ 19142 w 188"/>
                    <a:gd name="T67" fmla="*/ 14830 h 160"/>
                    <a:gd name="T68" fmla="*/ 21673 w 188"/>
                    <a:gd name="T69" fmla="*/ 15069 h 160"/>
                    <a:gd name="T70" fmla="*/ 21318 w 188"/>
                    <a:gd name="T71" fmla="*/ 13548 h 160"/>
                    <a:gd name="T72" fmla="*/ 20300 w 188"/>
                    <a:gd name="T73" fmla="*/ 13333 h 160"/>
                    <a:gd name="T74" fmla="*/ 18787 w 188"/>
                    <a:gd name="T75" fmla="*/ 12285 h 160"/>
                    <a:gd name="T76" fmla="*/ 16937 w 188"/>
                    <a:gd name="T77" fmla="*/ 11003 h 160"/>
                    <a:gd name="T78" fmla="*/ 16251 w 188"/>
                    <a:gd name="T79" fmla="*/ 11929 h 160"/>
                    <a:gd name="T80" fmla="*/ 14874 w 188"/>
                    <a:gd name="T81" fmla="*/ 10764 h 160"/>
                    <a:gd name="T82" fmla="*/ 13477 w 188"/>
                    <a:gd name="T83" fmla="*/ 9267 h 160"/>
                    <a:gd name="T84" fmla="*/ 11749 w 188"/>
                    <a:gd name="T85" fmla="*/ 2423 h 160"/>
                    <a:gd name="T86" fmla="*/ 10376 w 188"/>
                    <a:gd name="T87" fmla="*/ 570 h 160"/>
                    <a:gd name="T88" fmla="*/ 7958 w 188"/>
                    <a:gd name="T89" fmla="*/ 570 h 160"/>
                    <a:gd name="T90" fmla="*/ 6799 w 188"/>
                    <a:gd name="T91" fmla="*/ 570 h 160"/>
                    <a:gd name="T92" fmla="*/ 5188 w 188"/>
                    <a:gd name="T93" fmla="*/ 0 h 160"/>
                    <a:gd name="T94" fmla="*/ 4025 w 188"/>
                    <a:gd name="T95" fmla="*/ 478 h 160"/>
                    <a:gd name="T96" fmla="*/ 2769 w 188"/>
                    <a:gd name="T97" fmla="*/ 1497 h 160"/>
                    <a:gd name="T98" fmla="*/ 2180 w 188"/>
                    <a:gd name="T99" fmla="*/ 2423 h 160"/>
                    <a:gd name="T100" fmla="*/ 1158 w 188"/>
                    <a:gd name="T101" fmla="*/ 3018 h 160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w 188"/>
                    <a:gd name="T154" fmla="*/ 0 h 160"/>
                    <a:gd name="T155" fmla="*/ 188 w 188"/>
                    <a:gd name="T156" fmla="*/ 160 h 160"/>
                  </a:gdLst>
                  <a:ahLst/>
                  <a:cxnLst>
                    <a:cxn ang="T102">
                      <a:pos x="T0" y="T1"/>
                    </a:cxn>
                    <a:cxn ang="T103">
                      <a:pos x="T2" y="T3"/>
                    </a:cxn>
                    <a:cxn ang="T104">
                      <a:pos x="T4" y="T5"/>
                    </a:cxn>
                    <a:cxn ang="T105">
                      <a:pos x="T6" y="T7"/>
                    </a:cxn>
                    <a:cxn ang="T106">
                      <a:pos x="T8" y="T9"/>
                    </a:cxn>
                    <a:cxn ang="T107">
                      <a:pos x="T10" y="T11"/>
                    </a:cxn>
                    <a:cxn ang="T108">
                      <a:pos x="T12" y="T13"/>
                    </a:cxn>
                    <a:cxn ang="T109">
                      <a:pos x="T14" y="T15"/>
                    </a:cxn>
                    <a:cxn ang="T110">
                      <a:pos x="T16" y="T17"/>
                    </a:cxn>
                    <a:cxn ang="T111">
                      <a:pos x="T18" y="T19"/>
                    </a:cxn>
                    <a:cxn ang="T112">
                      <a:pos x="T20" y="T21"/>
                    </a:cxn>
                    <a:cxn ang="T113">
                      <a:pos x="T22" y="T23"/>
                    </a:cxn>
                    <a:cxn ang="T114">
                      <a:pos x="T24" y="T25"/>
                    </a:cxn>
                    <a:cxn ang="T115">
                      <a:pos x="T26" y="T27"/>
                    </a:cxn>
                    <a:cxn ang="T116">
                      <a:pos x="T28" y="T29"/>
                    </a:cxn>
                    <a:cxn ang="T117">
                      <a:pos x="T30" y="T31"/>
                    </a:cxn>
                    <a:cxn ang="T118">
                      <a:pos x="T32" y="T33"/>
                    </a:cxn>
                    <a:cxn ang="T119">
                      <a:pos x="T34" y="T35"/>
                    </a:cxn>
                    <a:cxn ang="T120">
                      <a:pos x="T36" y="T37"/>
                    </a:cxn>
                    <a:cxn ang="T121">
                      <a:pos x="T38" y="T39"/>
                    </a:cxn>
                    <a:cxn ang="T122">
                      <a:pos x="T40" y="T41"/>
                    </a:cxn>
                    <a:cxn ang="T123">
                      <a:pos x="T42" y="T43"/>
                    </a:cxn>
                    <a:cxn ang="T124">
                      <a:pos x="T44" y="T45"/>
                    </a:cxn>
                    <a:cxn ang="T125">
                      <a:pos x="T46" y="T47"/>
                    </a:cxn>
                    <a:cxn ang="T126">
                      <a:pos x="T48" y="T49"/>
                    </a:cxn>
                    <a:cxn ang="T127">
                      <a:pos x="T50" y="T51"/>
                    </a:cxn>
                    <a:cxn ang="T128">
                      <a:pos x="T52" y="T53"/>
                    </a:cxn>
                    <a:cxn ang="T129">
                      <a:pos x="T54" y="T55"/>
                    </a:cxn>
                    <a:cxn ang="T130">
                      <a:pos x="T56" y="T57"/>
                    </a:cxn>
                    <a:cxn ang="T131">
                      <a:pos x="T58" y="T59"/>
                    </a:cxn>
                    <a:cxn ang="T132">
                      <a:pos x="T60" y="T61"/>
                    </a:cxn>
                    <a:cxn ang="T133">
                      <a:pos x="T62" y="T63"/>
                    </a:cxn>
                    <a:cxn ang="T134">
                      <a:pos x="T64" y="T65"/>
                    </a:cxn>
                    <a:cxn ang="T135">
                      <a:pos x="T66" y="T67"/>
                    </a:cxn>
                    <a:cxn ang="T136">
                      <a:pos x="T68" y="T69"/>
                    </a:cxn>
                    <a:cxn ang="T137">
                      <a:pos x="T70" y="T71"/>
                    </a:cxn>
                    <a:cxn ang="T138">
                      <a:pos x="T72" y="T73"/>
                    </a:cxn>
                    <a:cxn ang="T139">
                      <a:pos x="T74" y="T75"/>
                    </a:cxn>
                    <a:cxn ang="T140">
                      <a:pos x="T76" y="T77"/>
                    </a:cxn>
                    <a:cxn ang="T141">
                      <a:pos x="T78" y="T79"/>
                    </a:cxn>
                    <a:cxn ang="T142">
                      <a:pos x="T80" y="T81"/>
                    </a:cxn>
                    <a:cxn ang="T143">
                      <a:pos x="T82" y="T83"/>
                    </a:cxn>
                    <a:cxn ang="T144">
                      <a:pos x="T84" y="T85"/>
                    </a:cxn>
                    <a:cxn ang="T145">
                      <a:pos x="T86" y="T87"/>
                    </a:cxn>
                    <a:cxn ang="T146">
                      <a:pos x="T88" y="T89"/>
                    </a:cxn>
                    <a:cxn ang="T147">
                      <a:pos x="T90" y="T91"/>
                    </a:cxn>
                    <a:cxn ang="T148">
                      <a:pos x="T92" y="T93"/>
                    </a:cxn>
                    <a:cxn ang="T149">
                      <a:pos x="T94" y="T95"/>
                    </a:cxn>
                    <a:cxn ang="T150">
                      <a:pos x="T96" y="T97"/>
                    </a:cxn>
                    <a:cxn ang="T151">
                      <a:pos x="T98" y="T99"/>
                    </a:cxn>
                    <a:cxn ang="T152">
                      <a:pos x="T100" y="T101"/>
                    </a:cxn>
                  </a:cxnLst>
                  <a:rect l="T153" t="T154" r="T155" b="T156"/>
                  <a:pathLst>
                    <a:path w="188" h="160">
                      <a:moveTo>
                        <a:pt x="10" y="26"/>
                      </a:moveTo>
                      <a:lnTo>
                        <a:pt x="14" y="31"/>
                      </a:lnTo>
                      <a:lnTo>
                        <a:pt x="19" y="39"/>
                      </a:lnTo>
                      <a:lnTo>
                        <a:pt x="26" y="40"/>
                      </a:lnTo>
                      <a:lnTo>
                        <a:pt x="26" y="50"/>
                      </a:lnTo>
                      <a:lnTo>
                        <a:pt x="18" y="50"/>
                      </a:lnTo>
                      <a:lnTo>
                        <a:pt x="18" y="43"/>
                      </a:lnTo>
                      <a:lnTo>
                        <a:pt x="16" y="43"/>
                      </a:lnTo>
                      <a:lnTo>
                        <a:pt x="0" y="50"/>
                      </a:lnTo>
                      <a:lnTo>
                        <a:pt x="5" y="55"/>
                      </a:lnTo>
                      <a:lnTo>
                        <a:pt x="5" y="61"/>
                      </a:lnTo>
                      <a:lnTo>
                        <a:pt x="11" y="64"/>
                      </a:lnTo>
                      <a:lnTo>
                        <a:pt x="21" y="66"/>
                      </a:lnTo>
                      <a:lnTo>
                        <a:pt x="27" y="61"/>
                      </a:lnTo>
                      <a:lnTo>
                        <a:pt x="29" y="72"/>
                      </a:lnTo>
                      <a:lnTo>
                        <a:pt x="22" y="74"/>
                      </a:lnTo>
                      <a:lnTo>
                        <a:pt x="21" y="77"/>
                      </a:lnTo>
                      <a:lnTo>
                        <a:pt x="18" y="79"/>
                      </a:lnTo>
                      <a:lnTo>
                        <a:pt x="13" y="75"/>
                      </a:lnTo>
                      <a:lnTo>
                        <a:pt x="10" y="82"/>
                      </a:lnTo>
                      <a:lnTo>
                        <a:pt x="2" y="90"/>
                      </a:lnTo>
                      <a:lnTo>
                        <a:pt x="6" y="98"/>
                      </a:lnTo>
                      <a:lnTo>
                        <a:pt x="5" y="101"/>
                      </a:lnTo>
                      <a:lnTo>
                        <a:pt x="11" y="107"/>
                      </a:lnTo>
                      <a:lnTo>
                        <a:pt x="19" y="107"/>
                      </a:lnTo>
                      <a:lnTo>
                        <a:pt x="22" y="112"/>
                      </a:lnTo>
                      <a:lnTo>
                        <a:pt x="21" y="115"/>
                      </a:lnTo>
                      <a:lnTo>
                        <a:pt x="22" y="120"/>
                      </a:lnTo>
                      <a:lnTo>
                        <a:pt x="29" y="117"/>
                      </a:lnTo>
                      <a:lnTo>
                        <a:pt x="35" y="123"/>
                      </a:lnTo>
                      <a:lnTo>
                        <a:pt x="45" y="119"/>
                      </a:lnTo>
                      <a:lnTo>
                        <a:pt x="42" y="125"/>
                      </a:lnTo>
                      <a:lnTo>
                        <a:pt x="42" y="131"/>
                      </a:lnTo>
                      <a:lnTo>
                        <a:pt x="29" y="141"/>
                      </a:lnTo>
                      <a:lnTo>
                        <a:pt x="24" y="147"/>
                      </a:lnTo>
                      <a:lnTo>
                        <a:pt x="19" y="147"/>
                      </a:lnTo>
                      <a:lnTo>
                        <a:pt x="11" y="154"/>
                      </a:lnTo>
                      <a:lnTo>
                        <a:pt x="3" y="155"/>
                      </a:lnTo>
                      <a:lnTo>
                        <a:pt x="0" y="159"/>
                      </a:lnTo>
                      <a:lnTo>
                        <a:pt x="3" y="160"/>
                      </a:lnTo>
                      <a:lnTo>
                        <a:pt x="19" y="154"/>
                      </a:lnTo>
                      <a:lnTo>
                        <a:pt x="29" y="149"/>
                      </a:lnTo>
                      <a:lnTo>
                        <a:pt x="48" y="136"/>
                      </a:lnTo>
                      <a:lnTo>
                        <a:pt x="62" y="120"/>
                      </a:lnTo>
                      <a:lnTo>
                        <a:pt x="64" y="117"/>
                      </a:lnTo>
                      <a:lnTo>
                        <a:pt x="59" y="117"/>
                      </a:lnTo>
                      <a:lnTo>
                        <a:pt x="73" y="96"/>
                      </a:lnTo>
                      <a:lnTo>
                        <a:pt x="77" y="95"/>
                      </a:lnTo>
                      <a:lnTo>
                        <a:pt x="77" y="98"/>
                      </a:lnTo>
                      <a:lnTo>
                        <a:pt x="72" y="101"/>
                      </a:lnTo>
                      <a:lnTo>
                        <a:pt x="70" y="111"/>
                      </a:lnTo>
                      <a:lnTo>
                        <a:pt x="73" y="109"/>
                      </a:lnTo>
                      <a:lnTo>
                        <a:pt x="70" y="112"/>
                      </a:lnTo>
                      <a:lnTo>
                        <a:pt x="72" y="114"/>
                      </a:lnTo>
                      <a:lnTo>
                        <a:pt x="82" y="107"/>
                      </a:lnTo>
                      <a:lnTo>
                        <a:pt x="86" y="106"/>
                      </a:lnTo>
                      <a:lnTo>
                        <a:pt x="88" y="101"/>
                      </a:lnTo>
                      <a:lnTo>
                        <a:pt x="86" y="98"/>
                      </a:lnTo>
                      <a:lnTo>
                        <a:pt x="96" y="96"/>
                      </a:lnTo>
                      <a:lnTo>
                        <a:pt x="107" y="103"/>
                      </a:lnTo>
                      <a:lnTo>
                        <a:pt x="117" y="99"/>
                      </a:lnTo>
                      <a:lnTo>
                        <a:pt x="121" y="101"/>
                      </a:lnTo>
                      <a:lnTo>
                        <a:pt x="128" y="101"/>
                      </a:lnTo>
                      <a:lnTo>
                        <a:pt x="145" y="109"/>
                      </a:lnTo>
                      <a:lnTo>
                        <a:pt x="149" y="112"/>
                      </a:lnTo>
                      <a:lnTo>
                        <a:pt x="153" y="119"/>
                      </a:lnTo>
                      <a:lnTo>
                        <a:pt x="163" y="125"/>
                      </a:lnTo>
                      <a:lnTo>
                        <a:pt x="166" y="128"/>
                      </a:lnTo>
                      <a:lnTo>
                        <a:pt x="177" y="135"/>
                      </a:lnTo>
                      <a:lnTo>
                        <a:pt x="188" y="130"/>
                      </a:lnTo>
                      <a:lnTo>
                        <a:pt x="188" y="123"/>
                      </a:lnTo>
                      <a:lnTo>
                        <a:pt x="185" y="117"/>
                      </a:lnTo>
                      <a:lnTo>
                        <a:pt x="180" y="115"/>
                      </a:lnTo>
                      <a:lnTo>
                        <a:pt x="176" y="115"/>
                      </a:lnTo>
                      <a:lnTo>
                        <a:pt x="169" y="111"/>
                      </a:lnTo>
                      <a:lnTo>
                        <a:pt x="163" y="106"/>
                      </a:lnTo>
                      <a:lnTo>
                        <a:pt x="150" y="93"/>
                      </a:lnTo>
                      <a:lnTo>
                        <a:pt x="147" y="95"/>
                      </a:lnTo>
                      <a:lnTo>
                        <a:pt x="144" y="99"/>
                      </a:lnTo>
                      <a:lnTo>
                        <a:pt x="141" y="103"/>
                      </a:lnTo>
                      <a:lnTo>
                        <a:pt x="129" y="96"/>
                      </a:lnTo>
                      <a:lnTo>
                        <a:pt x="129" y="93"/>
                      </a:lnTo>
                      <a:lnTo>
                        <a:pt x="120" y="96"/>
                      </a:lnTo>
                      <a:lnTo>
                        <a:pt x="117" y="80"/>
                      </a:lnTo>
                      <a:lnTo>
                        <a:pt x="109" y="45"/>
                      </a:lnTo>
                      <a:lnTo>
                        <a:pt x="102" y="21"/>
                      </a:lnTo>
                      <a:lnTo>
                        <a:pt x="99" y="10"/>
                      </a:lnTo>
                      <a:lnTo>
                        <a:pt x="90" y="5"/>
                      </a:lnTo>
                      <a:lnTo>
                        <a:pt x="85" y="8"/>
                      </a:lnTo>
                      <a:lnTo>
                        <a:pt x="69" y="5"/>
                      </a:lnTo>
                      <a:lnTo>
                        <a:pt x="64" y="7"/>
                      </a:lnTo>
                      <a:lnTo>
                        <a:pt x="59" y="5"/>
                      </a:lnTo>
                      <a:lnTo>
                        <a:pt x="59" y="4"/>
                      </a:lnTo>
                      <a:lnTo>
                        <a:pt x="45" y="0"/>
                      </a:lnTo>
                      <a:lnTo>
                        <a:pt x="43" y="4"/>
                      </a:lnTo>
                      <a:lnTo>
                        <a:pt x="35" y="4"/>
                      </a:lnTo>
                      <a:lnTo>
                        <a:pt x="29" y="8"/>
                      </a:lnTo>
                      <a:lnTo>
                        <a:pt x="24" y="13"/>
                      </a:lnTo>
                      <a:lnTo>
                        <a:pt x="22" y="18"/>
                      </a:lnTo>
                      <a:lnTo>
                        <a:pt x="19" y="21"/>
                      </a:lnTo>
                      <a:lnTo>
                        <a:pt x="13" y="21"/>
                      </a:lnTo>
                      <a:lnTo>
                        <a:pt x="10" y="26"/>
                      </a:lnTo>
                      <a:close/>
                    </a:path>
                  </a:pathLst>
                </a:custGeom>
                <a:solidFill>
                  <a:srgbClr val="FFCE85"/>
                </a:solidFill>
                <a:ln w="1270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49" name="Freeform 30"/>
                <p:cNvSpPr>
                  <a:spLocks/>
                </p:cNvSpPr>
                <p:nvPr/>
              </p:nvSpPr>
              <p:spPr bwMode="auto">
                <a:xfrm>
                  <a:off x="1021" y="3608"/>
                  <a:ext cx="20" cy="14"/>
                </a:xfrm>
                <a:custGeom>
                  <a:avLst/>
                  <a:gdLst>
                    <a:gd name="T0" fmla="*/ 250 w 4"/>
                    <a:gd name="T1" fmla="*/ 196 h 3"/>
                    <a:gd name="T2" fmla="*/ 250 w 4"/>
                    <a:gd name="T3" fmla="*/ 107 h 3"/>
                    <a:gd name="T4" fmla="*/ 250 w 4"/>
                    <a:gd name="T5" fmla="*/ 107 h 3"/>
                    <a:gd name="T6" fmla="*/ 250 w 4"/>
                    <a:gd name="T7" fmla="*/ 107 h 3"/>
                    <a:gd name="T8" fmla="*/ 250 w 4"/>
                    <a:gd name="T9" fmla="*/ 107 h 3"/>
                    <a:gd name="T10" fmla="*/ 250 w 4"/>
                    <a:gd name="T11" fmla="*/ 107 h 3"/>
                    <a:gd name="T12" fmla="*/ 250 w 4"/>
                    <a:gd name="T13" fmla="*/ 107 h 3"/>
                    <a:gd name="T14" fmla="*/ 125 w 4"/>
                    <a:gd name="T15" fmla="*/ 0 h 3"/>
                    <a:gd name="T16" fmla="*/ 125 w 4"/>
                    <a:gd name="T17" fmla="*/ 0 h 3"/>
                    <a:gd name="T18" fmla="*/ 0 w 4"/>
                    <a:gd name="T19" fmla="*/ 107 h 3"/>
                    <a:gd name="T20" fmla="*/ 0 w 4"/>
                    <a:gd name="T21" fmla="*/ 107 h 3"/>
                    <a:gd name="T22" fmla="*/ 0 w 4"/>
                    <a:gd name="T23" fmla="*/ 107 h 3"/>
                    <a:gd name="T24" fmla="*/ 0 w 4"/>
                    <a:gd name="T25" fmla="*/ 107 h 3"/>
                    <a:gd name="T26" fmla="*/ 0 w 4"/>
                    <a:gd name="T27" fmla="*/ 107 h 3"/>
                    <a:gd name="T28" fmla="*/ 0 w 4"/>
                    <a:gd name="T29" fmla="*/ 107 h 3"/>
                    <a:gd name="T30" fmla="*/ 0 w 4"/>
                    <a:gd name="T31" fmla="*/ 196 h 3"/>
                    <a:gd name="T32" fmla="*/ 0 w 4"/>
                    <a:gd name="T33" fmla="*/ 196 h 3"/>
                    <a:gd name="T34" fmla="*/ 125 w 4"/>
                    <a:gd name="T35" fmla="*/ 196 h 3"/>
                    <a:gd name="T36" fmla="*/ 125 w 4"/>
                    <a:gd name="T37" fmla="*/ 196 h 3"/>
                    <a:gd name="T38" fmla="*/ 125 w 4"/>
                    <a:gd name="T39" fmla="*/ 303 h 3"/>
                    <a:gd name="T40" fmla="*/ 250 w 4"/>
                    <a:gd name="T41" fmla="*/ 303 h 3"/>
                    <a:gd name="T42" fmla="*/ 250 w 4"/>
                    <a:gd name="T43" fmla="*/ 303 h 3"/>
                    <a:gd name="T44" fmla="*/ 375 w 4"/>
                    <a:gd name="T45" fmla="*/ 303 h 3"/>
                    <a:gd name="T46" fmla="*/ 375 w 4"/>
                    <a:gd name="T47" fmla="*/ 303 h 3"/>
                    <a:gd name="T48" fmla="*/ 500 w 4"/>
                    <a:gd name="T49" fmla="*/ 196 h 3"/>
                    <a:gd name="T50" fmla="*/ 500 w 4"/>
                    <a:gd name="T51" fmla="*/ 196 h 3"/>
                    <a:gd name="T52" fmla="*/ 500 w 4"/>
                    <a:gd name="T53" fmla="*/ 196 h 3"/>
                    <a:gd name="T54" fmla="*/ 500 w 4"/>
                    <a:gd name="T55" fmla="*/ 107 h 3"/>
                    <a:gd name="T56" fmla="*/ 500 w 4"/>
                    <a:gd name="T57" fmla="*/ 107 h 3"/>
                    <a:gd name="T58" fmla="*/ 500 w 4"/>
                    <a:gd name="T59" fmla="*/ 107 h 3"/>
                    <a:gd name="T60" fmla="*/ 500 w 4"/>
                    <a:gd name="T61" fmla="*/ 107 h 3"/>
                    <a:gd name="T62" fmla="*/ 500 w 4"/>
                    <a:gd name="T63" fmla="*/ 107 h 3"/>
                    <a:gd name="T64" fmla="*/ 500 w 4"/>
                    <a:gd name="T65" fmla="*/ 0 h 3"/>
                    <a:gd name="T66" fmla="*/ 500 w 4"/>
                    <a:gd name="T67" fmla="*/ 0 h 3"/>
                    <a:gd name="T68" fmla="*/ 500 w 4"/>
                    <a:gd name="T69" fmla="*/ 0 h 3"/>
                    <a:gd name="T70" fmla="*/ 500 w 4"/>
                    <a:gd name="T71" fmla="*/ 0 h 3"/>
                    <a:gd name="T72" fmla="*/ 500 w 4"/>
                    <a:gd name="T73" fmla="*/ 107 h 3"/>
                    <a:gd name="T74" fmla="*/ 375 w 4"/>
                    <a:gd name="T75" fmla="*/ 107 h 3"/>
                    <a:gd name="T76" fmla="*/ 375 w 4"/>
                    <a:gd name="T77" fmla="*/ 107 h 3"/>
                    <a:gd name="T78" fmla="*/ 250 w 4"/>
                    <a:gd name="T79" fmla="*/ 196 h 3"/>
                    <a:gd name="T80" fmla="*/ 250 w 4"/>
                    <a:gd name="T81" fmla="*/ 196 h 3"/>
                    <a:gd name="T82" fmla="*/ 250 w 4"/>
                    <a:gd name="T83" fmla="*/ 196 h 3"/>
                    <a:gd name="T84" fmla="*/ 250 w 4"/>
                    <a:gd name="T85" fmla="*/ 196 h 3"/>
                    <a:gd name="T86" fmla="*/ 250 w 4"/>
                    <a:gd name="T87" fmla="*/ 303 h 3"/>
                    <a:gd name="T88" fmla="*/ 375 w 4"/>
                    <a:gd name="T89" fmla="*/ 303 h 3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w 4"/>
                    <a:gd name="T136" fmla="*/ 0 h 3"/>
                    <a:gd name="T137" fmla="*/ 4 w 4"/>
                    <a:gd name="T138" fmla="*/ 3 h 3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T135" t="T136" r="T137" b="T138"/>
                  <a:pathLst>
                    <a:path w="4" h="3">
                      <a:moveTo>
                        <a:pt x="2" y="2"/>
                      </a:moveTo>
                      <a:lnTo>
                        <a:pt x="2" y="1"/>
                      </a:lnTo>
                      <a:lnTo>
                        <a:pt x="1" y="0"/>
                      </a:lnTo>
                      <a:lnTo>
                        <a:pt x="0" y="1"/>
                      </a:lnTo>
                      <a:lnTo>
                        <a:pt x="0" y="2"/>
                      </a:lnTo>
                      <a:lnTo>
                        <a:pt x="1" y="2"/>
                      </a:lnTo>
                      <a:lnTo>
                        <a:pt x="1" y="3"/>
                      </a:lnTo>
                      <a:lnTo>
                        <a:pt x="2" y="3"/>
                      </a:lnTo>
                      <a:lnTo>
                        <a:pt x="3" y="3"/>
                      </a:lnTo>
                      <a:lnTo>
                        <a:pt x="4" y="2"/>
                      </a:lnTo>
                      <a:lnTo>
                        <a:pt x="4" y="1"/>
                      </a:lnTo>
                      <a:lnTo>
                        <a:pt x="4" y="0"/>
                      </a:lnTo>
                      <a:lnTo>
                        <a:pt x="4" y="1"/>
                      </a:lnTo>
                      <a:lnTo>
                        <a:pt x="3" y="1"/>
                      </a:lnTo>
                      <a:lnTo>
                        <a:pt x="2" y="2"/>
                      </a:lnTo>
                      <a:lnTo>
                        <a:pt x="2" y="3"/>
                      </a:lnTo>
                      <a:lnTo>
                        <a:pt x="3" y="3"/>
                      </a:lnTo>
                    </a:path>
                  </a:pathLst>
                </a:custGeom>
                <a:solidFill>
                  <a:srgbClr val="FFCE85"/>
                </a:solidFill>
                <a:ln w="1270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50" name="Freeform 31"/>
                <p:cNvSpPr>
                  <a:spLocks/>
                </p:cNvSpPr>
                <p:nvPr/>
              </p:nvSpPr>
              <p:spPr bwMode="auto">
                <a:xfrm>
                  <a:off x="978" y="3610"/>
                  <a:ext cx="43" cy="30"/>
                </a:xfrm>
                <a:custGeom>
                  <a:avLst/>
                  <a:gdLst>
                    <a:gd name="T0" fmla="*/ 755 w 9"/>
                    <a:gd name="T1" fmla="*/ 0 h 6"/>
                    <a:gd name="T2" fmla="*/ 435 w 9"/>
                    <a:gd name="T3" fmla="*/ 0 h 6"/>
                    <a:gd name="T4" fmla="*/ 320 w 9"/>
                    <a:gd name="T5" fmla="*/ 125 h 6"/>
                    <a:gd name="T6" fmla="*/ 320 w 9"/>
                    <a:gd name="T7" fmla="*/ 125 h 6"/>
                    <a:gd name="T8" fmla="*/ 320 w 9"/>
                    <a:gd name="T9" fmla="*/ 250 h 6"/>
                    <a:gd name="T10" fmla="*/ 320 w 9"/>
                    <a:gd name="T11" fmla="*/ 375 h 6"/>
                    <a:gd name="T12" fmla="*/ 229 w 9"/>
                    <a:gd name="T13" fmla="*/ 375 h 6"/>
                    <a:gd name="T14" fmla="*/ 229 w 9"/>
                    <a:gd name="T15" fmla="*/ 375 h 6"/>
                    <a:gd name="T16" fmla="*/ 115 w 9"/>
                    <a:gd name="T17" fmla="*/ 375 h 6"/>
                    <a:gd name="T18" fmla="*/ 115 w 9"/>
                    <a:gd name="T19" fmla="*/ 500 h 6"/>
                    <a:gd name="T20" fmla="*/ 115 w 9"/>
                    <a:gd name="T21" fmla="*/ 625 h 6"/>
                    <a:gd name="T22" fmla="*/ 0 w 9"/>
                    <a:gd name="T23" fmla="*/ 625 h 6"/>
                    <a:gd name="T24" fmla="*/ 0 w 9"/>
                    <a:gd name="T25" fmla="*/ 750 h 6"/>
                    <a:gd name="T26" fmla="*/ 0 w 9"/>
                    <a:gd name="T27" fmla="*/ 750 h 6"/>
                    <a:gd name="T28" fmla="*/ 0 w 9"/>
                    <a:gd name="T29" fmla="*/ 750 h 6"/>
                    <a:gd name="T30" fmla="*/ 0 w 9"/>
                    <a:gd name="T31" fmla="*/ 750 h 6"/>
                    <a:gd name="T32" fmla="*/ 0 w 9"/>
                    <a:gd name="T33" fmla="*/ 750 h 6"/>
                    <a:gd name="T34" fmla="*/ 0 w 9"/>
                    <a:gd name="T35" fmla="*/ 750 h 6"/>
                    <a:gd name="T36" fmla="*/ 0 w 9"/>
                    <a:gd name="T37" fmla="*/ 750 h 6"/>
                    <a:gd name="T38" fmla="*/ 115 w 9"/>
                    <a:gd name="T39" fmla="*/ 750 h 6"/>
                    <a:gd name="T40" fmla="*/ 229 w 9"/>
                    <a:gd name="T41" fmla="*/ 750 h 6"/>
                    <a:gd name="T42" fmla="*/ 320 w 9"/>
                    <a:gd name="T43" fmla="*/ 625 h 6"/>
                    <a:gd name="T44" fmla="*/ 664 w 9"/>
                    <a:gd name="T45" fmla="*/ 375 h 6"/>
                    <a:gd name="T46" fmla="*/ 755 w 9"/>
                    <a:gd name="T47" fmla="*/ 250 h 6"/>
                    <a:gd name="T48" fmla="*/ 870 w 9"/>
                    <a:gd name="T49" fmla="*/ 250 h 6"/>
                    <a:gd name="T50" fmla="*/ 979 w 9"/>
                    <a:gd name="T51" fmla="*/ 125 h 6"/>
                    <a:gd name="T52" fmla="*/ 979 w 9"/>
                    <a:gd name="T53" fmla="*/ 125 h 6"/>
                    <a:gd name="T54" fmla="*/ 979 w 9"/>
                    <a:gd name="T55" fmla="*/ 125 h 6"/>
                    <a:gd name="T56" fmla="*/ 870 w 9"/>
                    <a:gd name="T57" fmla="*/ 0 h 6"/>
                    <a:gd name="T58" fmla="*/ 870 w 9"/>
                    <a:gd name="T59" fmla="*/ 0 h 6"/>
                    <a:gd name="T60" fmla="*/ 870 w 9"/>
                    <a:gd name="T61" fmla="*/ 0 h 6"/>
                    <a:gd name="T62" fmla="*/ 870 w 9"/>
                    <a:gd name="T63" fmla="*/ 0 h 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9"/>
                    <a:gd name="T97" fmla="*/ 0 h 6"/>
                    <a:gd name="T98" fmla="*/ 9 w 9"/>
                    <a:gd name="T99" fmla="*/ 6 h 6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9" h="6">
                      <a:moveTo>
                        <a:pt x="8" y="0"/>
                      </a:moveTo>
                      <a:lnTo>
                        <a:pt x="7" y="0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4" y="1"/>
                      </a:lnTo>
                      <a:lnTo>
                        <a:pt x="3" y="1"/>
                      </a:lnTo>
                      <a:lnTo>
                        <a:pt x="3" y="2"/>
                      </a:lnTo>
                      <a:lnTo>
                        <a:pt x="3" y="3"/>
                      </a:lnTo>
                      <a:lnTo>
                        <a:pt x="2" y="3"/>
                      </a:lnTo>
                      <a:lnTo>
                        <a:pt x="1" y="3"/>
                      </a:lnTo>
                      <a:lnTo>
                        <a:pt x="1" y="4"/>
                      </a:lnTo>
                      <a:lnTo>
                        <a:pt x="1" y="5"/>
                      </a:lnTo>
                      <a:lnTo>
                        <a:pt x="0" y="5"/>
                      </a:lnTo>
                      <a:lnTo>
                        <a:pt x="0" y="6"/>
                      </a:lnTo>
                      <a:lnTo>
                        <a:pt x="1" y="6"/>
                      </a:lnTo>
                      <a:lnTo>
                        <a:pt x="2" y="6"/>
                      </a:lnTo>
                      <a:lnTo>
                        <a:pt x="2" y="5"/>
                      </a:lnTo>
                      <a:lnTo>
                        <a:pt x="3" y="5"/>
                      </a:lnTo>
                      <a:lnTo>
                        <a:pt x="5" y="4"/>
                      </a:lnTo>
                      <a:lnTo>
                        <a:pt x="6" y="3"/>
                      </a:lnTo>
                      <a:lnTo>
                        <a:pt x="7" y="2"/>
                      </a:lnTo>
                      <a:lnTo>
                        <a:pt x="8" y="2"/>
                      </a:lnTo>
                      <a:lnTo>
                        <a:pt x="9" y="1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FFCE85"/>
                </a:solidFill>
                <a:ln w="1270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51" name="Freeform 32"/>
                <p:cNvSpPr>
                  <a:spLocks/>
                </p:cNvSpPr>
                <p:nvPr/>
              </p:nvSpPr>
              <p:spPr bwMode="auto">
                <a:xfrm>
                  <a:off x="934" y="3632"/>
                  <a:ext cx="44" cy="34"/>
                </a:xfrm>
                <a:custGeom>
                  <a:avLst/>
                  <a:gdLst>
                    <a:gd name="T0" fmla="*/ 934 w 9"/>
                    <a:gd name="T1" fmla="*/ 355 h 7"/>
                    <a:gd name="T2" fmla="*/ 934 w 9"/>
                    <a:gd name="T3" fmla="*/ 117 h 7"/>
                    <a:gd name="T4" fmla="*/ 572 w 9"/>
                    <a:gd name="T5" fmla="*/ 355 h 7"/>
                    <a:gd name="T6" fmla="*/ 479 w 9"/>
                    <a:gd name="T7" fmla="*/ 447 h 7"/>
                    <a:gd name="T8" fmla="*/ 479 w 9"/>
                    <a:gd name="T9" fmla="*/ 447 h 7"/>
                    <a:gd name="T10" fmla="*/ 240 w 9"/>
                    <a:gd name="T11" fmla="*/ 568 h 7"/>
                    <a:gd name="T12" fmla="*/ 117 w 9"/>
                    <a:gd name="T13" fmla="*/ 685 h 7"/>
                    <a:gd name="T14" fmla="*/ 0 w 9"/>
                    <a:gd name="T15" fmla="*/ 685 h 7"/>
                    <a:gd name="T16" fmla="*/ 240 w 9"/>
                    <a:gd name="T17" fmla="*/ 685 h 7"/>
                    <a:gd name="T18" fmla="*/ 357 w 9"/>
                    <a:gd name="T19" fmla="*/ 568 h 7"/>
                    <a:gd name="T20" fmla="*/ 694 w 9"/>
                    <a:gd name="T21" fmla="*/ 447 h 7"/>
                    <a:gd name="T22" fmla="*/ 934 w 9"/>
                    <a:gd name="T23" fmla="*/ 355 h 7"/>
                    <a:gd name="T24" fmla="*/ 934 w 9"/>
                    <a:gd name="T25" fmla="*/ 355 h 7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9"/>
                    <a:gd name="T40" fmla="*/ 0 h 7"/>
                    <a:gd name="T41" fmla="*/ 9 w 9"/>
                    <a:gd name="T42" fmla="*/ 7 h 7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9" h="7">
                      <a:moveTo>
                        <a:pt x="8" y="3"/>
                      </a:moveTo>
                      <a:cubicBezTo>
                        <a:pt x="8" y="2"/>
                        <a:pt x="9" y="1"/>
                        <a:pt x="8" y="1"/>
                      </a:cubicBezTo>
                      <a:cubicBezTo>
                        <a:pt x="7" y="0"/>
                        <a:pt x="5" y="2"/>
                        <a:pt x="5" y="3"/>
                      </a:cubicBezTo>
                      <a:cubicBezTo>
                        <a:pt x="4" y="3"/>
                        <a:pt x="4" y="3"/>
                        <a:pt x="4" y="4"/>
                      </a:cubicBezTo>
                      <a:cubicBezTo>
                        <a:pt x="4" y="4"/>
                        <a:pt x="4" y="4"/>
                        <a:pt x="4" y="4"/>
                      </a:cubicBezTo>
                      <a:cubicBezTo>
                        <a:pt x="3" y="5"/>
                        <a:pt x="3" y="5"/>
                        <a:pt x="2" y="5"/>
                      </a:cubicBezTo>
                      <a:cubicBezTo>
                        <a:pt x="2" y="5"/>
                        <a:pt x="2" y="5"/>
                        <a:pt x="1" y="6"/>
                      </a:cubicBezTo>
                      <a:cubicBezTo>
                        <a:pt x="1" y="6"/>
                        <a:pt x="0" y="6"/>
                        <a:pt x="0" y="6"/>
                      </a:cubicBezTo>
                      <a:cubicBezTo>
                        <a:pt x="1" y="7"/>
                        <a:pt x="1" y="7"/>
                        <a:pt x="2" y="6"/>
                      </a:cubicBezTo>
                      <a:cubicBezTo>
                        <a:pt x="2" y="6"/>
                        <a:pt x="3" y="5"/>
                        <a:pt x="3" y="5"/>
                      </a:cubicBezTo>
                      <a:cubicBezTo>
                        <a:pt x="4" y="5"/>
                        <a:pt x="5" y="5"/>
                        <a:pt x="6" y="4"/>
                      </a:cubicBezTo>
                      <a:cubicBezTo>
                        <a:pt x="7" y="4"/>
                        <a:pt x="7" y="3"/>
                        <a:pt x="8" y="3"/>
                      </a:cubicBezTo>
                      <a:cubicBezTo>
                        <a:pt x="8" y="3"/>
                        <a:pt x="8" y="3"/>
                        <a:pt x="8" y="3"/>
                      </a:cubicBezTo>
                      <a:close/>
                    </a:path>
                  </a:pathLst>
                </a:custGeom>
                <a:solidFill>
                  <a:srgbClr val="FFCE85"/>
                </a:solidFill>
                <a:ln w="1270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52" name="Freeform 33"/>
                <p:cNvSpPr>
                  <a:spLocks/>
                </p:cNvSpPr>
                <p:nvPr/>
              </p:nvSpPr>
              <p:spPr bwMode="auto">
                <a:xfrm>
                  <a:off x="934" y="3637"/>
                  <a:ext cx="39" cy="29"/>
                </a:xfrm>
                <a:custGeom>
                  <a:avLst/>
                  <a:gdLst>
                    <a:gd name="T0" fmla="*/ 926 w 8"/>
                    <a:gd name="T1" fmla="*/ 232 h 6"/>
                    <a:gd name="T2" fmla="*/ 926 w 8"/>
                    <a:gd name="T3" fmla="*/ 116 h 6"/>
                    <a:gd name="T4" fmla="*/ 926 w 8"/>
                    <a:gd name="T5" fmla="*/ 116 h 6"/>
                    <a:gd name="T6" fmla="*/ 926 w 8"/>
                    <a:gd name="T7" fmla="*/ 0 h 6"/>
                    <a:gd name="T8" fmla="*/ 926 w 8"/>
                    <a:gd name="T9" fmla="*/ 0 h 6"/>
                    <a:gd name="T10" fmla="*/ 926 w 8"/>
                    <a:gd name="T11" fmla="*/ 0 h 6"/>
                    <a:gd name="T12" fmla="*/ 926 w 8"/>
                    <a:gd name="T13" fmla="*/ 0 h 6"/>
                    <a:gd name="T14" fmla="*/ 926 w 8"/>
                    <a:gd name="T15" fmla="*/ 0 h 6"/>
                    <a:gd name="T16" fmla="*/ 926 w 8"/>
                    <a:gd name="T17" fmla="*/ 0 h 6"/>
                    <a:gd name="T18" fmla="*/ 926 w 8"/>
                    <a:gd name="T19" fmla="*/ 0 h 6"/>
                    <a:gd name="T20" fmla="*/ 809 w 8"/>
                    <a:gd name="T21" fmla="*/ 0 h 6"/>
                    <a:gd name="T22" fmla="*/ 809 w 8"/>
                    <a:gd name="T23" fmla="*/ 0 h 6"/>
                    <a:gd name="T24" fmla="*/ 687 w 8"/>
                    <a:gd name="T25" fmla="*/ 0 h 6"/>
                    <a:gd name="T26" fmla="*/ 570 w 8"/>
                    <a:gd name="T27" fmla="*/ 116 h 6"/>
                    <a:gd name="T28" fmla="*/ 570 w 8"/>
                    <a:gd name="T29" fmla="*/ 232 h 6"/>
                    <a:gd name="T30" fmla="*/ 570 w 8"/>
                    <a:gd name="T31" fmla="*/ 232 h 6"/>
                    <a:gd name="T32" fmla="*/ 473 w 8"/>
                    <a:gd name="T33" fmla="*/ 232 h 6"/>
                    <a:gd name="T34" fmla="*/ 473 w 8"/>
                    <a:gd name="T35" fmla="*/ 232 h 6"/>
                    <a:gd name="T36" fmla="*/ 473 w 8"/>
                    <a:gd name="T37" fmla="*/ 232 h 6"/>
                    <a:gd name="T38" fmla="*/ 473 w 8"/>
                    <a:gd name="T39" fmla="*/ 348 h 6"/>
                    <a:gd name="T40" fmla="*/ 473 w 8"/>
                    <a:gd name="T41" fmla="*/ 348 h 6"/>
                    <a:gd name="T42" fmla="*/ 473 w 8"/>
                    <a:gd name="T43" fmla="*/ 348 h 6"/>
                    <a:gd name="T44" fmla="*/ 473 w 8"/>
                    <a:gd name="T45" fmla="*/ 348 h 6"/>
                    <a:gd name="T46" fmla="*/ 239 w 8"/>
                    <a:gd name="T47" fmla="*/ 445 h 6"/>
                    <a:gd name="T48" fmla="*/ 239 w 8"/>
                    <a:gd name="T49" fmla="*/ 445 h 6"/>
                    <a:gd name="T50" fmla="*/ 239 w 8"/>
                    <a:gd name="T51" fmla="*/ 445 h 6"/>
                    <a:gd name="T52" fmla="*/ 239 w 8"/>
                    <a:gd name="T53" fmla="*/ 445 h 6"/>
                    <a:gd name="T54" fmla="*/ 117 w 8"/>
                    <a:gd name="T55" fmla="*/ 445 h 6"/>
                    <a:gd name="T56" fmla="*/ 117 w 8"/>
                    <a:gd name="T57" fmla="*/ 561 h 6"/>
                    <a:gd name="T58" fmla="*/ 117 w 8"/>
                    <a:gd name="T59" fmla="*/ 561 h 6"/>
                    <a:gd name="T60" fmla="*/ 0 w 8"/>
                    <a:gd name="T61" fmla="*/ 561 h 6"/>
                    <a:gd name="T62" fmla="*/ 0 w 8"/>
                    <a:gd name="T63" fmla="*/ 561 h 6"/>
                    <a:gd name="T64" fmla="*/ 0 w 8"/>
                    <a:gd name="T65" fmla="*/ 561 h 6"/>
                    <a:gd name="T66" fmla="*/ 117 w 8"/>
                    <a:gd name="T67" fmla="*/ 677 h 6"/>
                    <a:gd name="T68" fmla="*/ 117 w 8"/>
                    <a:gd name="T69" fmla="*/ 677 h 6"/>
                    <a:gd name="T70" fmla="*/ 117 w 8"/>
                    <a:gd name="T71" fmla="*/ 677 h 6"/>
                    <a:gd name="T72" fmla="*/ 117 w 8"/>
                    <a:gd name="T73" fmla="*/ 677 h 6"/>
                    <a:gd name="T74" fmla="*/ 239 w 8"/>
                    <a:gd name="T75" fmla="*/ 561 h 6"/>
                    <a:gd name="T76" fmla="*/ 239 w 8"/>
                    <a:gd name="T77" fmla="*/ 561 h 6"/>
                    <a:gd name="T78" fmla="*/ 356 w 8"/>
                    <a:gd name="T79" fmla="*/ 561 h 6"/>
                    <a:gd name="T80" fmla="*/ 356 w 8"/>
                    <a:gd name="T81" fmla="*/ 445 h 6"/>
                    <a:gd name="T82" fmla="*/ 356 w 8"/>
                    <a:gd name="T83" fmla="*/ 445 h 6"/>
                    <a:gd name="T84" fmla="*/ 570 w 8"/>
                    <a:gd name="T85" fmla="*/ 445 h 6"/>
                    <a:gd name="T86" fmla="*/ 570 w 8"/>
                    <a:gd name="T87" fmla="*/ 348 h 6"/>
                    <a:gd name="T88" fmla="*/ 687 w 8"/>
                    <a:gd name="T89" fmla="*/ 348 h 6"/>
                    <a:gd name="T90" fmla="*/ 809 w 8"/>
                    <a:gd name="T91" fmla="*/ 348 h 6"/>
                    <a:gd name="T92" fmla="*/ 809 w 8"/>
                    <a:gd name="T93" fmla="*/ 232 h 6"/>
                    <a:gd name="T94" fmla="*/ 809 w 8"/>
                    <a:gd name="T95" fmla="*/ 232 h 6"/>
                    <a:gd name="T96" fmla="*/ 926 w 8"/>
                    <a:gd name="T97" fmla="*/ 232 h 6"/>
                    <a:gd name="T98" fmla="*/ 926 w 8"/>
                    <a:gd name="T99" fmla="*/ 232 h 6"/>
                    <a:gd name="T100" fmla="*/ 926 w 8"/>
                    <a:gd name="T101" fmla="*/ 232 h 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w 8"/>
                    <a:gd name="T154" fmla="*/ 0 h 6"/>
                    <a:gd name="T155" fmla="*/ 8 w 8"/>
                    <a:gd name="T156" fmla="*/ 6 h 6"/>
                  </a:gdLst>
                  <a:ahLst/>
                  <a:cxnLst>
                    <a:cxn ang="T102">
                      <a:pos x="T0" y="T1"/>
                    </a:cxn>
                    <a:cxn ang="T103">
                      <a:pos x="T2" y="T3"/>
                    </a:cxn>
                    <a:cxn ang="T104">
                      <a:pos x="T4" y="T5"/>
                    </a:cxn>
                    <a:cxn ang="T105">
                      <a:pos x="T6" y="T7"/>
                    </a:cxn>
                    <a:cxn ang="T106">
                      <a:pos x="T8" y="T9"/>
                    </a:cxn>
                    <a:cxn ang="T107">
                      <a:pos x="T10" y="T11"/>
                    </a:cxn>
                    <a:cxn ang="T108">
                      <a:pos x="T12" y="T13"/>
                    </a:cxn>
                    <a:cxn ang="T109">
                      <a:pos x="T14" y="T15"/>
                    </a:cxn>
                    <a:cxn ang="T110">
                      <a:pos x="T16" y="T17"/>
                    </a:cxn>
                    <a:cxn ang="T111">
                      <a:pos x="T18" y="T19"/>
                    </a:cxn>
                    <a:cxn ang="T112">
                      <a:pos x="T20" y="T21"/>
                    </a:cxn>
                    <a:cxn ang="T113">
                      <a:pos x="T22" y="T23"/>
                    </a:cxn>
                    <a:cxn ang="T114">
                      <a:pos x="T24" y="T25"/>
                    </a:cxn>
                    <a:cxn ang="T115">
                      <a:pos x="T26" y="T27"/>
                    </a:cxn>
                    <a:cxn ang="T116">
                      <a:pos x="T28" y="T29"/>
                    </a:cxn>
                    <a:cxn ang="T117">
                      <a:pos x="T30" y="T31"/>
                    </a:cxn>
                    <a:cxn ang="T118">
                      <a:pos x="T32" y="T33"/>
                    </a:cxn>
                    <a:cxn ang="T119">
                      <a:pos x="T34" y="T35"/>
                    </a:cxn>
                    <a:cxn ang="T120">
                      <a:pos x="T36" y="T37"/>
                    </a:cxn>
                    <a:cxn ang="T121">
                      <a:pos x="T38" y="T39"/>
                    </a:cxn>
                    <a:cxn ang="T122">
                      <a:pos x="T40" y="T41"/>
                    </a:cxn>
                    <a:cxn ang="T123">
                      <a:pos x="T42" y="T43"/>
                    </a:cxn>
                    <a:cxn ang="T124">
                      <a:pos x="T44" y="T45"/>
                    </a:cxn>
                    <a:cxn ang="T125">
                      <a:pos x="T46" y="T47"/>
                    </a:cxn>
                    <a:cxn ang="T126">
                      <a:pos x="T48" y="T49"/>
                    </a:cxn>
                    <a:cxn ang="T127">
                      <a:pos x="T50" y="T51"/>
                    </a:cxn>
                    <a:cxn ang="T128">
                      <a:pos x="T52" y="T53"/>
                    </a:cxn>
                    <a:cxn ang="T129">
                      <a:pos x="T54" y="T55"/>
                    </a:cxn>
                    <a:cxn ang="T130">
                      <a:pos x="T56" y="T57"/>
                    </a:cxn>
                    <a:cxn ang="T131">
                      <a:pos x="T58" y="T59"/>
                    </a:cxn>
                    <a:cxn ang="T132">
                      <a:pos x="T60" y="T61"/>
                    </a:cxn>
                    <a:cxn ang="T133">
                      <a:pos x="T62" y="T63"/>
                    </a:cxn>
                    <a:cxn ang="T134">
                      <a:pos x="T64" y="T65"/>
                    </a:cxn>
                    <a:cxn ang="T135">
                      <a:pos x="T66" y="T67"/>
                    </a:cxn>
                    <a:cxn ang="T136">
                      <a:pos x="T68" y="T69"/>
                    </a:cxn>
                    <a:cxn ang="T137">
                      <a:pos x="T70" y="T71"/>
                    </a:cxn>
                    <a:cxn ang="T138">
                      <a:pos x="T72" y="T73"/>
                    </a:cxn>
                    <a:cxn ang="T139">
                      <a:pos x="T74" y="T75"/>
                    </a:cxn>
                    <a:cxn ang="T140">
                      <a:pos x="T76" y="T77"/>
                    </a:cxn>
                    <a:cxn ang="T141">
                      <a:pos x="T78" y="T79"/>
                    </a:cxn>
                    <a:cxn ang="T142">
                      <a:pos x="T80" y="T81"/>
                    </a:cxn>
                    <a:cxn ang="T143">
                      <a:pos x="T82" y="T83"/>
                    </a:cxn>
                    <a:cxn ang="T144">
                      <a:pos x="T84" y="T85"/>
                    </a:cxn>
                    <a:cxn ang="T145">
                      <a:pos x="T86" y="T87"/>
                    </a:cxn>
                    <a:cxn ang="T146">
                      <a:pos x="T88" y="T89"/>
                    </a:cxn>
                    <a:cxn ang="T147">
                      <a:pos x="T90" y="T91"/>
                    </a:cxn>
                    <a:cxn ang="T148">
                      <a:pos x="T92" y="T93"/>
                    </a:cxn>
                    <a:cxn ang="T149">
                      <a:pos x="T94" y="T95"/>
                    </a:cxn>
                    <a:cxn ang="T150">
                      <a:pos x="T96" y="T97"/>
                    </a:cxn>
                    <a:cxn ang="T151">
                      <a:pos x="T98" y="T99"/>
                    </a:cxn>
                    <a:cxn ang="T152">
                      <a:pos x="T100" y="T101"/>
                    </a:cxn>
                  </a:cxnLst>
                  <a:rect l="T153" t="T154" r="T155" b="T156"/>
                  <a:pathLst>
                    <a:path w="8" h="6">
                      <a:moveTo>
                        <a:pt x="8" y="2"/>
                      </a:moveTo>
                      <a:lnTo>
                        <a:pt x="8" y="1"/>
                      </a:lnTo>
                      <a:lnTo>
                        <a:pt x="8" y="0"/>
                      </a:lnTo>
                      <a:lnTo>
                        <a:pt x="7" y="0"/>
                      </a:lnTo>
                      <a:lnTo>
                        <a:pt x="6" y="0"/>
                      </a:lnTo>
                      <a:lnTo>
                        <a:pt x="5" y="1"/>
                      </a:lnTo>
                      <a:lnTo>
                        <a:pt x="5" y="2"/>
                      </a:lnTo>
                      <a:lnTo>
                        <a:pt x="4" y="2"/>
                      </a:lnTo>
                      <a:lnTo>
                        <a:pt x="4" y="3"/>
                      </a:lnTo>
                      <a:lnTo>
                        <a:pt x="2" y="4"/>
                      </a:lnTo>
                      <a:lnTo>
                        <a:pt x="1" y="4"/>
                      </a:lnTo>
                      <a:lnTo>
                        <a:pt x="1" y="5"/>
                      </a:lnTo>
                      <a:lnTo>
                        <a:pt x="0" y="5"/>
                      </a:lnTo>
                      <a:lnTo>
                        <a:pt x="1" y="6"/>
                      </a:lnTo>
                      <a:lnTo>
                        <a:pt x="2" y="5"/>
                      </a:lnTo>
                      <a:lnTo>
                        <a:pt x="3" y="5"/>
                      </a:lnTo>
                      <a:lnTo>
                        <a:pt x="3" y="4"/>
                      </a:lnTo>
                      <a:lnTo>
                        <a:pt x="5" y="4"/>
                      </a:lnTo>
                      <a:lnTo>
                        <a:pt x="5" y="3"/>
                      </a:lnTo>
                      <a:lnTo>
                        <a:pt x="6" y="3"/>
                      </a:lnTo>
                      <a:lnTo>
                        <a:pt x="7" y="3"/>
                      </a:lnTo>
                      <a:lnTo>
                        <a:pt x="7" y="2"/>
                      </a:lnTo>
                      <a:lnTo>
                        <a:pt x="8" y="2"/>
                      </a:lnTo>
                      <a:close/>
                    </a:path>
                  </a:pathLst>
                </a:custGeom>
                <a:solidFill>
                  <a:srgbClr val="FFCE85"/>
                </a:solidFill>
                <a:ln w="1270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53" name="Freeform 34"/>
                <p:cNvSpPr>
                  <a:spLocks/>
                </p:cNvSpPr>
                <p:nvPr/>
              </p:nvSpPr>
              <p:spPr bwMode="auto">
                <a:xfrm>
                  <a:off x="909" y="3676"/>
                  <a:ext cx="5" cy="5"/>
                </a:xfrm>
                <a:custGeom>
                  <a:avLst/>
                  <a:gdLst>
                    <a:gd name="T0" fmla="*/ 125 w 1"/>
                    <a:gd name="T1" fmla="*/ 0 h 1"/>
                    <a:gd name="T2" fmla="*/ 0 w 1"/>
                    <a:gd name="T3" fmla="*/ 0 h 1"/>
                    <a:gd name="T4" fmla="*/ 0 w 1"/>
                    <a:gd name="T5" fmla="*/ 125 h 1"/>
                    <a:gd name="T6" fmla="*/ 125 w 1"/>
                    <a:gd name="T7" fmla="*/ 0 h 1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"/>
                    <a:gd name="T13" fmla="*/ 0 h 1"/>
                    <a:gd name="T14" fmla="*/ 1 w 1"/>
                    <a:gd name="T15" fmla="*/ 1 h 1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" h="1">
                      <a:moveTo>
                        <a:pt x="1" y="0"/>
                      </a:moveTo>
                      <a:cubicBezTo>
                        <a:pt x="1" y="0"/>
                        <a:pt x="0" y="0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1"/>
                        <a:pt x="1" y="1"/>
                        <a:pt x="1" y="0"/>
                      </a:cubicBezTo>
                      <a:close/>
                    </a:path>
                  </a:pathLst>
                </a:custGeom>
                <a:solidFill>
                  <a:srgbClr val="FFCE85"/>
                </a:solidFill>
                <a:ln w="1270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54" name="Freeform 35"/>
                <p:cNvSpPr>
                  <a:spLocks/>
                </p:cNvSpPr>
                <p:nvPr/>
              </p:nvSpPr>
              <p:spPr bwMode="auto">
                <a:xfrm>
                  <a:off x="909" y="3676"/>
                  <a:ext cx="5" cy="5"/>
                </a:xfrm>
                <a:custGeom>
                  <a:avLst/>
                  <a:gdLst>
                    <a:gd name="T0" fmla="*/ 125 w 1"/>
                    <a:gd name="T1" fmla="*/ 0 h 1"/>
                    <a:gd name="T2" fmla="*/ 125 w 1"/>
                    <a:gd name="T3" fmla="*/ 0 h 1"/>
                    <a:gd name="T4" fmla="*/ 125 w 1"/>
                    <a:gd name="T5" fmla="*/ 0 h 1"/>
                    <a:gd name="T6" fmla="*/ 125 w 1"/>
                    <a:gd name="T7" fmla="*/ 0 h 1"/>
                    <a:gd name="T8" fmla="*/ 0 w 1"/>
                    <a:gd name="T9" fmla="*/ 0 h 1"/>
                    <a:gd name="T10" fmla="*/ 0 w 1"/>
                    <a:gd name="T11" fmla="*/ 0 h 1"/>
                    <a:gd name="T12" fmla="*/ 0 w 1"/>
                    <a:gd name="T13" fmla="*/ 0 h 1"/>
                    <a:gd name="T14" fmla="*/ 0 w 1"/>
                    <a:gd name="T15" fmla="*/ 0 h 1"/>
                    <a:gd name="T16" fmla="*/ 0 w 1"/>
                    <a:gd name="T17" fmla="*/ 125 h 1"/>
                    <a:gd name="T18" fmla="*/ 0 w 1"/>
                    <a:gd name="T19" fmla="*/ 125 h 1"/>
                    <a:gd name="T20" fmla="*/ 0 w 1"/>
                    <a:gd name="T21" fmla="*/ 125 h 1"/>
                    <a:gd name="T22" fmla="*/ 0 w 1"/>
                    <a:gd name="T23" fmla="*/ 125 h 1"/>
                    <a:gd name="T24" fmla="*/ 0 w 1"/>
                    <a:gd name="T25" fmla="*/ 125 h 1"/>
                    <a:gd name="T26" fmla="*/ 125 w 1"/>
                    <a:gd name="T27" fmla="*/ 125 h 1"/>
                    <a:gd name="T28" fmla="*/ 125 w 1"/>
                    <a:gd name="T29" fmla="*/ 0 h 1"/>
                    <a:gd name="T30" fmla="*/ 125 w 1"/>
                    <a:gd name="T31" fmla="*/ 0 h 1"/>
                    <a:gd name="T32" fmla="*/ 125 w 1"/>
                    <a:gd name="T33" fmla="*/ 0 h 1"/>
                    <a:gd name="T34" fmla="*/ 125 w 1"/>
                    <a:gd name="T35" fmla="*/ 0 h 1"/>
                    <a:gd name="T36" fmla="*/ 125 w 1"/>
                    <a:gd name="T37" fmla="*/ 0 h 1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1"/>
                    <a:gd name="T58" fmla="*/ 0 h 1"/>
                    <a:gd name="T59" fmla="*/ 1 w 1"/>
                    <a:gd name="T60" fmla="*/ 1 h 1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1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lnTo>
                        <a:pt x="0" y="1"/>
                      </a:lnTo>
                      <a:lnTo>
                        <a:pt x="1" y="1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FFCE85"/>
                </a:solidFill>
                <a:ln w="1270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55" name="Freeform 36"/>
                <p:cNvSpPr>
                  <a:spLocks/>
                </p:cNvSpPr>
                <p:nvPr/>
              </p:nvSpPr>
              <p:spPr bwMode="auto">
                <a:xfrm>
                  <a:off x="870" y="3682"/>
                  <a:ext cx="14" cy="14"/>
                </a:xfrm>
                <a:custGeom>
                  <a:avLst/>
                  <a:gdLst>
                    <a:gd name="T0" fmla="*/ 196 w 3"/>
                    <a:gd name="T1" fmla="*/ 107 h 3"/>
                    <a:gd name="T2" fmla="*/ 303 w 3"/>
                    <a:gd name="T3" fmla="*/ 107 h 3"/>
                    <a:gd name="T4" fmla="*/ 196 w 3"/>
                    <a:gd name="T5" fmla="*/ 107 h 3"/>
                    <a:gd name="T6" fmla="*/ 303 w 3"/>
                    <a:gd name="T7" fmla="*/ 196 h 3"/>
                    <a:gd name="T8" fmla="*/ 196 w 3"/>
                    <a:gd name="T9" fmla="*/ 196 h 3"/>
                    <a:gd name="T10" fmla="*/ 107 w 3"/>
                    <a:gd name="T11" fmla="*/ 303 h 3"/>
                    <a:gd name="T12" fmla="*/ 0 w 3"/>
                    <a:gd name="T13" fmla="*/ 303 h 3"/>
                    <a:gd name="T14" fmla="*/ 107 w 3"/>
                    <a:gd name="T15" fmla="*/ 107 h 3"/>
                    <a:gd name="T16" fmla="*/ 196 w 3"/>
                    <a:gd name="T17" fmla="*/ 107 h 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"/>
                    <a:gd name="T28" fmla="*/ 0 h 3"/>
                    <a:gd name="T29" fmla="*/ 3 w 3"/>
                    <a:gd name="T30" fmla="*/ 3 h 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" h="3">
                      <a:moveTo>
                        <a:pt x="2" y="1"/>
                      </a:moveTo>
                      <a:cubicBezTo>
                        <a:pt x="2" y="0"/>
                        <a:pt x="3" y="0"/>
                        <a:pt x="3" y="1"/>
                      </a:cubicBezTo>
                      <a:cubicBezTo>
                        <a:pt x="3" y="1"/>
                        <a:pt x="3" y="1"/>
                        <a:pt x="2" y="1"/>
                      </a:cubicBezTo>
                      <a:cubicBezTo>
                        <a:pt x="2" y="2"/>
                        <a:pt x="3" y="2"/>
                        <a:pt x="3" y="2"/>
                      </a:cubicBezTo>
                      <a:cubicBezTo>
                        <a:pt x="3" y="2"/>
                        <a:pt x="2" y="2"/>
                        <a:pt x="2" y="2"/>
                      </a:cubicBezTo>
                      <a:cubicBezTo>
                        <a:pt x="2" y="2"/>
                        <a:pt x="2" y="2"/>
                        <a:pt x="1" y="3"/>
                      </a:cubicBezTo>
                      <a:cubicBezTo>
                        <a:pt x="1" y="3"/>
                        <a:pt x="0" y="3"/>
                        <a:pt x="0" y="3"/>
                      </a:cubicBezTo>
                      <a:cubicBezTo>
                        <a:pt x="0" y="2"/>
                        <a:pt x="1" y="2"/>
                        <a:pt x="1" y="1"/>
                      </a:cubicBezTo>
                      <a:cubicBezTo>
                        <a:pt x="2" y="1"/>
                        <a:pt x="2" y="1"/>
                        <a:pt x="2" y="1"/>
                      </a:cubicBezTo>
                      <a:close/>
                    </a:path>
                  </a:pathLst>
                </a:custGeom>
                <a:solidFill>
                  <a:srgbClr val="FFCE85"/>
                </a:solidFill>
                <a:ln w="1270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56" name="Freeform 37"/>
                <p:cNvSpPr>
                  <a:spLocks/>
                </p:cNvSpPr>
                <p:nvPr/>
              </p:nvSpPr>
              <p:spPr bwMode="auto">
                <a:xfrm>
                  <a:off x="875" y="3684"/>
                  <a:ext cx="14" cy="9"/>
                </a:xfrm>
                <a:custGeom>
                  <a:avLst/>
                  <a:gdLst>
                    <a:gd name="T0" fmla="*/ 196 w 3"/>
                    <a:gd name="T1" fmla="*/ 0 h 2"/>
                    <a:gd name="T2" fmla="*/ 196 w 3"/>
                    <a:gd name="T3" fmla="*/ 0 h 2"/>
                    <a:gd name="T4" fmla="*/ 196 w 3"/>
                    <a:gd name="T5" fmla="*/ 0 h 2"/>
                    <a:gd name="T6" fmla="*/ 196 w 3"/>
                    <a:gd name="T7" fmla="*/ 0 h 2"/>
                    <a:gd name="T8" fmla="*/ 303 w 3"/>
                    <a:gd name="T9" fmla="*/ 0 h 2"/>
                    <a:gd name="T10" fmla="*/ 303 w 3"/>
                    <a:gd name="T11" fmla="*/ 0 h 2"/>
                    <a:gd name="T12" fmla="*/ 303 w 3"/>
                    <a:gd name="T13" fmla="*/ 0 h 2"/>
                    <a:gd name="T14" fmla="*/ 303 w 3"/>
                    <a:gd name="T15" fmla="*/ 0 h 2"/>
                    <a:gd name="T16" fmla="*/ 303 w 3"/>
                    <a:gd name="T17" fmla="*/ 0 h 2"/>
                    <a:gd name="T18" fmla="*/ 303 w 3"/>
                    <a:gd name="T19" fmla="*/ 0 h 2"/>
                    <a:gd name="T20" fmla="*/ 303 w 3"/>
                    <a:gd name="T21" fmla="*/ 0 h 2"/>
                    <a:gd name="T22" fmla="*/ 196 w 3"/>
                    <a:gd name="T23" fmla="*/ 0 h 2"/>
                    <a:gd name="T24" fmla="*/ 196 w 3"/>
                    <a:gd name="T25" fmla="*/ 99 h 2"/>
                    <a:gd name="T26" fmla="*/ 303 w 3"/>
                    <a:gd name="T27" fmla="*/ 99 h 2"/>
                    <a:gd name="T28" fmla="*/ 303 w 3"/>
                    <a:gd name="T29" fmla="*/ 99 h 2"/>
                    <a:gd name="T30" fmla="*/ 303 w 3"/>
                    <a:gd name="T31" fmla="*/ 99 h 2"/>
                    <a:gd name="T32" fmla="*/ 196 w 3"/>
                    <a:gd name="T33" fmla="*/ 99 h 2"/>
                    <a:gd name="T34" fmla="*/ 196 w 3"/>
                    <a:gd name="T35" fmla="*/ 99 h 2"/>
                    <a:gd name="T36" fmla="*/ 196 w 3"/>
                    <a:gd name="T37" fmla="*/ 99 h 2"/>
                    <a:gd name="T38" fmla="*/ 196 w 3"/>
                    <a:gd name="T39" fmla="*/ 99 h 2"/>
                    <a:gd name="T40" fmla="*/ 196 w 3"/>
                    <a:gd name="T41" fmla="*/ 99 h 2"/>
                    <a:gd name="T42" fmla="*/ 107 w 3"/>
                    <a:gd name="T43" fmla="*/ 180 h 2"/>
                    <a:gd name="T44" fmla="*/ 107 w 3"/>
                    <a:gd name="T45" fmla="*/ 180 h 2"/>
                    <a:gd name="T46" fmla="*/ 107 w 3"/>
                    <a:gd name="T47" fmla="*/ 180 h 2"/>
                    <a:gd name="T48" fmla="*/ 0 w 3"/>
                    <a:gd name="T49" fmla="*/ 180 h 2"/>
                    <a:gd name="T50" fmla="*/ 0 w 3"/>
                    <a:gd name="T51" fmla="*/ 180 h 2"/>
                    <a:gd name="T52" fmla="*/ 0 w 3"/>
                    <a:gd name="T53" fmla="*/ 99 h 2"/>
                    <a:gd name="T54" fmla="*/ 107 w 3"/>
                    <a:gd name="T55" fmla="*/ 99 h 2"/>
                    <a:gd name="T56" fmla="*/ 107 w 3"/>
                    <a:gd name="T57" fmla="*/ 99 h 2"/>
                    <a:gd name="T58" fmla="*/ 107 w 3"/>
                    <a:gd name="T59" fmla="*/ 99 h 2"/>
                    <a:gd name="T60" fmla="*/ 107 w 3"/>
                    <a:gd name="T61" fmla="*/ 0 h 2"/>
                    <a:gd name="T62" fmla="*/ 196 w 3"/>
                    <a:gd name="T63" fmla="*/ 0 h 2"/>
                    <a:gd name="T64" fmla="*/ 196 w 3"/>
                    <a:gd name="T65" fmla="*/ 0 h 2"/>
                    <a:gd name="T66" fmla="*/ 196 w 3"/>
                    <a:gd name="T67" fmla="*/ 0 h 2"/>
                    <a:gd name="T68" fmla="*/ 196 w 3"/>
                    <a:gd name="T69" fmla="*/ 0 h 2"/>
                    <a:gd name="T70" fmla="*/ 196 w 3"/>
                    <a:gd name="T71" fmla="*/ 0 h 2"/>
                    <a:gd name="T72" fmla="*/ 196 w 3"/>
                    <a:gd name="T73" fmla="*/ 0 h 2"/>
                    <a:gd name="T74" fmla="*/ 196 w 3"/>
                    <a:gd name="T75" fmla="*/ 0 h 2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3"/>
                    <a:gd name="T115" fmla="*/ 0 h 2"/>
                    <a:gd name="T116" fmla="*/ 3 w 3"/>
                    <a:gd name="T117" fmla="*/ 2 h 2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3" h="2">
                      <a:moveTo>
                        <a:pt x="2" y="0"/>
                      </a:move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2" y="0"/>
                      </a:lnTo>
                      <a:lnTo>
                        <a:pt x="2" y="1"/>
                      </a:lnTo>
                      <a:lnTo>
                        <a:pt x="3" y="1"/>
                      </a:lnTo>
                      <a:lnTo>
                        <a:pt x="2" y="1"/>
                      </a:lnTo>
                      <a:lnTo>
                        <a:pt x="1" y="2"/>
                      </a:ln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1" y="1"/>
                      </a:lnTo>
                      <a:lnTo>
                        <a:pt x="1" y="0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solidFill>
                  <a:srgbClr val="FFCE85"/>
                </a:solidFill>
                <a:ln w="1270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57" name="Freeform 38"/>
                <p:cNvSpPr>
                  <a:spLocks/>
                </p:cNvSpPr>
                <p:nvPr/>
              </p:nvSpPr>
              <p:spPr bwMode="auto">
                <a:xfrm>
                  <a:off x="833" y="3690"/>
                  <a:ext cx="19" cy="10"/>
                </a:xfrm>
                <a:custGeom>
                  <a:avLst/>
                  <a:gdLst>
                    <a:gd name="T0" fmla="*/ 314 w 4"/>
                    <a:gd name="T1" fmla="*/ 125 h 2"/>
                    <a:gd name="T2" fmla="*/ 314 w 4"/>
                    <a:gd name="T3" fmla="*/ 0 h 2"/>
                    <a:gd name="T4" fmla="*/ 428 w 4"/>
                    <a:gd name="T5" fmla="*/ 0 h 2"/>
                    <a:gd name="T6" fmla="*/ 428 w 4"/>
                    <a:gd name="T7" fmla="*/ 125 h 2"/>
                    <a:gd name="T8" fmla="*/ 114 w 4"/>
                    <a:gd name="T9" fmla="*/ 250 h 2"/>
                    <a:gd name="T10" fmla="*/ 314 w 4"/>
                    <a:gd name="T11" fmla="*/ 125 h 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"/>
                    <a:gd name="T19" fmla="*/ 0 h 2"/>
                    <a:gd name="T20" fmla="*/ 4 w 4"/>
                    <a:gd name="T21" fmla="*/ 2 h 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" h="2">
                      <a:moveTo>
                        <a:pt x="3" y="1"/>
                      </a:moveTo>
                      <a:cubicBezTo>
                        <a:pt x="3" y="1"/>
                        <a:pt x="3" y="0"/>
                        <a:pt x="3" y="0"/>
                      </a:cubicBezTo>
                      <a:cubicBezTo>
                        <a:pt x="4" y="0"/>
                        <a:pt x="4" y="0"/>
                        <a:pt x="4" y="0"/>
                      </a:cubicBezTo>
                      <a:cubicBezTo>
                        <a:pt x="4" y="1"/>
                        <a:pt x="4" y="1"/>
                        <a:pt x="4" y="1"/>
                      </a:cubicBezTo>
                      <a:cubicBezTo>
                        <a:pt x="3" y="2"/>
                        <a:pt x="2" y="2"/>
                        <a:pt x="1" y="2"/>
                      </a:cubicBezTo>
                      <a:cubicBezTo>
                        <a:pt x="0" y="1"/>
                        <a:pt x="3" y="2"/>
                        <a:pt x="3" y="1"/>
                      </a:cubicBezTo>
                      <a:close/>
                    </a:path>
                  </a:pathLst>
                </a:custGeom>
                <a:solidFill>
                  <a:srgbClr val="FFCE85"/>
                </a:solidFill>
                <a:ln w="1270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58" name="Freeform 39"/>
                <p:cNvSpPr>
                  <a:spLocks/>
                </p:cNvSpPr>
                <p:nvPr/>
              </p:nvSpPr>
              <p:spPr bwMode="auto">
                <a:xfrm>
                  <a:off x="838" y="3690"/>
                  <a:ext cx="14" cy="10"/>
                </a:xfrm>
                <a:custGeom>
                  <a:avLst/>
                  <a:gdLst>
                    <a:gd name="T0" fmla="*/ 196 w 3"/>
                    <a:gd name="T1" fmla="*/ 125 h 2"/>
                    <a:gd name="T2" fmla="*/ 196 w 3"/>
                    <a:gd name="T3" fmla="*/ 125 h 2"/>
                    <a:gd name="T4" fmla="*/ 196 w 3"/>
                    <a:gd name="T5" fmla="*/ 0 h 2"/>
                    <a:gd name="T6" fmla="*/ 196 w 3"/>
                    <a:gd name="T7" fmla="*/ 0 h 2"/>
                    <a:gd name="T8" fmla="*/ 196 w 3"/>
                    <a:gd name="T9" fmla="*/ 0 h 2"/>
                    <a:gd name="T10" fmla="*/ 196 w 3"/>
                    <a:gd name="T11" fmla="*/ 0 h 2"/>
                    <a:gd name="T12" fmla="*/ 196 w 3"/>
                    <a:gd name="T13" fmla="*/ 0 h 2"/>
                    <a:gd name="T14" fmla="*/ 303 w 3"/>
                    <a:gd name="T15" fmla="*/ 0 h 2"/>
                    <a:gd name="T16" fmla="*/ 303 w 3"/>
                    <a:gd name="T17" fmla="*/ 0 h 2"/>
                    <a:gd name="T18" fmla="*/ 303 w 3"/>
                    <a:gd name="T19" fmla="*/ 0 h 2"/>
                    <a:gd name="T20" fmla="*/ 303 w 3"/>
                    <a:gd name="T21" fmla="*/ 125 h 2"/>
                    <a:gd name="T22" fmla="*/ 303 w 3"/>
                    <a:gd name="T23" fmla="*/ 125 h 2"/>
                    <a:gd name="T24" fmla="*/ 303 w 3"/>
                    <a:gd name="T25" fmla="*/ 125 h 2"/>
                    <a:gd name="T26" fmla="*/ 303 w 3"/>
                    <a:gd name="T27" fmla="*/ 125 h 2"/>
                    <a:gd name="T28" fmla="*/ 196 w 3"/>
                    <a:gd name="T29" fmla="*/ 250 h 2"/>
                    <a:gd name="T30" fmla="*/ 107 w 3"/>
                    <a:gd name="T31" fmla="*/ 250 h 2"/>
                    <a:gd name="T32" fmla="*/ 0 w 3"/>
                    <a:gd name="T33" fmla="*/ 250 h 2"/>
                    <a:gd name="T34" fmla="*/ 0 w 3"/>
                    <a:gd name="T35" fmla="*/ 250 h 2"/>
                    <a:gd name="T36" fmla="*/ 0 w 3"/>
                    <a:gd name="T37" fmla="*/ 250 h 2"/>
                    <a:gd name="T38" fmla="*/ 0 w 3"/>
                    <a:gd name="T39" fmla="*/ 250 h 2"/>
                    <a:gd name="T40" fmla="*/ 0 w 3"/>
                    <a:gd name="T41" fmla="*/ 250 h 2"/>
                    <a:gd name="T42" fmla="*/ 0 w 3"/>
                    <a:gd name="T43" fmla="*/ 250 h 2"/>
                    <a:gd name="T44" fmla="*/ 107 w 3"/>
                    <a:gd name="T45" fmla="*/ 250 h 2"/>
                    <a:gd name="T46" fmla="*/ 196 w 3"/>
                    <a:gd name="T47" fmla="*/ 125 h 2"/>
                    <a:gd name="T48" fmla="*/ 196 w 3"/>
                    <a:gd name="T49" fmla="*/ 125 h 2"/>
                    <a:gd name="T50" fmla="*/ 196 w 3"/>
                    <a:gd name="T51" fmla="*/ 125 h 2"/>
                    <a:gd name="T52" fmla="*/ 196 w 3"/>
                    <a:gd name="T53" fmla="*/ 125 h 2"/>
                    <a:gd name="T54" fmla="*/ 196 w 3"/>
                    <a:gd name="T55" fmla="*/ 125 h 2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3"/>
                    <a:gd name="T85" fmla="*/ 0 h 2"/>
                    <a:gd name="T86" fmla="*/ 3 w 3"/>
                    <a:gd name="T87" fmla="*/ 2 h 2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3" h="2">
                      <a:moveTo>
                        <a:pt x="2" y="1"/>
                      </a:moveTo>
                      <a:lnTo>
                        <a:pt x="2" y="1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3" y="1"/>
                      </a:lnTo>
                      <a:lnTo>
                        <a:pt x="2" y="2"/>
                      </a:lnTo>
                      <a:lnTo>
                        <a:pt x="1" y="2"/>
                      </a:lnTo>
                      <a:lnTo>
                        <a:pt x="0" y="2"/>
                      </a:lnTo>
                      <a:lnTo>
                        <a:pt x="1" y="2"/>
                      </a:lnTo>
                      <a:lnTo>
                        <a:pt x="2" y="1"/>
                      </a:lnTo>
                      <a:close/>
                    </a:path>
                  </a:pathLst>
                </a:custGeom>
                <a:solidFill>
                  <a:srgbClr val="FFCE85"/>
                </a:solidFill>
                <a:ln w="1270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59" name="Freeform 40"/>
                <p:cNvSpPr>
                  <a:spLocks/>
                </p:cNvSpPr>
                <p:nvPr/>
              </p:nvSpPr>
              <p:spPr bwMode="auto">
                <a:xfrm>
                  <a:off x="814" y="3691"/>
                  <a:ext cx="10" cy="15"/>
                </a:xfrm>
                <a:custGeom>
                  <a:avLst/>
                  <a:gdLst>
                    <a:gd name="T0" fmla="*/ 125 w 2"/>
                    <a:gd name="T1" fmla="*/ 125 h 3"/>
                    <a:gd name="T2" fmla="*/ 0 w 2"/>
                    <a:gd name="T3" fmla="*/ 0 h 3"/>
                    <a:gd name="T4" fmla="*/ 0 w 2"/>
                    <a:gd name="T5" fmla="*/ 0 h 3"/>
                    <a:gd name="T6" fmla="*/ 125 w 2"/>
                    <a:gd name="T7" fmla="*/ 250 h 3"/>
                    <a:gd name="T8" fmla="*/ 0 w 2"/>
                    <a:gd name="T9" fmla="*/ 250 h 3"/>
                    <a:gd name="T10" fmla="*/ 0 w 2"/>
                    <a:gd name="T11" fmla="*/ 250 h 3"/>
                    <a:gd name="T12" fmla="*/ 0 w 2"/>
                    <a:gd name="T13" fmla="*/ 375 h 3"/>
                    <a:gd name="T14" fmla="*/ 125 w 2"/>
                    <a:gd name="T15" fmla="*/ 375 h 3"/>
                    <a:gd name="T16" fmla="*/ 125 w 2"/>
                    <a:gd name="T17" fmla="*/ 375 h 3"/>
                    <a:gd name="T18" fmla="*/ 250 w 2"/>
                    <a:gd name="T19" fmla="*/ 375 h 3"/>
                    <a:gd name="T20" fmla="*/ 250 w 2"/>
                    <a:gd name="T21" fmla="*/ 125 h 3"/>
                    <a:gd name="T22" fmla="*/ 250 w 2"/>
                    <a:gd name="T23" fmla="*/ 0 h 3"/>
                    <a:gd name="T24" fmla="*/ 125 w 2"/>
                    <a:gd name="T25" fmla="*/ 0 h 3"/>
                    <a:gd name="T26" fmla="*/ 125 w 2"/>
                    <a:gd name="T27" fmla="*/ 125 h 3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2"/>
                    <a:gd name="T43" fmla="*/ 0 h 3"/>
                    <a:gd name="T44" fmla="*/ 2 w 2"/>
                    <a:gd name="T45" fmla="*/ 3 h 3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2" h="3">
                      <a:moveTo>
                        <a:pt x="1" y="1"/>
                      </a:moveTo>
                      <a:cubicBezTo>
                        <a:pt x="2" y="0"/>
                        <a:pt x="1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1"/>
                        <a:pt x="1" y="1"/>
                        <a:pt x="1" y="2"/>
                      </a:cubicBezTo>
                      <a:cubicBezTo>
                        <a:pt x="1" y="2"/>
                        <a:pt x="0" y="2"/>
                        <a:pt x="0" y="2"/>
                      </a:cubicBez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0" y="2"/>
                        <a:pt x="0" y="3"/>
                        <a:pt x="0" y="3"/>
                      </a:cubicBezTo>
                      <a:cubicBezTo>
                        <a:pt x="1" y="3"/>
                        <a:pt x="1" y="3"/>
                        <a:pt x="1" y="3"/>
                      </a:cubicBezTo>
                      <a:cubicBezTo>
                        <a:pt x="1" y="3"/>
                        <a:pt x="1" y="3"/>
                        <a:pt x="1" y="3"/>
                      </a:cubicBezTo>
                      <a:cubicBezTo>
                        <a:pt x="1" y="3"/>
                        <a:pt x="2" y="3"/>
                        <a:pt x="2" y="3"/>
                      </a:cubicBezTo>
                      <a:cubicBezTo>
                        <a:pt x="2" y="2"/>
                        <a:pt x="2" y="2"/>
                        <a:pt x="2" y="1"/>
                      </a:cubicBezTo>
                      <a:cubicBezTo>
                        <a:pt x="2" y="1"/>
                        <a:pt x="2" y="1"/>
                        <a:pt x="2" y="0"/>
                      </a:cubicBezTo>
                      <a:cubicBezTo>
                        <a:pt x="2" y="0"/>
                        <a:pt x="2" y="0"/>
                        <a:pt x="1" y="0"/>
                      </a:cubicBezTo>
                      <a:cubicBezTo>
                        <a:pt x="1" y="0"/>
                        <a:pt x="1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FFCE85"/>
                </a:solidFill>
                <a:ln w="1270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60" name="Freeform 41"/>
                <p:cNvSpPr>
                  <a:spLocks/>
                </p:cNvSpPr>
                <p:nvPr/>
              </p:nvSpPr>
              <p:spPr bwMode="auto">
                <a:xfrm>
                  <a:off x="814" y="3691"/>
                  <a:ext cx="10" cy="15"/>
                </a:xfrm>
                <a:custGeom>
                  <a:avLst/>
                  <a:gdLst>
                    <a:gd name="T0" fmla="*/ 125 w 2"/>
                    <a:gd name="T1" fmla="*/ 125 h 3"/>
                    <a:gd name="T2" fmla="*/ 125 w 2"/>
                    <a:gd name="T3" fmla="*/ 0 h 3"/>
                    <a:gd name="T4" fmla="*/ 125 w 2"/>
                    <a:gd name="T5" fmla="*/ 0 h 3"/>
                    <a:gd name="T6" fmla="*/ 125 w 2"/>
                    <a:gd name="T7" fmla="*/ 0 h 3"/>
                    <a:gd name="T8" fmla="*/ 0 w 2"/>
                    <a:gd name="T9" fmla="*/ 0 h 3"/>
                    <a:gd name="T10" fmla="*/ 0 w 2"/>
                    <a:gd name="T11" fmla="*/ 0 h 3"/>
                    <a:gd name="T12" fmla="*/ 0 w 2"/>
                    <a:gd name="T13" fmla="*/ 125 h 3"/>
                    <a:gd name="T14" fmla="*/ 125 w 2"/>
                    <a:gd name="T15" fmla="*/ 125 h 3"/>
                    <a:gd name="T16" fmla="*/ 125 w 2"/>
                    <a:gd name="T17" fmla="*/ 125 h 3"/>
                    <a:gd name="T18" fmla="*/ 125 w 2"/>
                    <a:gd name="T19" fmla="*/ 250 h 3"/>
                    <a:gd name="T20" fmla="*/ 0 w 2"/>
                    <a:gd name="T21" fmla="*/ 250 h 3"/>
                    <a:gd name="T22" fmla="*/ 0 w 2"/>
                    <a:gd name="T23" fmla="*/ 250 h 3"/>
                    <a:gd name="T24" fmla="*/ 0 w 2"/>
                    <a:gd name="T25" fmla="*/ 250 h 3"/>
                    <a:gd name="T26" fmla="*/ 0 w 2"/>
                    <a:gd name="T27" fmla="*/ 250 h 3"/>
                    <a:gd name="T28" fmla="*/ 0 w 2"/>
                    <a:gd name="T29" fmla="*/ 250 h 3"/>
                    <a:gd name="T30" fmla="*/ 0 w 2"/>
                    <a:gd name="T31" fmla="*/ 250 h 3"/>
                    <a:gd name="T32" fmla="*/ 0 w 2"/>
                    <a:gd name="T33" fmla="*/ 375 h 3"/>
                    <a:gd name="T34" fmla="*/ 125 w 2"/>
                    <a:gd name="T35" fmla="*/ 375 h 3"/>
                    <a:gd name="T36" fmla="*/ 125 w 2"/>
                    <a:gd name="T37" fmla="*/ 375 h 3"/>
                    <a:gd name="T38" fmla="*/ 125 w 2"/>
                    <a:gd name="T39" fmla="*/ 375 h 3"/>
                    <a:gd name="T40" fmla="*/ 125 w 2"/>
                    <a:gd name="T41" fmla="*/ 375 h 3"/>
                    <a:gd name="T42" fmla="*/ 125 w 2"/>
                    <a:gd name="T43" fmla="*/ 375 h 3"/>
                    <a:gd name="T44" fmla="*/ 250 w 2"/>
                    <a:gd name="T45" fmla="*/ 375 h 3"/>
                    <a:gd name="T46" fmla="*/ 250 w 2"/>
                    <a:gd name="T47" fmla="*/ 250 h 3"/>
                    <a:gd name="T48" fmla="*/ 250 w 2"/>
                    <a:gd name="T49" fmla="*/ 125 h 3"/>
                    <a:gd name="T50" fmla="*/ 250 w 2"/>
                    <a:gd name="T51" fmla="*/ 125 h 3"/>
                    <a:gd name="T52" fmla="*/ 250 w 2"/>
                    <a:gd name="T53" fmla="*/ 125 h 3"/>
                    <a:gd name="T54" fmla="*/ 250 w 2"/>
                    <a:gd name="T55" fmla="*/ 0 h 3"/>
                    <a:gd name="T56" fmla="*/ 250 w 2"/>
                    <a:gd name="T57" fmla="*/ 0 h 3"/>
                    <a:gd name="T58" fmla="*/ 250 w 2"/>
                    <a:gd name="T59" fmla="*/ 0 h 3"/>
                    <a:gd name="T60" fmla="*/ 125 w 2"/>
                    <a:gd name="T61" fmla="*/ 0 h 3"/>
                    <a:gd name="T62" fmla="*/ 125 w 2"/>
                    <a:gd name="T63" fmla="*/ 0 h 3"/>
                    <a:gd name="T64" fmla="*/ 125 w 2"/>
                    <a:gd name="T65" fmla="*/ 125 h 3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2"/>
                    <a:gd name="T100" fmla="*/ 0 h 3"/>
                    <a:gd name="T101" fmla="*/ 2 w 2"/>
                    <a:gd name="T102" fmla="*/ 3 h 3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2" h="3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1" y="0"/>
                      </a:lnTo>
                      <a:lnTo>
                        <a:pt x="0" y="0"/>
                      </a:lnTo>
                      <a:lnTo>
                        <a:pt x="0" y="1"/>
                      </a:lnTo>
                      <a:lnTo>
                        <a:pt x="1" y="1"/>
                      </a:lnTo>
                      <a:lnTo>
                        <a:pt x="1" y="2"/>
                      </a:lnTo>
                      <a:lnTo>
                        <a:pt x="0" y="2"/>
                      </a:lnTo>
                      <a:lnTo>
                        <a:pt x="0" y="3"/>
                      </a:lnTo>
                      <a:lnTo>
                        <a:pt x="1" y="3"/>
                      </a:lnTo>
                      <a:lnTo>
                        <a:pt x="2" y="3"/>
                      </a:lnTo>
                      <a:lnTo>
                        <a:pt x="2" y="2"/>
                      </a:lnTo>
                      <a:lnTo>
                        <a:pt x="2" y="1"/>
                      </a:lnTo>
                      <a:lnTo>
                        <a:pt x="2" y="0"/>
                      </a:lnTo>
                      <a:lnTo>
                        <a:pt x="1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rgbClr val="FFCE85"/>
                </a:solidFill>
                <a:ln w="1270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61" name="Freeform 42"/>
                <p:cNvSpPr>
                  <a:spLocks/>
                </p:cNvSpPr>
                <p:nvPr/>
              </p:nvSpPr>
              <p:spPr bwMode="auto">
                <a:xfrm>
                  <a:off x="795" y="3693"/>
                  <a:ext cx="15" cy="15"/>
                </a:xfrm>
                <a:custGeom>
                  <a:avLst/>
                  <a:gdLst>
                    <a:gd name="T0" fmla="*/ 375 w 3"/>
                    <a:gd name="T1" fmla="*/ 375 h 3"/>
                    <a:gd name="T2" fmla="*/ 375 w 3"/>
                    <a:gd name="T3" fmla="*/ 375 h 3"/>
                    <a:gd name="T4" fmla="*/ 375 w 3"/>
                    <a:gd name="T5" fmla="*/ 375 h 3"/>
                    <a:gd name="T6" fmla="*/ 375 w 3"/>
                    <a:gd name="T7" fmla="*/ 375 h 3"/>
                    <a:gd name="T8" fmla="*/ 375 w 3"/>
                    <a:gd name="T9" fmla="*/ 375 h 3"/>
                    <a:gd name="T10" fmla="*/ 375 w 3"/>
                    <a:gd name="T11" fmla="*/ 375 h 3"/>
                    <a:gd name="T12" fmla="*/ 250 w 3"/>
                    <a:gd name="T13" fmla="*/ 250 h 3"/>
                    <a:gd name="T14" fmla="*/ 125 w 3"/>
                    <a:gd name="T15" fmla="*/ 125 h 3"/>
                    <a:gd name="T16" fmla="*/ 125 w 3"/>
                    <a:gd name="T17" fmla="*/ 125 h 3"/>
                    <a:gd name="T18" fmla="*/ 125 w 3"/>
                    <a:gd name="T19" fmla="*/ 125 h 3"/>
                    <a:gd name="T20" fmla="*/ 125 w 3"/>
                    <a:gd name="T21" fmla="*/ 125 h 3"/>
                    <a:gd name="T22" fmla="*/ 125 w 3"/>
                    <a:gd name="T23" fmla="*/ 125 h 3"/>
                    <a:gd name="T24" fmla="*/ 125 w 3"/>
                    <a:gd name="T25" fmla="*/ 0 h 3"/>
                    <a:gd name="T26" fmla="*/ 0 w 3"/>
                    <a:gd name="T27" fmla="*/ 0 h 3"/>
                    <a:gd name="T28" fmla="*/ 0 w 3"/>
                    <a:gd name="T29" fmla="*/ 0 h 3"/>
                    <a:gd name="T30" fmla="*/ 0 w 3"/>
                    <a:gd name="T31" fmla="*/ 0 h 3"/>
                    <a:gd name="T32" fmla="*/ 0 w 3"/>
                    <a:gd name="T33" fmla="*/ 0 h 3"/>
                    <a:gd name="T34" fmla="*/ 0 w 3"/>
                    <a:gd name="T35" fmla="*/ 0 h 3"/>
                    <a:gd name="T36" fmla="*/ 0 w 3"/>
                    <a:gd name="T37" fmla="*/ 0 h 3"/>
                    <a:gd name="T38" fmla="*/ 0 w 3"/>
                    <a:gd name="T39" fmla="*/ 0 h 3"/>
                    <a:gd name="T40" fmla="*/ 0 w 3"/>
                    <a:gd name="T41" fmla="*/ 125 h 3"/>
                    <a:gd name="T42" fmla="*/ 0 w 3"/>
                    <a:gd name="T43" fmla="*/ 125 h 3"/>
                    <a:gd name="T44" fmla="*/ 0 w 3"/>
                    <a:gd name="T45" fmla="*/ 125 h 3"/>
                    <a:gd name="T46" fmla="*/ 0 w 3"/>
                    <a:gd name="T47" fmla="*/ 125 h 3"/>
                    <a:gd name="T48" fmla="*/ 125 w 3"/>
                    <a:gd name="T49" fmla="*/ 125 h 3"/>
                    <a:gd name="T50" fmla="*/ 125 w 3"/>
                    <a:gd name="T51" fmla="*/ 250 h 3"/>
                    <a:gd name="T52" fmla="*/ 125 w 3"/>
                    <a:gd name="T53" fmla="*/ 250 h 3"/>
                    <a:gd name="T54" fmla="*/ 250 w 3"/>
                    <a:gd name="T55" fmla="*/ 375 h 3"/>
                    <a:gd name="T56" fmla="*/ 250 w 3"/>
                    <a:gd name="T57" fmla="*/ 375 h 3"/>
                    <a:gd name="T58" fmla="*/ 375 w 3"/>
                    <a:gd name="T59" fmla="*/ 375 h 3"/>
                    <a:gd name="T60" fmla="*/ 375 w 3"/>
                    <a:gd name="T61" fmla="*/ 375 h 3"/>
                    <a:gd name="T62" fmla="*/ 375 w 3"/>
                    <a:gd name="T63" fmla="*/ 375 h 3"/>
                    <a:gd name="T64" fmla="*/ 375 w 3"/>
                    <a:gd name="T65" fmla="*/ 375 h 3"/>
                    <a:gd name="T66" fmla="*/ 375 w 3"/>
                    <a:gd name="T67" fmla="*/ 375 h 3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3"/>
                    <a:gd name="T103" fmla="*/ 0 h 3"/>
                    <a:gd name="T104" fmla="*/ 3 w 3"/>
                    <a:gd name="T105" fmla="*/ 3 h 3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3" h="3">
                      <a:moveTo>
                        <a:pt x="3" y="3"/>
                      </a:moveTo>
                      <a:lnTo>
                        <a:pt x="3" y="3"/>
                      </a:lnTo>
                      <a:lnTo>
                        <a:pt x="2" y="2"/>
                      </a:lnTo>
                      <a:lnTo>
                        <a:pt x="1" y="1"/>
                      </a:lnTo>
                      <a:lnTo>
                        <a:pt x="1" y="0"/>
                      </a:lnTo>
                      <a:lnTo>
                        <a:pt x="0" y="0"/>
                      </a:lnTo>
                      <a:lnTo>
                        <a:pt x="0" y="1"/>
                      </a:lnTo>
                      <a:lnTo>
                        <a:pt x="1" y="1"/>
                      </a:lnTo>
                      <a:lnTo>
                        <a:pt x="1" y="2"/>
                      </a:lnTo>
                      <a:lnTo>
                        <a:pt x="2" y="3"/>
                      </a:lnTo>
                      <a:lnTo>
                        <a:pt x="3" y="3"/>
                      </a:lnTo>
                      <a:close/>
                    </a:path>
                  </a:pathLst>
                </a:custGeom>
                <a:solidFill>
                  <a:srgbClr val="FFCE85"/>
                </a:solidFill>
                <a:ln w="1270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62" name="Freeform 43"/>
                <p:cNvSpPr>
                  <a:spLocks/>
                </p:cNvSpPr>
                <p:nvPr/>
              </p:nvSpPr>
              <p:spPr bwMode="auto">
                <a:xfrm>
                  <a:off x="768" y="3683"/>
                  <a:ext cx="19" cy="10"/>
                </a:xfrm>
                <a:custGeom>
                  <a:avLst/>
                  <a:gdLst>
                    <a:gd name="T0" fmla="*/ 0 w 4"/>
                    <a:gd name="T1" fmla="*/ 125 h 2"/>
                    <a:gd name="T2" fmla="*/ 0 w 4"/>
                    <a:gd name="T3" fmla="*/ 125 h 2"/>
                    <a:gd name="T4" fmla="*/ 114 w 4"/>
                    <a:gd name="T5" fmla="*/ 0 h 2"/>
                    <a:gd name="T6" fmla="*/ 114 w 4"/>
                    <a:gd name="T7" fmla="*/ 0 h 2"/>
                    <a:gd name="T8" fmla="*/ 223 w 4"/>
                    <a:gd name="T9" fmla="*/ 0 h 2"/>
                    <a:gd name="T10" fmla="*/ 314 w 4"/>
                    <a:gd name="T11" fmla="*/ 0 h 2"/>
                    <a:gd name="T12" fmla="*/ 314 w 4"/>
                    <a:gd name="T13" fmla="*/ 0 h 2"/>
                    <a:gd name="T14" fmla="*/ 314 w 4"/>
                    <a:gd name="T15" fmla="*/ 0 h 2"/>
                    <a:gd name="T16" fmla="*/ 314 w 4"/>
                    <a:gd name="T17" fmla="*/ 125 h 2"/>
                    <a:gd name="T18" fmla="*/ 428 w 4"/>
                    <a:gd name="T19" fmla="*/ 125 h 2"/>
                    <a:gd name="T20" fmla="*/ 428 w 4"/>
                    <a:gd name="T21" fmla="*/ 125 h 2"/>
                    <a:gd name="T22" fmla="*/ 428 w 4"/>
                    <a:gd name="T23" fmla="*/ 125 h 2"/>
                    <a:gd name="T24" fmla="*/ 428 w 4"/>
                    <a:gd name="T25" fmla="*/ 125 h 2"/>
                    <a:gd name="T26" fmla="*/ 428 w 4"/>
                    <a:gd name="T27" fmla="*/ 125 h 2"/>
                    <a:gd name="T28" fmla="*/ 428 w 4"/>
                    <a:gd name="T29" fmla="*/ 125 h 2"/>
                    <a:gd name="T30" fmla="*/ 428 w 4"/>
                    <a:gd name="T31" fmla="*/ 125 h 2"/>
                    <a:gd name="T32" fmla="*/ 428 w 4"/>
                    <a:gd name="T33" fmla="*/ 250 h 2"/>
                    <a:gd name="T34" fmla="*/ 428 w 4"/>
                    <a:gd name="T35" fmla="*/ 250 h 2"/>
                    <a:gd name="T36" fmla="*/ 428 w 4"/>
                    <a:gd name="T37" fmla="*/ 250 h 2"/>
                    <a:gd name="T38" fmla="*/ 428 w 4"/>
                    <a:gd name="T39" fmla="*/ 250 h 2"/>
                    <a:gd name="T40" fmla="*/ 314 w 4"/>
                    <a:gd name="T41" fmla="*/ 125 h 2"/>
                    <a:gd name="T42" fmla="*/ 314 w 4"/>
                    <a:gd name="T43" fmla="*/ 125 h 2"/>
                    <a:gd name="T44" fmla="*/ 314 w 4"/>
                    <a:gd name="T45" fmla="*/ 250 h 2"/>
                    <a:gd name="T46" fmla="*/ 314 w 4"/>
                    <a:gd name="T47" fmla="*/ 250 h 2"/>
                    <a:gd name="T48" fmla="*/ 314 w 4"/>
                    <a:gd name="T49" fmla="*/ 250 h 2"/>
                    <a:gd name="T50" fmla="*/ 223 w 4"/>
                    <a:gd name="T51" fmla="*/ 250 h 2"/>
                    <a:gd name="T52" fmla="*/ 223 w 4"/>
                    <a:gd name="T53" fmla="*/ 250 h 2"/>
                    <a:gd name="T54" fmla="*/ 223 w 4"/>
                    <a:gd name="T55" fmla="*/ 250 h 2"/>
                    <a:gd name="T56" fmla="*/ 223 w 4"/>
                    <a:gd name="T57" fmla="*/ 250 h 2"/>
                    <a:gd name="T58" fmla="*/ 223 w 4"/>
                    <a:gd name="T59" fmla="*/ 250 h 2"/>
                    <a:gd name="T60" fmla="*/ 223 w 4"/>
                    <a:gd name="T61" fmla="*/ 250 h 2"/>
                    <a:gd name="T62" fmla="*/ 223 w 4"/>
                    <a:gd name="T63" fmla="*/ 250 h 2"/>
                    <a:gd name="T64" fmla="*/ 114 w 4"/>
                    <a:gd name="T65" fmla="*/ 250 h 2"/>
                    <a:gd name="T66" fmla="*/ 114 w 4"/>
                    <a:gd name="T67" fmla="*/ 250 h 2"/>
                    <a:gd name="T68" fmla="*/ 114 w 4"/>
                    <a:gd name="T69" fmla="*/ 125 h 2"/>
                    <a:gd name="T70" fmla="*/ 114 w 4"/>
                    <a:gd name="T71" fmla="*/ 125 h 2"/>
                    <a:gd name="T72" fmla="*/ 114 w 4"/>
                    <a:gd name="T73" fmla="*/ 125 h 2"/>
                    <a:gd name="T74" fmla="*/ 114 w 4"/>
                    <a:gd name="T75" fmla="*/ 125 h 2"/>
                    <a:gd name="T76" fmla="*/ 114 w 4"/>
                    <a:gd name="T77" fmla="*/ 125 h 2"/>
                    <a:gd name="T78" fmla="*/ 114 w 4"/>
                    <a:gd name="T79" fmla="*/ 125 h 2"/>
                    <a:gd name="T80" fmla="*/ 114 w 4"/>
                    <a:gd name="T81" fmla="*/ 125 h 2"/>
                    <a:gd name="T82" fmla="*/ 114 w 4"/>
                    <a:gd name="T83" fmla="*/ 125 h 2"/>
                    <a:gd name="T84" fmla="*/ 114 w 4"/>
                    <a:gd name="T85" fmla="*/ 125 h 2"/>
                    <a:gd name="T86" fmla="*/ 114 w 4"/>
                    <a:gd name="T87" fmla="*/ 125 h 2"/>
                    <a:gd name="T88" fmla="*/ 114 w 4"/>
                    <a:gd name="T89" fmla="*/ 125 h 2"/>
                    <a:gd name="T90" fmla="*/ 114 w 4"/>
                    <a:gd name="T91" fmla="*/ 125 h 2"/>
                    <a:gd name="T92" fmla="*/ 114 w 4"/>
                    <a:gd name="T93" fmla="*/ 125 h 2"/>
                    <a:gd name="T94" fmla="*/ 0 w 4"/>
                    <a:gd name="T95" fmla="*/ 125 h 2"/>
                    <a:gd name="T96" fmla="*/ 0 w 4"/>
                    <a:gd name="T97" fmla="*/ 125 h 2"/>
                    <a:gd name="T98" fmla="*/ 0 w 4"/>
                    <a:gd name="T99" fmla="*/ 125 h 2"/>
                    <a:gd name="T100" fmla="*/ 0 w 4"/>
                    <a:gd name="T101" fmla="*/ 125 h 2"/>
                    <a:gd name="T102" fmla="*/ 0 w 4"/>
                    <a:gd name="T103" fmla="*/ 125 h 2"/>
                    <a:gd name="T104" fmla="*/ 0 w 4"/>
                    <a:gd name="T105" fmla="*/ 125 h 2"/>
                    <a:gd name="T106" fmla="*/ 0 w 4"/>
                    <a:gd name="T107" fmla="*/ 125 h 2"/>
                    <a:gd name="T108" fmla="*/ 0 w 4"/>
                    <a:gd name="T109" fmla="*/ 125 h 2"/>
                    <a:gd name="T110" fmla="*/ 0 w 4"/>
                    <a:gd name="T111" fmla="*/ 125 h 2"/>
                    <a:gd name="T112" fmla="*/ 0 w 4"/>
                    <a:gd name="T113" fmla="*/ 125 h 2"/>
                    <a:gd name="T114" fmla="*/ 0 w 4"/>
                    <a:gd name="T115" fmla="*/ 125 h 2"/>
                    <a:gd name="T116" fmla="*/ 0 w 4"/>
                    <a:gd name="T117" fmla="*/ 125 h 2"/>
                    <a:gd name="T118" fmla="*/ 0 w 4"/>
                    <a:gd name="T119" fmla="*/ 125 h 2"/>
                    <a:gd name="T120" fmla="*/ 0 w 4"/>
                    <a:gd name="T121" fmla="*/ 125 h 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4"/>
                    <a:gd name="T184" fmla="*/ 0 h 2"/>
                    <a:gd name="T185" fmla="*/ 4 w 4"/>
                    <a:gd name="T186" fmla="*/ 2 h 2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4" h="2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" y="0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3" y="1"/>
                      </a:lnTo>
                      <a:lnTo>
                        <a:pt x="4" y="1"/>
                      </a:lnTo>
                      <a:lnTo>
                        <a:pt x="4" y="2"/>
                      </a:lnTo>
                      <a:lnTo>
                        <a:pt x="3" y="1"/>
                      </a:lnTo>
                      <a:lnTo>
                        <a:pt x="3" y="2"/>
                      </a:lnTo>
                      <a:lnTo>
                        <a:pt x="2" y="2"/>
                      </a:lnTo>
                      <a:lnTo>
                        <a:pt x="1" y="2"/>
                      </a:lnTo>
                      <a:lnTo>
                        <a:pt x="1" y="1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FFCE85"/>
                </a:solidFill>
                <a:ln w="1270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2837" name="Freeform 46"/>
              <p:cNvSpPr>
                <a:spLocks/>
              </p:cNvSpPr>
              <p:nvPr/>
            </p:nvSpPr>
            <p:spPr bwMode="auto">
              <a:xfrm>
                <a:off x="1529" y="1282"/>
                <a:ext cx="554" cy="439"/>
              </a:xfrm>
              <a:custGeom>
                <a:avLst/>
                <a:gdLst>
                  <a:gd name="T0" fmla="*/ 0 w 108"/>
                  <a:gd name="T1" fmla="*/ 7780 h 90"/>
                  <a:gd name="T2" fmla="*/ 0 w 108"/>
                  <a:gd name="T3" fmla="*/ 7185 h 90"/>
                  <a:gd name="T4" fmla="*/ 133 w 108"/>
                  <a:gd name="T5" fmla="*/ 6614 h 90"/>
                  <a:gd name="T6" fmla="*/ 262 w 108"/>
                  <a:gd name="T7" fmla="*/ 5927 h 90"/>
                  <a:gd name="T8" fmla="*/ 395 w 108"/>
                  <a:gd name="T9" fmla="*/ 5687 h 90"/>
                  <a:gd name="T10" fmla="*/ 682 w 108"/>
                  <a:gd name="T11" fmla="*/ 5448 h 90"/>
                  <a:gd name="T12" fmla="*/ 682 w 108"/>
                  <a:gd name="T13" fmla="*/ 5234 h 90"/>
                  <a:gd name="T14" fmla="*/ 1344 w 108"/>
                  <a:gd name="T15" fmla="*/ 4283 h 90"/>
                  <a:gd name="T16" fmla="*/ 2160 w 108"/>
                  <a:gd name="T17" fmla="*/ 2663 h 90"/>
                  <a:gd name="T18" fmla="*/ 2708 w 108"/>
                  <a:gd name="T19" fmla="*/ 1497 h 90"/>
                  <a:gd name="T20" fmla="*/ 3237 w 108"/>
                  <a:gd name="T21" fmla="*/ 356 h 90"/>
                  <a:gd name="T22" fmla="*/ 3237 w 108"/>
                  <a:gd name="T23" fmla="*/ 0 h 90"/>
                  <a:gd name="T24" fmla="*/ 3657 w 108"/>
                  <a:gd name="T25" fmla="*/ 0 h 90"/>
                  <a:gd name="T26" fmla="*/ 4052 w 108"/>
                  <a:gd name="T27" fmla="*/ 117 h 90"/>
                  <a:gd name="T28" fmla="*/ 4186 w 108"/>
                  <a:gd name="T29" fmla="*/ 239 h 90"/>
                  <a:gd name="T30" fmla="*/ 4735 w 108"/>
                  <a:gd name="T31" fmla="*/ 571 h 90"/>
                  <a:gd name="T32" fmla="*/ 4735 w 108"/>
                  <a:gd name="T33" fmla="*/ 927 h 90"/>
                  <a:gd name="T34" fmla="*/ 4868 w 108"/>
                  <a:gd name="T35" fmla="*/ 1619 h 90"/>
                  <a:gd name="T36" fmla="*/ 5817 w 108"/>
                  <a:gd name="T37" fmla="*/ 1854 h 90"/>
                  <a:gd name="T38" fmla="*/ 6474 w 108"/>
                  <a:gd name="T39" fmla="*/ 1854 h 90"/>
                  <a:gd name="T40" fmla="*/ 7289 w 108"/>
                  <a:gd name="T41" fmla="*/ 2093 h 90"/>
                  <a:gd name="T42" fmla="*/ 8238 w 108"/>
                  <a:gd name="T43" fmla="*/ 2093 h 90"/>
                  <a:gd name="T44" fmla="*/ 8761 w 108"/>
                  <a:gd name="T45" fmla="*/ 2215 h 90"/>
                  <a:gd name="T46" fmla="*/ 9182 w 108"/>
                  <a:gd name="T47" fmla="*/ 2093 h 90"/>
                  <a:gd name="T48" fmla="*/ 9577 w 108"/>
                  <a:gd name="T49" fmla="*/ 2215 h 90"/>
                  <a:gd name="T50" fmla="*/ 9998 w 108"/>
                  <a:gd name="T51" fmla="*/ 2093 h 90"/>
                  <a:gd name="T52" fmla="*/ 10264 w 108"/>
                  <a:gd name="T53" fmla="*/ 2215 h 90"/>
                  <a:gd name="T54" fmla="*/ 10659 w 108"/>
                  <a:gd name="T55" fmla="*/ 2215 h 90"/>
                  <a:gd name="T56" fmla="*/ 14024 w 108"/>
                  <a:gd name="T57" fmla="*/ 2785 h 90"/>
                  <a:gd name="T58" fmla="*/ 14183 w 108"/>
                  <a:gd name="T59" fmla="*/ 3141 h 90"/>
                  <a:gd name="T60" fmla="*/ 14578 w 108"/>
                  <a:gd name="T61" fmla="*/ 3258 h 90"/>
                  <a:gd name="T62" fmla="*/ 13763 w 108"/>
                  <a:gd name="T63" fmla="*/ 4639 h 90"/>
                  <a:gd name="T64" fmla="*/ 13629 w 108"/>
                  <a:gd name="T65" fmla="*/ 4878 h 90"/>
                  <a:gd name="T66" fmla="*/ 13234 w 108"/>
                  <a:gd name="T67" fmla="*/ 5117 h 90"/>
                  <a:gd name="T68" fmla="*/ 12680 w 108"/>
                  <a:gd name="T69" fmla="*/ 5927 h 90"/>
                  <a:gd name="T70" fmla="*/ 13106 w 108"/>
                  <a:gd name="T71" fmla="*/ 6161 h 90"/>
                  <a:gd name="T72" fmla="*/ 13106 w 108"/>
                  <a:gd name="T73" fmla="*/ 6375 h 90"/>
                  <a:gd name="T74" fmla="*/ 12947 w 108"/>
                  <a:gd name="T75" fmla="*/ 6497 h 90"/>
                  <a:gd name="T76" fmla="*/ 12814 w 108"/>
                  <a:gd name="T77" fmla="*/ 6970 h 90"/>
                  <a:gd name="T78" fmla="*/ 7028 w 108"/>
                  <a:gd name="T79" fmla="*/ 9399 h 90"/>
                  <a:gd name="T80" fmla="*/ 133 w 108"/>
                  <a:gd name="T81" fmla="*/ 7897 h 9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08"/>
                  <a:gd name="T124" fmla="*/ 0 h 90"/>
                  <a:gd name="T125" fmla="*/ 108 w 108"/>
                  <a:gd name="T126" fmla="*/ 90 h 9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08" h="90">
                    <a:moveTo>
                      <a:pt x="1" y="68"/>
                    </a:moveTo>
                    <a:lnTo>
                      <a:pt x="0" y="67"/>
                    </a:lnTo>
                    <a:lnTo>
                      <a:pt x="0" y="63"/>
                    </a:lnTo>
                    <a:lnTo>
                      <a:pt x="0" y="62"/>
                    </a:lnTo>
                    <a:lnTo>
                      <a:pt x="0" y="60"/>
                    </a:lnTo>
                    <a:lnTo>
                      <a:pt x="1" y="57"/>
                    </a:lnTo>
                    <a:lnTo>
                      <a:pt x="1" y="52"/>
                    </a:lnTo>
                    <a:lnTo>
                      <a:pt x="2" y="51"/>
                    </a:lnTo>
                    <a:lnTo>
                      <a:pt x="3" y="50"/>
                    </a:lnTo>
                    <a:lnTo>
                      <a:pt x="3" y="49"/>
                    </a:lnTo>
                    <a:lnTo>
                      <a:pt x="4" y="48"/>
                    </a:lnTo>
                    <a:lnTo>
                      <a:pt x="5" y="47"/>
                    </a:lnTo>
                    <a:lnTo>
                      <a:pt x="5" y="45"/>
                    </a:lnTo>
                    <a:lnTo>
                      <a:pt x="9" y="41"/>
                    </a:lnTo>
                    <a:lnTo>
                      <a:pt x="10" y="37"/>
                    </a:lnTo>
                    <a:lnTo>
                      <a:pt x="13" y="32"/>
                    </a:lnTo>
                    <a:lnTo>
                      <a:pt x="16" y="23"/>
                    </a:lnTo>
                    <a:lnTo>
                      <a:pt x="18" y="19"/>
                    </a:lnTo>
                    <a:lnTo>
                      <a:pt x="20" y="13"/>
                    </a:lnTo>
                    <a:lnTo>
                      <a:pt x="23" y="5"/>
                    </a:lnTo>
                    <a:lnTo>
                      <a:pt x="24" y="3"/>
                    </a:lnTo>
                    <a:lnTo>
                      <a:pt x="24" y="1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27" y="0"/>
                    </a:lnTo>
                    <a:lnTo>
                      <a:pt x="30" y="1"/>
                    </a:lnTo>
                    <a:lnTo>
                      <a:pt x="31" y="2"/>
                    </a:lnTo>
                    <a:lnTo>
                      <a:pt x="33" y="2"/>
                    </a:lnTo>
                    <a:lnTo>
                      <a:pt x="35" y="5"/>
                    </a:lnTo>
                    <a:lnTo>
                      <a:pt x="36" y="7"/>
                    </a:lnTo>
                    <a:lnTo>
                      <a:pt x="35" y="8"/>
                    </a:lnTo>
                    <a:lnTo>
                      <a:pt x="35" y="12"/>
                    </a:lnTo>
                    <a:lnTo>
                      <a:pt x="36" y="14"/>
                    </a:lnTo>
                    <a:lnTo>
                      <a:pt x="39" y="15"/>
                    </a:lnTo>
                    <a:lnTo>
                      <a:pt x="43" y="16"/>
                    </a:lnTo>
                    <a:lnTo>
                      <a:pt x="46" y="15"/>
                    </a:lnTo>
                    <a:lnTo>
                      <a:pt x="48" y="16"/>
                    </a:lnTo>
                    <a:lnTo>
                      <a:pt x="53" y="17"/>
                    </a:lnTo>
                    <a:lnTo>
                      <a:pt x="54" y="18"/>
                    </a:lnTo>
                    <a:lnTo>
                      <a:pt x="59" y="18"/>
                    </a:lnTo>
                    <a:lnTo>
                      <a:pt x="61" y="18"/>
                    </a:lnTo>
                    <a:lnTo>
                      <a:pt x="62" y="19"/>
                    </a:lnTo>
                    <a:lnTo>
                      <a:pt x="65" y="19"/>
                    </a:lnTo>
                    <a:lnTo>
                      <a:pt x="66" y="19"/>
                    </a:lnTo>
                    <a:lnTo>
                      <a:pt x="68" y="18"/>
                    </a:lnTo>
                    <a:lnTo>
                      <a:pt x="69" y="18"/>
                    </a:lnTo>
                    <a:lnTo>
                      <a:pt x="71" y="19"/>
                    </a:lnTo>
                    <a:lnTo>
                      <a:pt x="72" y="18"/>
                    </a:lnTo>
                    <a:lnTo>
                      <a:pt x="74" y="18"/>
                    </a:lnTo>
                    <a:lnTo>
                      <a:pt x="75" y="19"/>
                    </a:lnTo>
                    <a:lnTo>
                      <a:pt x="76" y="19"/>
                    </a:lnTo>
                    <a:lnTo>
                      <a:pt x="77" y="19"/>
                    </a:lnTo>
                    <a:lnTo>
                      <a:pt x="79" y="19"/>
                    </a:lnTo>
                    <a:lnTo>
                      <a:pt x="80" y="18"/>
                    </a:lnTo>
                    <a:lnTo>
                      <a:pt x="104" y="24"/>
                    </a:lnTo>
                    <a:lnTo>
                      <a:pt x="104" y="25"/>
                    </a:lnTo>
                    <a:lnTo>
                      <a:pt x="105" y="27"/>
                    </a:lnTo>
                    <a:lnTo>
                      <a:pt x="107" y="27"/>
                    </a:lnTo>
                    <a:lnTo>
                      <a:pt x="108" y="28"/>
                    </a:lnTo>
                    <a:lnTo>
                      <a:pt x="108" y="31"/>
                    </a:lnTo>
                    <a:lnTo>
                      <a:pt x="102" y="40"/>
                    </a:lnTo>
                    <a:lnTo>
                      <a:pt x="101" y="41"/>
                    </a:lnTo>
                    <a:lnTo>
                      <a:pt x="101" y="42"/>
                    </a:lnTo>
                    <a:lnTo>
                      <a:pt x="100" y="43"/>
                    </a:lnTo>
                    <a:lnTo>
                      <a:pt x="98" y="44"/>
                    </a:lnTo>
                    <a:lnTo>
                      <a:pt x="95" y="49"/>
                    </a:lnTo>
                    <a:lnTo>
                      <a:pt x="94" y="51"/>
                    </a:lnTo>
                    <a:lnTo>
                      <a:pt x="95" y="52"/>
                    </a:lnTo>
                    <a:lnTo>
                      <a:pt x="97" y="53"/>
                    </a:lnTo>
                    <a:lnTo>
                      <a:pt x="98" y="54"/>
                    </a:lnTo>
                    <a:lnTo>
                      <a:pt x="97" y="55"/>
                    </a:lnTo>
                    <a:lnTo>
                      <a:pt x="97" y="56"/>
                    </a:lnTo>
                    <a:lnTo>
                      <a:pt x="96" y="56"/>
                    </a:lnTo>
                    <a:lnTo>
                      <a:pt x="96" y="58"/>
                    </a:lnTo>
                    <a:lnTo>
                      <a:pt x="95" y="60"/>
                    </a:lnTo>
                    <a:lnTo>
                      <a:pt x="88" y="90"/>
                    </a:lnTo>
                    <a:lnTo>
                      <a:pt x="52" y="81"/>
                    </a:lnTo>
                    <a:lnTo>
                      <a:pt x="1" y="68"/>
                    </a:lnTo>
                    <a:close/>
                  </a:path>
                </a:pathLst>
              </a:custGeom>
              <a:solidFill>
                <a:srgbClr val="FFCE85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38" name="Freeform 52"/>
              <p:cNvSpPr>
                <a:spLocks/>
              </p:cNvSpPr>
              <p:nvPr/>
            </p:nvSpPr>
            <p:spPr bwMode="auto">
              <a:xfrm>
                <a:off x="3467" y="2604"/>
                <a:ext cx="394" cy="322"/>
              </a:xfrm>
              <a:custGeom>
                <a:avLst/>
                <a:gdLst>
                  <a:gd name="T0" fmla="*/ 5501 w 77"/>
                  <a:gd name="T1" fmla="*/ 117 h 66"/>
                  <a:gd name="T2" fmla="*/ 5890 w 77"/>
                  <a:gd name="T3" fmla="*/ 1166 h 66"/>
                  <a:gd name="T4" fmla="*/ 5762 w 77"/>
                  <a:gd name="T5" fmla="*/ 1498 h 66"/>
                  <a:gd name="T6" fmla="*/ 5368 w 77"/>
                  <a:gd name="T7" fmla="*/ 2547 h 66"/>
                  <a:gd name="T8" fmla="*/ 8561 w 77"/>
                  <a:gd name="T9" fmla="*/ 3830 h 66"/>
                  <a:gd name="T10" fmla="*/ 8561 w 77"/>
                  <a:gd name="T11" fmla="*/ 4640 h 66"/>
                  <a:gd name="T12" fmla="*/ 8433 w 77"/>
                  <a:gd name="T13" fmla="*/ 5235 h 66"/>
                  <a:gd name="T14" fmla="*/ 7778 w 77"/>
                  <a:gd name="T15" fmla="*/ 5118 h 66"/>
                  <a:gd name="T16" fmla="*/ 7517 w 77"/>
                  <a:gd name="T17" fmla="*/ 5689 h 66"/>
                  <a:gd name="T18" fmla="*/ 8300 w 77"/>
                  <a:gd name="T19" fmla="*/ 5572 h 66"/>
                  <a:gd name="T20" fmla="*/ 8852 w 77"/>
                  <a:gd name="T21" fmla="*/ 5450 h 66"/>
                  <a:gd name="T22" fmla="*/ 8561 w 77"/>
                  <a:gd name="T23" fmla="*/ 5689 h 66"/>
                  <a:gd name="T24" fmla="*/ 8852 w 77"/>
                  <a:gd name="T25" fmla="*/ 5928 h 66"/>
                  <a:gd name="T26" fmla="*/ 9502 w 77"/>
                  <a:gd name="T27" fmla="*/ 5450 h 66"/>
                  <a:gd name="T28" fmla="*/ 9922 w 77"/>
                  <a:gd name="T29" fmla="*/ 5572 h 66"/>
                  <a:gd name="T30" fmla="*/ 9794 w 77"/>
                  <a:gd name="T31" fmla="*/ 5928 h 66"/>
                  <a:gd name="T32" fmla="*/ 9113 w 77"/>
                  <a:gd name="T33" fmla="*/ 6499 h 66"/>
                  <a:gd name="T34" fmla="*/ 9502 w 77"/>
                  <a:gd name="T35" fmla="*/ 6972 h 66"/>
                  <a:gd name="T36" fmla="*/ 10316 w 77"/>
                  <a:gd name="T37" fmla="*/ 7547 h 66"/>
                  <a:gd name="T38" fmla="*/ 9502 w 77"/>
                  <a:gd name="T39" fmla="*/ 7308 h 66"/>
                  <a:gd name="T40" fmla="*/ 8561 w 77"/>
                  <a:gd name="T41" fmla="*/ 6855 h 66"/>
                  <a:gd name="T42" fmla="*/ 8167 w 77"/>
                  <a:gd name="T43" fmla="*/ 7186 h 66"/>
                  <a:gd name="T44" fmla="*/ 8039 w 77"/>
                  <a:gd name="T45" fmla="*/ 7547 h 66"/>
                  <a:gd name="T46" fmla="*/ 7645 w 77"/>
                  <a:gd name="T47" fmla="*/ 7308 h 66"/>
                  <a:gd name="T48" fmla="*/ 7225 w 77"/>
                  <a:gd name="T49" fmla="*/ 7308 h 66"/>
                  <a:gd name="T50" fmla="*/ 6570 w 77"/>
                  <a:gd name="T51" fmla="*/ 7426 h 66"/>
                  <a:gd name="T52" fmla="*/ 5501 w 77"/>
                  <a:gd name="T53" fmla="*/ 6855 h 66"/>
                  <a:gd name="T54" fmla="*/ 5081 w 77"/>
                  <a:gd name="T55" fmla="*/ 6616 h 66"/>
                  <a:gd name="T56" fmla="*/ 4948 w 77"/>
                  <a:gd name="T57" fmla="*/ 6499 h 66"/>
                  <a:gd name="T58" fmla="*/ 4554 w 77"/>
                  <a:gd name="T59" fmla="*/ 6381 h 66"/>
                  <a:gd name="T60" fmla="*/ 4426 w 77"/>
                  <a:gd name="T61" fmla="*/ 6259 h 66"/>
                  <a:gd name="T62" fmla="*/ 4165 w 77"/>
                  <a:gd name="T63" fmla="*/ 6738 h 66"/>
                  <a:gd name="T64" fmla="*/ 2016 w 77"/>
                  <a:gd name="T65" fmla="*/ 6499 h 66"/>
                  <a:gd name="T66" fmla="*/ 522 w 77"/>
                  <a:gd name="T67" fmla="*/ 6381 h 66"/>
                  <a:gd name="T68" fmla="*/ 681 w 77"/>
                  <a:gd name="T69" fmla="*/ 6167 h 66"/>
                  <a:gd name="T70" fmla="*/ 814 w 77"/>
                  <a:gd name="T71" fmla="*/ 5333 h 66"/>
                  <a:gd name="T72" fmla="*/ 814 w 77"/>
                  <a:gd name="T73" fmla="*/ 4879 h 66"/>
                  <a:gd name="T74" fmla="*/ 1202 w 77"/>
                  <a:gd name="T75" fmla="*/ 4308 h 66"/>
                  <a:gd name="T76" fmla="*/ 942 w 77"/>
                  <a:gd name="T77" fmla="*/ 3474 h 66"/>
                  <a:gd name="T78" fmla="*/ 814 w 77"/>
                  <a:gd name="T79" fmla="*/ 3259 h 66"/>
                  <a:gd name="T80" fmla="*/ 522 w 77"/>
                  <a:gd name="T81" fmla="*/ 2903 h 66"/>
                  <a:gd name="T82" fmla="*/ 133 w 77"/>
                  <a:gd name="T83" fmla="*/ 2215 h 66"/>
                  <a:gd name="T84" fmla="*/ 0 w 77"/>
                  <a:gd name="T85" fmla="*/ 117 h 6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77"/>
                  <a:gd name="T130" fmla="*/ 0 h 66"/>
                  <a:gd name="T131" fmla="*/ 77 w 77"/>
                  <a:gd name="T132" fmla="*/ 66 h 6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77" h="66">
                    <a:moveTo>
                      <a:pt x="0" y="1"/>
                    </a:moveTo>
                    <a:lnTo>
                      <a:pt x="42" y="0"/>
                    </a:lnTo>
                    <a:lnTo>
                      <a:pt x="41" y="1"/>
                    </a:lnTo>
                    <a:lnTo>
                      <a:pt x="43" y="5"/>
                    </a:lnTo>
                    <a:lnTo>
                      <a:pt x="43" y="8"/>
                    </a:lnTo>
                    <a:lnTo>
                      <a:pt x="44" y="10"/>
                    </a:lnTo>
                    <a:lnTo>
                      <a:pt x="45" y="11"/>
                    </a:lnTo>
                    <a:lnTo>
                      <a:pt x="45" y="12"/>
                    </a:lnTo>
                    <a:lnTo>
                      <a:pt x="43" y="13"/>
                    </a:lnTo>
                    <a:lnTo>
                      <a:pt x="43" y="14"/>
                    </a:lnTo>
                    <a:lnTo>
                      <a:pt x="42" y="17"/>
                    </a:lnTo>
                    <a:lnTo>
                      <a:pt x="40" y="22"/>
                    </a:lnTo>
                    <a:lnTo>
                      <a:pt x="37" y="29"/>
                    </a:lnTo>
                    <a:lnTo>
                      <a:pt x="37" y="34"/>
                    </a:lnTo>
                    <a:lnTo>
                      <a:pt x="64" y="33"/>
                    </a:lnTo>
                    <a:lnTo>
                      <a:pt x="64" y="34"/>
                    </a:lnTo>
                    <a:lnTo>
                      <a:pt x="63" y="36"/>
                    </a:lnTo>
                    <a:lnTo>
                      <a:pt x="64" y="40"/>
                    </a:lnTo>
                    <a:lnTo>
                      <a:pt x="66" y="43"/>
                    </a:lnTo>
                    <a:lnTo>
                      <a:pt x="67" y="46"/>
                    </a:lnTo>
                    <a:lnTo>
                      <a:pt x="63" y="45"/>
                    </a:lnTo>
                    <a:lnTo>
                      <a:pt x="60" y="44"/>
                    </a:lnTo>
                    <a:lnTo>
                      <a:pt x="59" y="43"/>
                    </a:lnTo>
                    <a:lnTo>
                      <a:pt x="58" y="44"/>
                    </a:lnTo>
                    <a:lnTo>
                      <a:pt x="55" y="46"/>
                    </a:lnTo>
                    <a:lnTo>
                      <a:pt x="55" y="48"/>
                    </a:lnTo>
                    <a:lnTo>
                      <a:pt x="56" y="49"/>
                    </a:lnTo>
                    <a:lnTo>
                      <a:pt x="58" y="49"/>
                    </a:lnTo>
                    <a:lnTo>
                      <a:pt x="60" y="49"/>
                    </a:lnTo>
                    <a:lnTo>
                      <a:pt x="62" y="48"/>
                    </a:lnTo>
                    <a:lnTo>
                      <a:pt x="63" y="47"/>
                    </a:lnTo>
                    <a:lnTo>
                      <a:pt x="65" y="47"/>
                    </a:lnTo>
                    <a:lnTo>
                      <a:pt x="66" y="47"/>
                    </a:lnTo>
                    <a:lnTo>
                      <a:pt x="66" y="48"/>
                    </a:lnTo>
                    <a:lnTo>
                      <a:pt x="65" y="48"/>
                    </a:lnTo>
                    <a:lnTo>
                      <a:pt x="64" y="49"/>
                    </a:lnTo>
                    <a:lnTo>
                      <a:pt x="65" y="50"/>
                    </a:lnTo>
                    <a:lnTo>
                      <a:pt x="66" y="51"/>
                    </a:lnTo>
                    <a:lnTo>
                      <a:pt x="67" y="51"/>
                    </a:lnTo>
                    <a:lnTo>
                      <a:pt x="68" y="49"/>
                    </a:lnTo>
                    <a:lnTo>
                      <a:pt x="71" y="47"/>
                    </a:lnTo>
                    <a:lnTo>
                      <a:pt x="72" y="47"/>
                    </a:lnTo>
                    <a:lnTo>
                      <a:pt x="73" y="47"/>
                    </a:lnTo>
                    <a:lnTo>
                      <a:pt x="74" y="48"/>
                    </a:lnTo>
                    <a:lnTo>
                      <a:pt x="73" y="49"/>
                    </a:lnTo>
                    <a:lnTo>
                      <a:pt x="74" y="50"/>
                    </a:lnTo>
                    <a:lnTo>
                      <a:pt x="73" y="51"/>
                    </a:lnTo>
                    <a:lnTo>
                      <a:pt x="72" y="51"/>
                    </a:lnTo>
                    <a:lnTo>
                      <a:pt x="70" y="54"/>
                    </a:lnTo>
                    <a:lnTo>
                      <a:pt x="68" y="56"/>
                    </a:lnTo>
                    <a:lnTo>
                      <a:pt x="68" y="57"/>
                    </a:lnTo>
                    <a:lnTo>
                      <a:pt x="68" y="59"/>
                    </a:lnTo>
                    <a:lnTo>
                      <a:pt x="71" y="60"/>
                    </a:lnTo>
                    <a:lnTo>
                      <a:pt x="76" y="62"/>
                    </a:lnTo>
                    <a:lnTo>
                      <a:pt x="77" y="63"/>
                    </a:lnTo>
                    <a:lnTo>
                      <a:pt x="77" y="65"/>
                    </a:lnTo>
                    <a:lnTo>
                      <a:pt x="76" y="65"/>
                    </a:lnTo>
                    <a:lnTo>
                      <a:pt x="72" y="66"/>
                    </a:lnTo>
                    <a:lnTo>
                      <a:pt x="71" y="63"/>
                    </a:lnTo>
                    <a:lnTo>
                      <a:pt x="69" y="62"/>
                    </a:lnTo>
                    <a:lnTo>
                      <a:pt x="65" y="61"/>
                    </a:lnTo>
                    <a:lnTo>
                      <a:pt x="64" y="59"/>
                    </a:lnTo>
                    <a:lnTo>
                      <a:pt x="63" y="59"/>
                    </a:lnTo>
                    <a:lnTo>
                      <a:pt x="62" y="59"/>
                    </a:lnTo>
                    <a:lnTo>
                      <a:pt x="61" y="62"/>
                    </a:lnTo>
                    <a:lnTo>
                      <a:pt x="62" y="63"/>
                    </a:lnTo>
                    <a:lnTo>
                      <a:pt x="60" y="65"/>
                    </a:lnTo>
                    <a:lnTo>
                      <a:pt x="59" y="65"/>
                    </a:lnTo>
                    <a:lnTo>
                      <a:pt x="58" y="63"/>
                    </a:lnTo>
                    <a:lnTo>
                      <a:pt x="57" y="63"/>
                    </a:lnTo>
                    <a:lnTo>
                      <a:pt x="55" y="63"/>
                    </a:lnTo>
                    <a:lnTo>
                      <a:pt x="54" y="63"/>
                    </a:lnTo>
                    <a:lnTo>
                      <a:pt x="52" y="65"/>
                    </a:lnTo>
                    <a:lnTo>
                      <a:pt x="50" y="65"/>
                    </a:lnTo>
                    <a:lnTo>
                      <a:pt x="49" y="64"/>
                    </a:lnTo>
                    <a:lnTo>
                      <a:pt x="47" y="64"/>
                    </a:lnTo>
                    <a:lnTo>
                      <a:pt x="43" y="60"/>
                    </a:lnTo>
                    <a:lnTo>
                      <a:pt x="41" y="59"/>
                    </a:lnTo>
                    <a:lnTo>
                      <a:pt x="39" y="58"/>
                    </a:lnTo>
                    <a:lnTo>
                      <a:pt x="38" y="57"/>
                    </a:lnTo>
                    <a:lnTo>
                      <a:pt x="37" y="57"/>
                    </a:lnTo>
                    <a:lnTo>
                      <a:pt x="37" y="56"/>
                    </a:lnTo>
                    <a:lnTo>
                      <a:pt x="37" y="55"/>
                    </a:lnTo>
                    <a:lnTo>
                      <a:pt x="36" y="56"/>
                    </a:lnTo>
                    <a:lnTo>
                      <a:pt x="34" y="55"/>
                    </a:lnTo>
                    <a:lnTo>
                      <a:pt x="34" y="54"/>
                    </a:lnTo>
                    <a:lnTo>
                      <a:pt x="33" y="54"/>
                    </a:lnTo>
                    <a:lnTo>
                      <a:pt x="30" y="57"/>
                    </a:lnTo>
                    <a:lnTo>
                      <a:pt x="31" y="58"/>
                    </a:lnTo>
                    <a:lnTo>
                      <a:pt x="27" y="59"/>
                    </a:lnTo>
                    <a:lnTo>
                      <a:pt x="19" y="57"/>
                    </a:lnTo>
                    <a:lnTo>
                      <a:pt x="15" y="56"/>
                    </a:lnTo>
                    <a:lnTo>
                      <a:pt x="4" y="57"/>
                    </a:lnTo>
                    <a:lnTo>
                      <a:pt x="4" y="56"/>
                    </a:lnTo>
                    <a:lnTo>
                      <a:pt x="4" y="55"/>
                    </a:lnTo>
                    <a:lnTo>
                      <a:pt x="4" y="54"/>
                    </a:lnTo>
                    <a:lnTo>
                      <a:pt x="5" y="53"/>
                    </a:lnTo>
                    <a:lnTo>
                      <a:pt x="7" y="49"/>
                    </a:lnTo>
                    <a:lnTo>
                      <a:pt x="6" y="47"/>
                    </a:lnTo>
                    <a:lnTo>
                      <a:pt x="6" y="46"/>
                    </a:lnTo>
                    <a:lnTo>
                      <a:pt x="6" y="45"/>
                    </a:lnTo>
                    <a:lnTo>
                      <a:pt x="6" y="44"/>
                    </a:lnTo>
                    <a:lnTo>
                      <a:pt x="6" y="42"/>
                    </a:lnTo>
                    <a:lnTo>
                      <a:pt x="7" y="41"/>
                    </a:lnTo>
                    <a:lnTo>
                      <a:pt x="8" y="40"/>
                    </a:lnTo>
                    <a:lnTo>
                      <a:pt x="9" y="37"/>
                    </a:lnTo>
                    <a:lnTo>
                      <a:pt x="9" y="35"/>
                    </a:lnTo>
                    <a:lnTo>
                      <a:pt x="8" y="32"/>
                    </a:lnTo>
                    <a:lnTo>
                      <a:pt x="7" y="30"/>
                    </a:lnTo>
                    <a:lnTo>
                      <a:pt x="6" y="30"/>
                    </a:lnTo>
                    <a:lnTo>
                      <a:pt x="7" y="29"/>
                    </a:lnTo>
                    <a:lnTo>
                      <a:pt x="6" y="28"/>
                    </a:lnTo>
                    <a:lnTo>
                      <a:pt x="5" y="27"/>
                    </a:lnTo>
                    <a:lnTo>
                      <a:pt x="4" y="26"/>
                    </a:lnTo>
                    <a:lnTo>
                      <a:pt x="4" y="25"/>
                    </a:lnTo>
                    <a:lnTo>
                      <a:pt x="5" y="24"/>
                    </a:lnTo>
                    <a:lnTo>
                      <a:pt x="4" y="21"/>
                    </a:lnTo>
                    <a:lnTo>
                      <a:pt x="1" y="19"/>
                    </a:lnTo>
                    <a:lnTo>
                      <a:pt x="1" y="1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FCE85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39" name="Freeform 53"/>
              <p:cNvSpPr>
                <a:spLocks/>
              </p:cNvSpPr>
              <p:nvPr/>
            </p:nvSpPr>
            <p:spPr bwMode="auto">
              <a:xfrm>
                <a:off x="3626" y="1799"/>
                <a:ext cx="277" cy="463"/>
              </a:xfrm>
              <a:custGeom>
                <a:avLst/>
                <a:gdLst>
                  <a:gd name="T0" fmla="*/ 1211 w 54"/>
                  <a:gd name="T1" fmla="*/ 239 h 95"/>
                  <a:gd name="T2" fmla="*/ 1631 w 54"/>
                  <a:gd name="T3" fmla="*/ 570 h 95"/>
                  <a:gd name="T4" fmla="*/ 2026 w 54"/>
                  <a:gd name="T5" fmla="*/ 926 h 95"/>
                  <a:gd name="T6" fmla="*/ 2026 w 54"/>
                  <a:gd name="T7" fmla="*/ 1379 h 95"/>
                  <a:gd name="T8" fmla="*/ 1893 w 54"/>
                  <a:gd name="T9" fmla="*/ 1735 h 95"/>
                  <a:gd name="T10" fmla="*/ 1472 w 54"/>
                  <a:gd name="T11" fmla="*/ 2208 h 95"/>
                  <a:gd name="T12" fmla="*/ 1211 w 54"/>
                  <a:gd name="T13" fmla="*/ 2305 h 95"/>
                  <a:gd name="T14" fmla="*/ 682 w 54"/>
                  <a:gd name="T15" fmla="*/ 2422 h 95"/>
                  <a:gd name="T16" fmla="*/ 554 w 54"/>
                  <a:gd name="T17" fmla="*/ 2778 h 95"/>
                  <a:gd name="T18" fmla="*/ 816 w 54"/>
                  <a:gd name="T19" fmla="*/ 3134 h 95"/>
                  <a:gd name="T20" fmla="*/ 554 w 54"/>
                  <a:gd name="T21" fmla="*/ 3943 h 95"/>
                  <a:gd name="T22" fmla="*/ 133 w 54"/>
                  <a:gd name="T23" fmla="*/ 4157 h 95"/>
                  <a:gd name="T24" fmla="*/ 0 w 54"/>
                  <a:gd name="T25" fmla="*/ 4513 h 95"/>
                  <a:gd name="T26" fmla="*/ 0 w 54"/>
                  <a:gd name="T27" fmla="*/ 4752 h 95"/>
                  <a:gd name="T28" fmla="*/ 133 w 54"/>
                  <a:gd name="T29" fmla="*/ 5556 h 95"/>
                  <a:gd name="T30" fmla="*/ 682 w 54"/>
                  <a:gd name="T31" fmla="*/ 6126 h 95"/>
                  <a:gd name="T32" fmla="*/ 1344 w 54"/>
                  <a:gd name="T33" fmla="*/ 6604 h 95"/>
                  <a:gd name="T34" fmla="*/ 1765 w 54"/>
                  <a:gd name="T35" fmla="*/ 7413 h 95"/>
                  <a:gd name="T36" fmla="*/ 2026 w 54"/>
                  <a:gd name="T37" fmla="*/ 7174 h 95"/>
                  <a:gd name="T38" fmla="*/ 2555 w 54"/>
                  <a:gd name="T39" fmla="*/ 7530 h 95"/>
                  <a:gd name="T40" fmla="*/ 2555 w 54"/>
                  <a:gd name="T41" fmla="*/ 7983 h 95"/>
                  <a:gd name="T42" fmla="*/ 2160 w 54"/>
                  <a:gd name="T43" fmla="*/ 8456 h 95"/>
                  <a:gd name="T44" fmla="*/ 2555 w 54"/>
                  <a:gd name="T45" fmla="*/ 9026 h 95"/>
                  <a:gd name="T46" fmla="*/ 3237 w 54"/>
                  <a:gd name="T47" fmla="*/ 9382 h 95"/>
                  <a:gd name="T48" fmla="*/ 3919 w 54"/>
                  <a:gd name="T49" fmla="*/ 10069 h 95"/>
                  <a:gd name="T50" fmla="*/ 4052 w 54"/>
                  <a:gd name="T51" fmla="*/ 10308 h 95"/>
                  <a:gd name="T52" fmla="*/ 3919 w 54"/>
                  <a:gd name="T53" fmla="*/ 10547 h 95"/>
                  <a:gd name="T54" fmla="*/ 4314 w 54"/>
                  <a:gd name="T55" fmla="*/ 11000 h 95"/>
                  <a:gd name="T56" fmla="*/ 4447 w 54"/>
                  <a:gd name="T57" fmla="*/ 10878 h 95"/>
                  <a:gd name="T58" fmla="*/ 4581 w 54"/>
                  <a:gd name="T59" fmla="*/ 10639 h 95"/>
                  <a:gd name="T60" fmla="*/ 5130 w 54"/>
                  <a:gd name="T61" fmla="*/ 10547 h 95"/>
                  <a:gd name="T62" fmla="*/ 5658 w 54"/>
                  <a:gd name="T63" fmla="*/ 10761 h 95"/>
                  <a:gd name="T64" fmla="*/ 5817 w 54"/>
                  <a:gd name="T65" fmla="*/ 10308 h 95"/>
                  <a:gd name="T66" fmla="*/ 5945 w 54"/>
                  <a:gd name="T67" fmla="*/ 10069 h 95"/>
                  <a:gd name="T68" fmla="*/ 6474 w 54"/>
                  <a:gd name="T69" fmla="*/ 9835 h 95"/>
                  <a:gd name="T70" fmla="*/ 6340 w 54"/>
                  <a:gd name="T71" fmla="*/ 9621 h 95"/>
                  <a:gd name="T72" fmla="*/ 6340 w 54"/>
                  <a:gd name="T73" fmla="*/ 9382 h 95"/>
                  <a:gd name="T74" fmla="*/ 6474 w 54"/>
                  <a:gd name="T75" fmla="*/ 9265 h 95"/>
                  <a:gd name="T76" fmla="*/ 6474 w 54"/>
                  <a:gd name="T77" fmla="*/ 9143 h 95"/>
                  <a:gd name="T78" fmla="*/ 6474 w 54"/>
                  <a:gd name="T79" fmla="*/ 8456 h 95"/>
                  <a:gd name="T80" fmla="*/ 7028 w 54"/>
                  <a:gd name="T81" fmla="*/ 7861 h 95"/>
                  <a:gd name="T82" fmla="*/ 7289 w 54"/>
                  <a:gd name="T83" fmla="*/ 7413 h 95"/>
                  <a:gd name="T84" fmla="*/ 7028 w 54"/>
                  <a:gd name="T85" fmla="*/ 6604 h 95"/>
                  <a:gd name="T86" fmla="*/ 7028 w 54"/>
                  <a:gd name="T87" fmla="*/ 6248 h 95"/>
                  <a:gd name="T88" fmla="*/ 6607 w 54"/>
                  <a:gd name="T89" fmla="*/ 1496 h 95"/>
                  <a:gd name="T90" fmla="*/ 6474 w 54"/>
                  <a:gd name="T91" fmla="*/ 1282 h 95"/>
                  <a:gd name="T92" fmla="*/ 6212 w 54"/>
                  <a:gd name="T93" fmla="*/ 687 h 95"/>
                  <a:gd name="T94" fmla="*/ 5945 w 54"/>
                  <a:gd name="T95" fmla="*/ 356 h 95"/>
                  <a:gd name="T96" fmla="*/ 5945 w 54"/>
                  <a:gd name="T97" fmla="*/ 0 h 95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54"/>
                  <a:gd name="T148" fmla="*/ 0 h 95"/>
                  <a:gd name="T149" fmla="*/ 54 w 54"/>
                  <a:gd name="T150" fmla="*/ 95 h 95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54" h="95">
                    <a:moveTo>
                      <a:pt x="44" y="0"/>
                    </a:moveTo>
                    <a:lnTo>
                      <a:pt x="9" y="2"/>
                    </a:lnTo>
                    <a:lnTo>
                      <a:pt x="9" y="3"/>
                    </a:lnTo>
                    <a:lnTo>
                      <a:pt x="12" y="5"/>
                    </a:lnTo>
                    <a:lnTo>
                      <a:pt x="12" y="6"/>
                    </a:lnTo>
                    <a:lnTo>
                      <a:pt x="15" y="8"/>
                    </a:lnTo>
                    <a:lnTo>
                      <a:pt x="16" y="11"/>
                    </a:lnTo>
                    <a:lnTo>
                      <a:pt x="15" y="12"/>
                    </a:lnTo>
                    <a:lnTo>
                      <a:pt x="14" y="14"/>
                    </a:lnTo>
                    <a:lnTo>
                      <a:pt x="14" y="15"/>
                    </a:lnTo>
                    <a:lnTo>
                      <a:pt x="14" y="16"/>
                    </a:lnTo>
                    <a:lnTo>
                      <a:pt x="11" y="19"/>
                    </a:lnTo>
                    <a:lnTo>
                      <a:pt x="9" y="19"/>
                    </a:lnTo>
                    <a:lnTo>
                      <a:pt x="9" y="20"/>
                    </a:lnTo>
                    <a:lnTo>
                      <a:pt x="6" y="20"/>
                    </a:lnTo>
                    <a:lnTo>
                      <a:pt x="5" y="21"/>
                    </a:lnTo>
                    <a:lnTo>
                      <a:pt x="4" y="23"/>
                    </a:lnTo>
                    <a:lnTo>
                      <a:pt x="4" y="24"/>
                    </a:lnTo>
                    <a:lnTo>
                      <a:pt x="6" y="26"/>
                    </a:lnTo>
                    <a:lnTo>
                      <a:pt x="6" y="27"/>
                    </a:lnTo>
                    <a:lnTo>
                      <a:pt x="6" y="29"/>
                    </a:lnTo>
                    <a:lnTo>
                      <a:pt x="4" y="34"/>
                    </a:lnTo>
                    <a:lnTo>
                      <a:pt x="2" y="35"/>
                    </a:lnTo>
                    <a:lnTo>
                      <a:pt x="1" y="36"/>
                    </a:lnTo>
                    <a:lnTo>
                      <a:pt x="1" y="38"/>
                    </a:lnTo>
                    <a:lnTo>
                      <a:pt x="0" y="39"/>
                    </a:lnTo>
                    <a:lnTo>
                      <a:pt x="0" y="40"/>
                    </a:lnTo>
                    <a:lnTo>
                      <a:pt x="0" y="41"/>
                    </a:lnTo>
                    <a:lnTo>
                      <a:pt x="0" y="45"/>
                    </a:lnTo>
                    <a:lnTo>
                      <a:pt x="1" y="48"/>
                    </a:lnTo>
                    <a:lnTo>
                      <a:pt x="1" y="49"/>
                    </a:lnTo>
                    <a:lnTo>
                      <a:pt x="5" y="53"/>
                    </a:lnTo>
                    <a:lnTo>
                      <a:pt x="9" y="56"/>
                    </a:lnTo>
                    <a:lnTo>
                      <a:pt x="10" y="57"/>
                    </a:lnTo>
                    <a:lnTo>
                      <a:pt x="12" y="64"/>
                    </a:lnTo>
                    <a:lnTo>
                      <a:pt x="13" y="64"/>
                    </a:lnTo>
                    <a:lnTo>
                      <a:pt x="14" y="63"/>
                    </a:lnTo>
                    <a:lnTo>
                      <a:pt x="15" y="62"/>
                    </a:lnTo>
                    <a:lnTo>
                      <a:pt x="18" y="64"/>
                    </a:lnTo>
                    <a:lnTo>
                      <a:pt x="19" y="65"/>
                    </a:lnTo>
                    <a:lnTo>
                      <a:pt x="18" y="67"/>
                    </a:lnTo>
                    <a:lnTo>
                      <a:pt x="19" y="69"/>
                    </a:lnTo>
                    <a:lnTo>
                      <a:pt x="16" y="72"/>
                    </a:lnTo>
                    <a:lnTo>
                      <a:pt x="16" y="73"/>
                    </a:lnTo>
                    <a:lnTo>
                      <a:pt x="17" y="75"/>
                    </a:lnTo>
                    <a:lnTo>
                      <a:pt x="19" y="78"/>
                    </a:lnTo>
                    <a:lnTo>
                      <a:pt x="23" y="80"/>
                    </a:lnTo>
                    <a:lnTo>
                      <a:pt x="24" y="81"/>
                    </a:lnTo>
                    <a:lnTo>
                      <a:pt x="28" y="84"/>
                    </a:lnTo>
                    <a:lnTo>
                      <a:pt x="29" y="87"/>
                    </a:lnTo>
                    <a:lnTo>
                      <a:pt x="30" y="88"/>
                    </a:lnTo>
                    <a:lnTo>
                      <a:pt x="30" y="89"/>
                    </a:lnTo>
                    <a:lnTo>
                      <a:pt x="29" y="90"/>
                    </a:lnTo>
                    <a:lnTo>
                      <a:pt x="29" y="91"/>
                    </a:lnTo>
                    <a:lnTo>
                      <a:pt x="32" y="95"/>
                    </a:lnTo>
                    <a:lnTo>
                      <a:pt x="32" y="94"/>
                    </a:lnTo>
                    <a:lnTo>
                      <a:pt x="33" y="94"/>
                    </a:lnTo>
                    <a:lnTo>
                      <a:pt x="34" y="95"/>
                    </a:lnTo>
                    <a:lnTo>
                      <a:pt x="34" y="92"/>
                    </a:lnTo>
                    <a:lnTo>
                      <a:pt x="36" y="91"/>
                    </a:lnTo>
                    <a:lnTo>
                      <a:pt x="38" y="91"/>
                    </a:lnTo>
                    <a:lnTo>
                      <a:pt x="40" y="92"/>
                    </a:lnTo>
                    <a:lnTo>
                      <a:pt x="42" y="93"/>
                    </a:lnTo>
                    <a:lnTo>
                      <a:pt x="43" y="93"/>
                    </a:lnTo>
                    <a:lnTo>
                      <a:pt x="43" y="89"/>
                    </a:lnTo>
                    <a:lnTo>
                      <a:pt x="42" y="87"/>
                    </a:lnTo>
                    <a:lnTo>
                      <a:pt x="44" y="87"/>
                    </a:lnTo>
                    <a:lnTo>
                      <a:pt x="48" y="86"/>
                    </a:lnTo>
                    <a:lnTo>
                      <a:pt x="48" y="85"/>
                    </a:lnTo>
                    <a:lnTo>
                      <a:pt x="47" y="83"/>
                    </a:lnTo>
                    <a:lnTo>
                      <a:pt x="47" y="81"/>
                    </a:lnTo>
                    <a:lnTo>
                      <a:pt x="48" y="80"/>
                    </a:lnTo>
                    <a:lnTo>
                      <a:pt x="48" y="79"/>
                    </a:lnTo>
                    <a:lnTo>
                      <a:pt x="48" y="76"/>
                    </a:lnTo>
                    <a:lnTo>
                      <a:pt x="48" y="73"/>
                    </a:lnTo>
                    <a:lnTo>
                      <a:pt x="50" y="71"/>
                    </a:lnTo>
                    <a:lnTo>
                      <a:pt x="52" y="68"/>
                    </a:lnTo>
                    <a:lnTo>
                      <a:pt x="52" y="67"/>
                    </a:lnTo>
                    <a:lnTo>
                      <a:pt x="54" y="64"/>
                    </a:lnTo>
                    <a:lnTo>
                      <a:pt x="53" y="60"/>
                    </a:lnTo>
                    <a:lnTo>
                      <a:pt x="52" y="57"/>
                    </a:lnTo>
                    <a:lnTo>
                      <a:pt x="52" y="55"/>
                    </a:lnTo>
                    <a:lnTo>
                      <a:pt x="52" y="54"/>
                    </a:lnTo>
                    <a:lnTo>
                      <a:pt x="52" y="53"/>
                    </a:lnTo>
                    <a:lnTo>
                      <a:pt x="49" y="13"/>
                    </a:lnTo>
                    <a:lnTo>
                      <a:pt x="48" y="12"/>
                    </a:lnTo>
                    <a:lnTo>
                      <a:pt x="48" y="11"/>
                    </a:lnTo>
                    <a:lnTo>
                      <a:pt x="47" y="8"/>
                    </a:lnTo>
                    <a:lnTo>
                      <a:pt x="46" y="6"/>
                    </a:lnTo>
                    <a:lnTo>
                      <a:pt x="45" y="5"/>
                    </a:lnTo>
                    <a:lnTo>
                      <a:pt x="44" y="3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FFCE85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2840" name="Group 54"/>
              <p:cNvGrpSpPr>
                <a:grpSpLocks/>
              </p:cNvGrpSpPr>
              <p:nvPr/>
            </p:nvGrpSpPr>
            <p:grpSpPr bwMode="auto">
              <a:xfrm>
                <a:off x="3661" y="1384"/>
                <a:ext cx="523" cy="468"/>
                <a:chOff x="3562" y="1636"/>
                <a:chExt cx="497" cy="468"/>
              </a:xfrm>
            </p:grpSpPr>
            <p:sp>
              <p:nvSpPr>
                <p:cNvPr id="32846" name="Freeform 55"/>
                <p:cNvSpPr>
                  <a:spLocks/>
                </p:cNvSpPr>
                <p:nvPr/>
              </p:nvSpPr>
              <p:spPr bwMode="auto">
                <a:xfrm>
                  <a:off x="3806" y="1758"/>
                  <a:ext cx="253" cy="346"/>
                </a:xfrm>
                <a:custGeom>
                  <a:avLst/>
                  <a:gdLst>
                    <a:gd name="T0" fmla="*/ 3007 w 52"/>
                    <a:gd name="T1" fmla="*/ 7861 h 71"/>
                    <a:gd name="T2" fmla="*/ 4948 w 52"/>
                    <a:gd name="T3" fmla="*/ 7768 h 71"/>
                    <a:gd name="T4" fmla="*/ 5187 w 52"/>
                    <a:gd name="T5" fmla="*/ 7173 h 71"/>
                    <a:gd name="T6" fmla="*/ 5187 w 52"/>
                    <a:gd name="T7" fmla="*/ 6720 h 71"/>
                    <a:gd name="T8" fmla="*/ 5537 w 52"/>
                    <a:gd name="T9" fmla="*/ 6364 h 71"/>
                    <a:gd name="T10" fmla="*/ 5634 w 52"/>
                    <a:gd name="T11" fmla="*/ 6009 h 71"/>
                    <a:gd name="T12" fmla="*/ 5751 w 52"/>
                    <a:gd name="T13" fmla="*/ 5794 h 71"/>
                    <a:gd name="T14" fmla="*/ 5873 w 52"/>
                    <a:gd name="T15" fmla="*/ 5911 h 71"/>
                    <a:gd name="T16" fmla="*/ 5989 w 52"/>
                    <a:gd name="T17" fmla="*/ 5794 h 71"/>
                    <a:gd name="T18" fmla="*/ 5989 w 52"/>
                    <a:gd name="T19" fmla="*/ 5322 h 71"/>
                    <a:gd name="T20" fmla="*/ 5873 w 52"/>
                    <a:gd name="T21" fmla="*/ 4868 h 71"/>
                    <a:gd name="T22" fmla="*/ 5420 w 52"/>
                    <a:gd name="T23" fmla="*/ 3231 h 71"/>
                    <a:gd name="T24" fmla="*/ 4831 w 52"/>
                    <a:gd name="T25" fmla="*/ 3231 h 71"/>
                    <a:gd name="T26" fmla="*/ 4140 w 52"/>
                    <a:gd name="T27" fmla="*/ 4157 h 71"/>
                    <a:gd name="T28" fmla="*/ 4024 w 52"/>
                    <a:gd name="T29" fmla="*/ 4059 h 71"/>
                    <a:gd name="T30" fmla="*/ 3810 w 52"/>
                    <a:gd name="T31" fmla="*/ 3942 h 71"/>
                    <a:gd name="T32" fmla="*/ 3810 w 52"/>
                    <a:gd name="T33" fmla="*/ 3465 h 71"/>
                    <a:gd name="T34" fmla="*/ 4140 w 52"/>
                    <a:gd name="T35" fmla="*/ 3231 h 71"/>
                    <a:gd name="T36" fmla="*/ 4140 w 52"/>
                    <a:gd name="T37" fmla="*/ 3017 h 71"/>
                    <a:gd name="T38" fmla="*/ 4379 w 52"/>
                    <a:gd name="T39" fmla="*/ 2778 h 71"/>
                    <a:gd name="T40" fmla="*/ 4379 w 52"/>
                    <a:gd name="T41" fmla="*/ 1969 h 71"/>
                    <a:gd name="T42" fmla="*/ 4262 w 52"/>
                    <a:gd name="T43" fmla="*/ 1613 h 71"/>
                    <a:gd name="T44" fmla="*/ 4024 w 52"/>
                    <a:gd name="T45" fmla="*/ 1379 h 71"/>
                    <a:gd name="T46" fmla="*/ 4262 w 52"/>
                    <a:gd name="T47" fmla="*/ 1165 h 71"/>
                    <a:gd name="T48" fmla="*/ 4140 w 52"/>
                    <a:gd name="T49" fmla="*/ 809 h 71"/>
                    <a:gd name="T50" fmla="*/ 3454 w 52"/>
                    <a:gd name="T51" fmla="*/ 453 h 71"/>
                    <a:gd name="T52" fmla="*/ 3007 w 52"/>
                    <a:gd name="T53" fmla="*/ 239 h 71"/>
                    <a:gd name="T54" fmla="*/ 2413 w 52"/>
                    <a:gd name="T55" fmla="*/ 117 h 71"/>
                    <a:gd name="T56" fmla="*/ 2082 w 52"/>
                    <a:gd name="T57" fmla="*/ 117 h 71"/>
                    <a:gd name="T58" fmla="*/ 1727 w 52"/>
                    <a:gd name="T59" fmla="*/ 356 h 71"/>
                    <a:gd name="T60" fmla="*/ 1727 w 52"/>
                    <a:gd name="T61" fmla="*/ 687 h 71"/>
                    <a:gd name="T62" fmla="*/ 1849 w 52"/>
                    <a:gd name="T63" fmla="*/ 809 h 71"/>
                    <a:gd name="T64" fmla="*/ 1727 w 52"/>
                    <a:gd name="T65" fmla="*/ 926 h 71"/>
                    <a:gd name="T66" fmla="*/ 1494 w 52"/>
                    <a:gd name="T67" fmla="*/ 1165 h 71"/>
                    <a:gd name="T68" fmla="*/ 1372 w 52"/>
                    <a:gd name="T69" fmla="*/ 1496 h 71"/>
                    <a:gd name="T70" fmla="*/ 1372 w 52"/>
                    <a:gd name="T71" fmla="*/ 1969 h 71"/>
                    <a:gd name="T72" fmla="*/ 1158 w 52"/>
                    <a:gd name="T73" fmla="*/ 1852 h 71"/>
                    <a:gd name="T74" fmla="*/ 1158 w 52"/>
                    <a:gd name="T75" fmla="*/ 1496 h 71"/>
                    <a:gd name="T76" fmla="*/ 1158 w 52"/>
                    <a:gd name="T77" fmla="*/ 1282 h 71"/>
                    <a:gd name="T78" fmla="*/ 924 w 52"/>
                    <a:gd name="T79" fmla="*/ 1496 h 71"/>
                    <a:gd name="T80" fmla="*/ 924 w 52"/>
                    <a:gd name="T81" fmla="*/ 1852 h 71"/>
                    <a:gd name="T82" fmla="*/ 569 w 52"/>
                    <a:gd name="T83" fmla="*/ 1969 h 71"/>
                    <a:gd name="T84" fmla="*/ 448 w 52"/>
                    <a:gd name="T85" fmla="*/ 2208 h 71"/>
                    <a:gd name="T86" fmla="*/ 355 w 52"/>
                    <a:gd name="T87" fmla="*/ 2661 h 71"/>
                    <a:gd name="T88" fmla="*/ 238 w 52"/>
                    <a:gd name="T89" fmla="*/ 3231 h 71"/>
                    <a:gd name="T90" fmla="*/ 117 w 52"/>
                    <a:gd name="T91" fmla="*/ 3704 h 71"/>
                    <a:gd name="T92" fmla="*/ 238 w 52"/>
                    <a:gd name="T93" fmla="*/ 4274 h 71"/>
                    <a:gd name="T94" fmla="*/ 238 w 52"/>
                    <a:gd name="T95" fmla="*/ 4751 h 71"/>
                    <a:gd name="T96" fmla="*/ 686 w 52"/>
                    <a:gd name="T97" fmla="*/ 5794 h 71"/>
                    <a:gd name="T98" fmla="*/ 803 w 52"/>
                    <a:gd name="T99" fmla="*/ 6364 h 71"/>
                    <a:gd name="T100" fmla="*/ 803 w 52"/>
                    <a:gd name="T101" fmla="*/ 6481 h 71"/>
                    <a:gd name="T102" fmla="*/ 686 w 52"/>
                    <a:gd name="T103" fmla="*/ 7173 h 71"/>
                    <a:gd name="T104" fmla="*/ 238 w 52"/>
                    <a:gd name="T105" fmla="*/ 7977 h 71"/>
                    <a:gd name="T106" fmla="*/ 0 w 52"/>
                    <a:gd name="T107" fmla="*/ 8216 h 71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w 52"/>
                    <a:gd name="T163" fmla="*/ 0 h 71"/>
                    <a:gd name="T164" fmla="*/ 52 w 52"/>
                    <a:gd name="T165" fmla="*/ 71 h 71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T162" t="T163" r="T164" b="T165"/>
                  <a:pathLst>
                    <a:path w="52" h="71">
                      <a:moveTo>
                        <a:pt x="0" y="71"/>
                      </a:moveTo>
                      <a:lnTo>
                        <a:pt x="26" y="68"/>
                      </a:lnTo>
                      <a:lnTo>
                        <a:pt x="26" y="69"/>
                      </a:lnTo>
                      <a:lnTo>
                        <a:pt x="43" y="67"/>
                      </a:lnTo>
                      <a:lnTo>
                        <a:pt x="43" y="66"/>
                      </a:lnTo>
                      <a:lnTo>
                        <a:pt x="45" y="62"/>
                      </a:lnTo>
                      <a:lnTo>
                        <a:pt x="45" y="61"/>
                      </a:lnTo>
                      <a:lnTo>
                        <a:pt x="45" y="58"/>
                      </a:lnTo>
                      <a:lnTo>
                        <a:pt x="46" y="56"/>
                      </a:lnTo>
                      <a:lnTo>
                        <a:pt x="48" y="55"/>
                      </a:lnTo>
                      <a:lnTo>
                        <a:pt x="48" y="52"/>
                      </a:lnTo>
                      <a:lnTo>
                        <a:pt x="49" y="52"/>
                      </a:lnTo>
                      <a:lnTo>
                        <a:pt x="49" y="51"/>
                      </a:lnTo>
                      <a:lnTo>
                        <a:pt x="50" y="50"/>
                      </a:lnTo>
                      <a:lnTo>
                        <a:pt x="50" y="51"/>
                      </a:lnTo>
                      <a:lnTo>
                        <a:pt x="51" y="51"/>
                      </a:lnTo>
                      <a:lnTo>
                        <a:pt x="52" y="50"/>
                      </a:lnTo>
                      <a:lnTo>
                        <a:pt x="52" y="49"/>
                      </a:lnTo>
                      <a:lnTo>
                        <a:pt x="52" y="46"/>
                      </a:lnTo>
                      <a:lnTo>
                        <a:pt x="52" y="43"/>
                      </a:lnTo>
                      <a:lnTo>
                        <a:pt x="51" y="42"/>
                      </a:lnTo>
                      <a:lnTo>
                        <a:pt x="51" y="37"/>
                      </a:lnTo>
                      <a:lnTo>
                        <a:pt x="47" y="28"/>
                      </a:lnTo>
                      <a:lnTo>
                        <a:pt x="43" y="27"/>
                      </a:lnTo>
                      <a:lnTo>
                        <a:pt x="42" y="28"/>
                      </a:lnTo>
                      <a:lnTo>
                        <a:pt x="40" y="29"/>
                      </a:lnTo>
                      <a:lnTo>
                        <a:pt x="36" y="36"/>
                      </a:lnTo>
                      <a:lnTo>
                        <a:pt x="35" y="36"/>
                      </a:lnTo>
                      <a:lnTo>
                        <a:pt x="35" y="35"/>
                      </a:lnTo>
                      <a:lnTo>
                        <a:pt x="33" y="35"/>
                      </a:lnTo>
                      <a:lnTo>
                        <a:pt x="33" y="34"/>
                      </a:lnTo>
                      <a:lnTo>
                        <a:pt x="32" y="33"/>
                      </a:lnTo>
                      <a:lnTo>
                        <a:pt x="33" y="30"/>
                      </a:lnTo>
                      <a:lnTo>
                        <a:pt x="33" y="29"/>
                      </a:lnTo>
                      <a:lnTo>
                        <a:pt x="36" y="28"/>
                      </a:lnTo>
                      <a:lnTo>
                        <a:pt x="36" y="26"/>
                      </a:lnTo>
                      <a:lnTo>
                        <a:pt x="37" y="24"/>
                      </a:lnTo>
                      <a:lnTo>
                        <a:pt x="38" y="24"/>
                      </a:lnTo>
                      <a:lnTo>
                        <a:pt x="38" y="22"/>
                      </a:lnTo>
                      <a:lnTo>
                        <a:pt x="38" y="17"/>
                      </a:lnTo>
                      <a:lnTo>
                        <a:pt x="38" y="15"/>
                      </a:lnTo>
                      <a:lnTo>
                        <a:pt x="37" y="14"/>
                      </a:lnTo>
                      <a:lnTo>
                        <a:pt x="36" y="12"/>
                      </a:lnTo>
                      <a:lnTo>
                        <a:pt x="35" y="12"/>
                      </a:lnTo>
                      <a:lnTo>
                        <a:pt x="36" y="11"/>
                      </a:lnTo>
                      <a:lnTo>
                        <a:pt x="37" y="10"/>
                      </a:lnTo>
                      <a:lnTo>
                        <a:pt x="36" y="7"/>
                      </a:lnTo>
                      <a:lnTo>
                        <a:pt x="34" y="6"/>
                      </a:lnTo>
                      <a:lnTo>
                        <a:pt x="30" y="4"/>
                      </a:lnTo>
                      <a:lnTo>
                        <a:pt x="27" y="3"/>
                      </a:lnTo>
                      <a:lnTo>
                        <a:pt x="26" y="2"/>
                      </a:lnTo>
                      <a:lnTo>
                        <a:pt x="23" y="2"/>
                      </a:lnTo>
                      <a:lnTo>
                        <a:pt x="21" y="1"/>
                      </a:lnTo>
                      <a:lnTo>
                        <a:pt x="19" y="0"/>
                      </a:lnTo>
                      <a:lnTo>
                        <a:pt x="18" y="1"/>
                      </a:lnTo>
                      <a:lnTo>
                        <a:pt x="17" y="1"/>
                      </a:lnTo>
                      <a:lnTo>
                        <a:pt x="15" y="3"/>
                      </a:lnTo>
                      <a:lnTo>
                        <a:pt x="15" y="5"/>
                      </a:lnTo>
                      <a:lnTo>
                        <a:pt x="15" y="6"/>
                      </a:lnTo>
                      <a:lnTo>
                        <a:pt x="16" y="6"/>
                      </a:lnTo>
                      <a:lnTo>
                        <a:pt x="16" y="7"/>
                      </a:lnTo>
                      <a:lnTo>
                        <a:pt x="15" y="8"/>
                      </a:lnTo>
                      <a:lnTo>
                        <a:pt x="14" y="8"/>
                      </a:lnTo>
                      <a:lnTo>
                        <a:pt x="13" y="10"/>
                      </a:lnTo>
                      <a:lnTo>
                        <a:pt x="12" y="11"/>
                      </a:lnTo>
                      <a:lnTo>
                        <a:pt x="12" y="13"/>
                      </a:lnTo>
                      <a:lnTo>
                        <a:pt x="13" y="15"/>
                      </a:lnTo>
                      <a:lnTo>
                        <a:pt x="12" y="17"/>
                      </a:lnTo>
                      <a:lnTo>
                        <a:pt x="10" y="18"/>
                      </a:lnTo>
                      <a:lnTo>
                        <a:pt x="10" y="16"/>
                      </a:lnTo>
                      <a:lnTo>
                        <a:pt x="10" y="14"/>
                      </a:lnTo>
                      <a:lnTo>
                        <a:pt x="10" y="13"/>
                      </a:lnTo>
                      <a:lnTo>
                        <a:pt x="10" y="12"/>
                      </a:lnTo>
                      <a:lnTo>
                        <a:pt x="10" y="11"/>
                      </a:lnTo>
                      <a:lnTo>
                        <a:pt x="9" y="12"/>
                      </a:lnTo>
                      <a:lnTo>
                        <a:pt x="8" y="13"/>
                      </a:lnTo>
                      <a:lnTo>
                        <a:pt x="8" y="15"/>
                      </a:lnTo>
                      <a:lnTo>
                        <a:pt x="8" y="16"/>
                      </a:lnTo>
                      <a:lnTo>
                        <a:pt x="7" y="16"/>
                      </a:lnTo>
                      <a:lnTo>
                        <a:pt x="5" y="17"/>
                      </a:lnTo>
                      <a:lnTo>
                        <a:pt x="5" y="18"/>
                      </a:lnTo>
                      <a:lnTo>
                        <a:pt x="4" y="19"/>
                      </a:lnTo>
                      <a:lnTo>
                        <a:pt x="3" y="21"/>
                      </a:lnTo>
                      <a:lnTo>
                        <a:pt x="3" y="23"/>
                      </a:lnTo>
                      <a:lnTo>
                        <a:pt x="3" y="26"/>
                      </a:lnTo>
                      <a:lnTo>
                        <a:pt x="2" y="28"/>
                      </a:lnTo>
                      <a:lnTo>
                        <a:pt x="1" y="31"/>
                      </a:lnTo>
                      <a:lnTo>
                        <a:pt x="1" y="32"/>
                      </a:lnTo>
                      <a:lnTo>
                        <a:pt x="1" y="33"/>
                      </a:lnTo>
                      <a:lnTo>
                        <a:pt x="2" y="37"/>
                      </a:lnTo>
                      <a:lnTo>
                        <a:pt x="1" y="39"/>
                      </a:lnTo>
                      <a:lnTo>
                        <a:pt x="2" y="41"/>
                      </a:lnTo>
                      <a:lnTo>
                        <a:pt x="5" y="46"/>
                      </a:lnTo>
                      <a:lnTo>
                        <a:pt x="6" y="50"/>
                      </a:lnTo>
                      <a:lnTo>
                        <a:pt x="6" y="54"/>
                      </a:lnTo>
                      <a:lnTo>
                        <a:pt x="7" y="55"/>
                      </a:lnTo>
                      <a:lnTo>
                        <a:pt x="7" y="56"/>
                      </a:lnTo>
                      <a:lnTo>
                        <a:pt x="6" y="59"/>
                      </a:lnTo>
                      <a:lnTo>
                        <a:pt x="6" y="62"/>
                      </a:lnTo>
                      <a:lnTo>
                        <a:pt x="5" y="64"/>
                      </a:lnTo>
                      <a:lnTo>
                        <a:pt x="2" y="69"/>
                      </a:lnTo>
                      <a:lnTo>
                        <a:pt x="1" y="71"/>
                      </a:lnTo>
                      <a:lnTo>
                        <a:pt x="0" y="71"/>
                      </a:lnTo>
                      <a:close/>
                    </a:path>
                  </a:pathLst>
                </a:custGeom>
                <a:solidFill>
                  <a:srgbClr val="FFCE85"/>
                </a:solidFill>
                <a:ln w="1270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47" name="Freeform 56"/>
                <p:cNvSpPr>
                  <a:spLocks/>
                </p:cNvSpPr>
                <p:nvPr/>
              </p:nvSpPr>
              <p:spPr bwMode="auto">
                <a:xfrm>
                  <a:off x="3562" y="1636"/>
                  <a:ext cx="405" cy="200"/>
                </a:xfrm>
                <a:custGeom>
                  <a:avLst/>
                  <a:gdLst>
                    <a:gd name="T0" fmla="*/ 478 w 83"/>
                    <a:gd name="T1" fmla="*/ 1854 h 41"/>
                    <a:gd name="T2" fmla="*/ 927 w 83"/>
                    <a:gd name="T3" fmla="*/ 1498 h 41"/>
                    <a:gd name="T4" fmla="*/ 2332 w 83"/>
                    <a:gd name="T5" fmla="*/ 688 h 41"/>
                    <a:gd name="T6" fmla="*/ 3025 w 83"/>
                    <a:gd name="T7" fmla="*/ 117 h 41"/>
                    <a:gd name="T8" fmla="*/ 3596 w 83"/>
                    <a:gd name="T9" fmla="*/ 117 h 41"/>
                    <a:gd name="T10" fmla="*/ 3260 w 83"/>
                    <a:gd name="T11" fmla="*/ 478 h 41"/>
                    <a:gd name="T12" fmla="*/ 2669 w 83"/>
                    <a:gd name="T13" fmla="*/ 1049 h 41"/>
                    <a:gd name="T14" fmla="*/ 2669 w 83"/>
                    <a:gd name="T15" fmla="*/ 1405 h 41"/>
                    <a:gd name="T16" fmla="*/ 3260 w 83"/>
                    <a:gd name="T17" fmla="*/ 1166 h 41"/>
                    <a:gd name="T18" fmla="*/ 4523 w 83"/>
                    <a:gd name="T19" fmla="*/ 1737 h 41"/>
                    <a:gd name="T20" fmla="*/ 5002 w 83"/>
                    <a:gd name="T21" fmla="*/ 1854 h 41"/>
                    <a:gd name="T22" fmla="*/ 5119 w 83"/>
                    <a:gd name="T23" fmla="*/ 1976 h 41"/>
                    <a:gd name="T24" fmla="*/ 5690 w 83"/>
                    <a:gd name="T25" fmla="*/ 1498 h 41"/>
                    <a:gd name="T26" fmla="*/ 7427 w 83"/>
                    <a:gd name="T27" fmla="*/ 927 h 41"/>
                    <a:gd name="T28" fmla="*/ 7310 w 83"/>
                    <a:gd name="T29" fmla="*/ 1283 h 41"/>
                    <a:gd name="T30" fmla="*/ 7666 w 83"/>
                    <a:gd name="T31" fmla="*/ 1620 h 41"/>
                    <a:gd name="T32" fmla="*/ 8359 w 83"/>
                    <a:gd name="T33" fmla="*/ 1498 h 41"/>
                    <a:gd name="T34" fmla="*/ 8832 w 83"/>
                    <a:gd name="T35" fmla="*/ 2093 h 41"/>
                    <a:gd name="T36" fmla="*/ 9525 w 83"/>
                    <a:gd name="T37" fmla="*/ 2215 h 41"/>
                    <a:gd name="T38" fmla="*/ 9525 w 83"/>
                    <a:gd name="T39" fmla="*/ 2429 h 41"/>
                    <a:gd name="T40" fmla="*/ 9169 w 83"/>
                    <a:gd name="T41" fmla="*/ 2429 h 41"/>
                    <a:gd name="T42" fmla="*/ 8715 w 83"/>
                    <a:gd name="T43" fmla="*/ 2429 h 41"/>
                    <a:gd name="T44" fmla="*/ 8022 w 83"/>
                    <a:gd name="T45" fmla="*/ 2429 h 41"/>
                    <a:gd name="T46" fmla="*/ 8022 w 83"/>
                    <a:gd name="T47" fmla="*/ 2785 h 41"/>
                    <a:gd name="T48" fmla="*/ 7212 w 83"/>
                    <a:gd name="T49" fmla="*/ 2429 h 41"/>
                    <a:gd name="T50" fmla="*/ 6622 w 83"/>
                    <a:gd name="T51" fmla="*/ 2663 h 41"/>
                    <a:gd name="T52" fmla="*/ 6382 w 83"/>
                    <a:gd name="T53" fmla="*/ 2902 h 41"/>
                    <a:gd name="T54" fmla="*/ 5812 w 83"/>
                    <a:gd name="T55" fmla="*/ 2902 h 41"/>
                    <a:gd name="T56" fmla="*/ 5333 w 83"/>
                    <a:gd name="T57" fmla="*/ 3473 h 41"/>
                    <a:gd name="T58" fmla="*/ 5450 w 83"/>
                    <a:gd name="T59" fmla="*/ 3259 h 41"/>
                    <a:gd name="T60" fmla="*/ 5119 w 83"/>
                    <a:gd name="T61" fmla="*/ 3259 h 41"/>
                    <a:gd name="T62" fmla="*/ 4880 w 83"/>
                    <a:gd name="T63" fmla="*/ 3141 h 41"/>
                    <a:gd name="T64" fmla="*/ 4645 w 83"/>
                    <a:gd name="T65" fmla="*/ 3712 h 41"/>
                    <a:gd name="T66" fmla="*/ 4192 w 83"/>
                    <a:gd name="T67" fmla="*/ 4400 h 41"/>
                    <a:gd name="T68" fmla="*/ 3952 w 83"/>
                    <a:gd name="T69" fmla="*/ 4522 h 41"/>
                    <a:gd name="T70" fmla="*/ 4070 w 83"/>
                    <a:gd name="T71" fmla="*/ 4190 h 41"/>
                    <a:gd name="T72" fmla="*/ 3713 w 83"/>
                    <a:gd name="T73" fmla="*/ 4190 h 41"/>
                    <a:gd name="T74" fmla="*/ 3474 w 83"/>
                    <a:gd name="T75" fmla="*/ 3356 h 41"/>
                    <a:gd name="T76" fmla="*/ 3382 w 83"/>
                    <a:gd name="T77" fmla="*/ 3259 h 41"/>
                    <a:gd name="T78" fmla="*/ 2669 w 83"/>
                    <a:gd name="T79" fmla="*/ 3024 h 41"/>
                    <a:gd name="T80" fmla="*/ 2547 w 83"/>
                    <a:gd name="T81" fmla="*/ 3024 h 41"/>
                    <a:gd name="T82" fmla="*/ 1859 w 83"/>
                    <a:gd name="T83" fmla="*/ 2785 h 41"/>
                    <a:gd name="T84" fmla="*/ 478 w 83"/>
                    <a:gd name="T85" fmla="*/ 2215 h 41"/>
                    <a:gd name="T86" fmla="*/ 0 w 83"/>
                    <a:gd name="T87" fmla="*/ 1976 h 41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83"/>
                    <a:gd name="T133" fmla="*/ 0 h 41"/>
                    <a:gd name="T134" fmla="*/ 83 w 83"/>
                    <a:gd name="T135" fmla="*/ 41 h 41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83" h="41">
                      <a:moveTo>
                        <a:pt x="0" y="17"/>
                      </a:moveTo>
                      <a:lnTo>
                        <a:pt x="3" y="17"/>
                      </a:lnTo>
                      <a:lnTo>
                        <a:pt x="4" y="16"/>
                      </a:lnTo>
                      <a:lnTo>
                        <a:pt x="7" y="14"/>
                      </a:lnTo>
                      <a:lnTo>
                        <a:pt x="7" y="13"/>
                      </a:lnTo>
                      <a:lnTo>
                        <a:pt x="8" y="13"/>
                      </a:lnTo>
                      <a:lnTo>
                        <a:pt x="13" y="11"/>
                      </a:lnTo>
                      <a:lnTo>
                        <a:pt x="16" y="10"/>
                      </a:lnTo>
                      <a:lnTo>
                        <a:pt x="20" y="6"/>
                      </a:lnTo>
                      <a:lnTo>
                        <a:pt x="21" y="5"/>
                      </a:lnTo>
                      <a:lnTo>
                        <a:pt x="24" y="2"/>
                      </a:lnTo>
                      <a:lnTo>
                        <a:pt x="26" y="1"/>
                      </a:lnTo>
                      <a:lnTo>
                        <a:pt x="30" y="0"/>
                      </a:lnTo>
                      <a:lnTo>
                        <a:pt x="31" y="1"/>
                      </a:lnTo>
                      <a:lnTo>
                        <a:pt x="29" y="2"/>
                      </a:lnTo>
                      <a:lnTo>
                        <a:pt x="28" y="2"/>
                      </a:lnTo>
                      <a:lnTo>
                        <a:pt x="28" y="4"/>
                      </a:lnTo>
                      <a:lnTo>
                        <a:pt x="25" y="7"/>
                      </a:lnTo>
                      <a:lnTo>
                        <a:pt x="24" y="8"/>
                      </a:lnTo>
                      <a:lnTo>
                        <a:pt x="23" y="9"/>
                      </a:lnTo>
                      <a:lnTo>
                        <a:pt x="23" y="11"/>
                      </a:lnTo>
                      <a:lnTo>
                        <a:pt x="23" y="13"/>
                      </a:lnTo>
                      <a:lnTo>
                        <a:pt x="23" y="12"/>
                      </a:lnTo>
                      <a:lnTo>
                        <a:pt x="26" y="10"/>
                      </a:lnTo>
                      <a:lnTo>
                        <a:pt x="27" y="10"/>
                      </a:lnTo>
                      <a:lnTo>
                        <a:pt x="28" y="10"/>
                      </a:lnTo>
                      <a:lnTo>
                        <a:pt x="33" y="12"/>
                      </a:lnTo>
                      <a:lnTo>
                        <a:pt x="36" y="16"/>
                      </a:lnTo>
                      <a:lnTo>
                        <a:pt x="39" y="15"/>
                      </a:lnTo>
                      <a:lnTo>
                        <a:pt x="41" y="16"/>
                      </a:lnTo>
                      <a:lnTo>
                        <a:pt x="42" y="16"/>
                      </a:lnTo>
                      <a:lnTo>
                        <a:pt x="43" y="16"/>
                      </a:lnTo>
                      <a:lnTo>
                        <a:pt x="44" y="17"/>
                      </a:lnTo>
                      <a:lnTo>
                        <a:pt x="45" y="17"/>
                      </a:lnTo>
                      <a:lnTo>
                        <a:pt x="46" y="15"/>
                      </a:lnTo>
                      <a:lnTo>
                        <a:pt x="49" y="13"/>
                      </a:lnTo>
                      <a:lnTo>
                        <a:pt x="59" y="10"/>
                      </a:lnTo>
                      <a:lnTo>
                        <a:pt x="62" y="9"/>
                      </a:lnTo>
                      <a:lnTo>
                        <a:pt x="64" y="8"/>
                      </a:lnTo>
                      <a:lnTo>
                        <a:pt x="64" y="9"/>
                      </a:lnTo>
                      <a:lnTo>
                        <a:pt x="63" y="10"/>
                      </a:lnTo>
                      <a:lnTo>
                        <a:pt x="63" y="11"/>
                      </a:lnTo>
                      <a:lnTo>
                        <a:pt x="65" y="14"/>
                      </a:lnTo>
                      <a:lnTo>
                        <a:pt x="66" y="14"/>
                      </a:lnTo>
                      <a:lnTo>
                        <a:pt x="68" y="14"/>
                      </a:lnTo>
                      <a:lnTo>
                        <a:pt x="69" y="14"/>
                      </a:lnTo>
                      <a:lnTo>
                        <a:pt x="72" y="13"/>
                      </a:lnTo>
                      <a:lnTo>
                        <a:pt x="73" y="14"/>
                      </a:lnTo>
                      <a:lnTo>
                        <a:pt x="75" y="17"/>
                      </a:lnTo>
                      <a:lnTo>
                        <a:pt x="76" y="18"/>
                      </a:lnTo>
                      <a:lnTo>
                        <a:pt x="79" y="19"/>
                      </a:lnTo>
                      <a:lnTo>
                        <a:pt x="81" y="18"/>
                      </a:lnTo>
                      <a:lnTo>
                        <a:pt x="82" y="19"/>
                      </a:lnTo>
                      <a:lnTo>
                        <a:pt x="83" y="19"/>
                      </a:lnTo>
                      <a:lnTo>
                        <a:pt x="83" y="20"/>
                      </a:lnTo>
                      <a:lnTo>
                        <a:pt x="82" y="21"/>
                      </a:lnTo>
                      <a:lnTo>
                        <a:pt x="80" y="21"/>
                      </a:lnTo>
                      <a:lnTo>
                        <a:pt x="79" y="21"/>
                      </a:lnTo>
                      <a:lnTo>
                        <a:pt x="78" y="21"/>
                      </a:lnTo>
                      <a:lnTo>
                        <a:pt x="76" y="21"/>
                      </a:lnTo>
                      <a:lnTo>
                        <a:pt x="75" y="21"/>
                      </a:lnTo>
                      <a:lnTo>
                        <a:pt x="74" y="21"/>
                      </a:lnTo>
                      <a:lnTo>
                        <a:pt x="71" y="22"/>
                      </a:lnTo>
                      <a:lnTo>
                        <a:pt x="69" y="21"/>
                      </a:lnTo>
                      <a:lnTo>
                        <a:pt x="69" y="22"/>
                      </a:lnTo>
                      <a:lnTo>
                        <a:pt x="69" y="23"/>
                      </a:lnTo>
                      <a:lnTo>
                        <a:pt x="69" y="24"/>
                      </a:lnTo>
                      <a:lnTo>
                        <a:pt x="68" y="23"/>
                      </a:lnTo>
                      <a:lnTo>
                        <a:pt x="66" y="22"/>
                      </a:lnTo>
                      <a:lnTo>
                        <a:pt x="62" y="21"/>
                      </a:lnTo>
                      <a:lnTo>
                        <a:pt x="61" y="22"/>
                      </a:lnTo>
                      <a:lnTo>
                        <a:pt x="60" y="21"/>
                      </a:lnTo>
                      <a:lnTo>
                        <a:pt x="57" y="23"/>
                      </a:lnTo>
                      <a:lnTo>
                        <a:pt x="56" y="23"/>
                      </a:lnTo>
                      <a:lnTo>
                        <a:pt x="55" y="24"/>
                      </a:lnTo>
                      <a:lnTo>
                        <a:pt x="55" y="25"/>
                      </a:lnTo>
                      <a:lnTo>
                        <a:pt x="54" y="25"/>
                      </a:lnTo>
                      <a:lnTo>
                        <a:pt x="52" y="24"/>
                      </a:lnTo>
                      <a:lnTo>
                        <a:pt x="50" y="25"/>
                      </a:lnTo>
                      <a:lnTo>
                        <a:pt x="50" y="26"/>
                      </a:lnTo>
                      <a:lnTo>
                        <a:pt x="50" y="27"/>
                      </a:lnTo>
                      <a:lnTo>
                        <a:pt x="46" y="30"/>
                      </a:lnTo>
                      <a:lnTo>
                        <a:pt x="45" y="30"/>
                      </a:lnTo>
                      <a:lnTo>
                        <a:pt x="47" y="28"/>
                      </a:lnTo>
                      <a:lnTo>
                        <a:pt x="47" y="27"/>
                      </a:lnTo>
                      <a:lnTo>
                        <a:pt x="45" y="27"/>
                      </a:lnTo>
                      <a:lnTo>
                        <a:pt x="44" y="28"/>
                      </a:lnTo>
                      <a:lnTo>
                        <a:pt x="43" y="29"/>
                      </a:lnTo>
                      <a:lnTo>
                        <a:pt x="42" y="28"/>
                      </a:lnTo>
                      <a:lnTo>
                        <a:pt x="42" y="27"/>
                      </a:lnTo>
                      <a:lnTo>
                        <a:pt x="41" y="27"/>
                      </a:lnTo>
                      <a:lnTo>
                        <a:pt x="41" y="29"/>
                      </a:lnTo>
                      <a:lnTo>
                        <a:pt x="40" y="32"/>
                      </a:lnTo>
                      <a:lnTo>
                        <a:pt x="39" y="34"/>
                      </a:lnTo>
                      <a:lnTo>
                        <a:pt x="38" y="36"/>
                      </a:lnTo>
                      <a:lnTo>
                        <a:pt x="36" y="38"/>
                      </a:lnTo>
                      <a:lnTo>
                        <a:pt x="36" y="40"/>
                      </a:lnTo>
                      <a:lnTo>
                        <a:pt x="36" y="41"/>
                      </a:lnTo>
                      <a:lnTo>
                        <a:pt x="34" y="39"/>
                      </a:lnTo>
                      <a:lnTo>
                        <a:pt x="34" y="38"/>
                      </a:lnTo>
                      <a:lnTo>
                        <a:pt x="34" y="37"/>
                      </a:lnTo>
                      <a:lnTo>
                        <a:pt x="35" y="36"/>
                      </a:lnTo>
                      <a:lnTo>
                        <a:pt x="34" y="36"/>
                      </a:lnTo>
                      <a:lnTo>
                        <a:pt x="32" y="36"/>
                      </a:lnTo>
                      <a:lnTo>
                        <a:pt x="33" y="32"/>
                      </a:lnTo>
                      <a:lnTo>
                        <a:pt x="32" y="30"/>
                      </a:lnTo>
                      <a:lnTo>
                        <a:pt x="30" y="29"/>
                      </a:lnTo>
                      <a:lnTo>
                        <a:pt x="28" y="29"/>
                      </a:lnTo>
                      <a:lnTo>
                        <a:pt x="28" y="28"/>
                      </a:lnTo>
                      <a:lnTo>
                        <a:pt x="29" y="28"/>
                      </a:lnTo>
                      <a:lnTo>
                        <a:pt x="28" y="27"/>
                      </a:lnTo>
                      <a:lnTo>
                        <a:pt x="26" y="26"/>
                      </a:lnTo>
                      <a:lnTo>
                        <a:pt x="23" y="26"/>
                      </a:lnTo>
                      <a:lnTo>
                        <a:pt x="22" y="26"/>
                      </a:lnTo>
                      <a:lnTo>
                        <a:pt x="20" y="26"/>
                      </a:lnTo>
                      <a:lnTo>
                        <a:pt x="18" y="24"/>
                      </a:lnTo>
                      <a:lnTo>
                        <a:pt x="16" y="24"/>
                      </a:lnTo>
                      <a:lnTo>
                        <a:pt x="5" y="22"/>
                      </a:lnTo>
                      <a:lnTo>
                        <a:pt x="4" y="21"/>
                      </a:lnTo>
                      <a:lnTo>
                        <a:pt x="4" y="19"/>
                      </a:lnTo>
                      <a:lnTo>
                        <a:pt x="3" y="19"/>
                      </a:lnTo>
                      <a:lnTo>
                        <a:pt x="1" y="18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solidFill>
                  <a:srgbClr val="FFCE85"/>
                </a:solidFill>
                <a:ln w="1270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2841" name="Freeform 57"/>
              <p:cNvSpPr>
                <a:spLocks/>
              </p:cNvSpPr>
              <p:nvPr/>
            </p:nvSpPr>
            <p:spPr bwMode="auto">
              <a:xfrm>
                <a:off x="3872" y="1838"/>
                <a:ext cx="206" cy="351"/>
              </a:xfrm>
              <a:custGeom>
                <a:avLst/>
                <a:gdLst>
                  <a:gd name="T0" fmla="*/ 134 w 40"/>
                  <a:gd name="T1" fmla="*/ 570 h 72"/>
                  <a:gd name="T2" fmla="*/ 556 w 40"/>
                  <a:gd name="T3" fmla="*/ 5207 h 72"/>
                  <a:gd name="T4" fmla="*/ 556 w 40"/>
                  <a:gd name="T5" fmla="*/ 5324 h 72"/>
                  <a:gd name="T6" fmla="*/ 556 w 40"/>
                  <a:gd name="T7" fmla="*/ 5441 h 72"/>
                  <a:gd name="T8" fmla="*/ 556 w 40"/>
                  <a:gd name="T9" fmla="*/ 5679 h 72"/>
                  <a:gd name="T10" fmla="*/ 690 w 40"/>
                  <a:gd name="T11" fmla="*/ 6011 h 72"/>
                  <a:gd name="T12" fmla="*/ 824 w 40"/>
                  <a:gd name="T13" fmla="*/ 6489 h 72"/>
                  <a:gd name="T14" fmla="*/ 556 w 40"/>
                  <a:gd name="T15" fmla="*/ 6845 h 72"/>
                  <a:gd name="T16" fmla="*/ 556 w 40"/>
                  <a:gd name="T17" fmla="*/ 6937 h 72"/>
                  <a:gd name="T18" fmla="*/ 268 w 40"/>
                  <a:gd name="T19" fmla="*/ 7298 h 72"/>
                  <a:gd name="T20" fmla="*/ 0 w 40"/>
                  <a:gd name="T21" fmla="*/ 7532 h 72"/>
                  <a:gd name="T22" fmla="*/ 0 w 40"/>
                  <a:gd name="T23" fmla="*/ 7888 h 72"/>
                  <a:gd name="T24" fmla="*/ 0 w 40"/>
                  <a:gd name="T25" fmla="*/ 8224 h 72"/>
                  <a:gd name="T26" fmla="*/ 0 w 40"/>
                  <a:gd name="T27" fmla="*/ 8224 h 72"/>
                  <a:gd name="T28" fmla="*/ 0 w 40"/>
                  <a:gd name="T29" fmla="*/ 8341 h 72"/>
                  <a:gd name="T30" fmla="*/ 0 w 40"/>
                  <a:gd name="T31" fmla="*/ 8341 h 72"/>
                  <a:gd name="T32" fmla="*/ 134 w 40"/>
                  <a:gd name="T33" fmla="*/ 8341 h 72"/>
                  <a:gd name="T34" fmla="*/ 268 w 40"/>
                  <a:gd name="T35" fmla="*/ 8341 h 72"/>
                  <a:gd name="T36" fmla="*/ 268 w 40"/>
                  <a:gd name="T37" fmla="*/ 8224 h 72"/>
                  <a:gd name="T38" fmla="*/ 268 w 40"/>
                  <a:gd name="T39" fmla="*/ 8102 h 72"/>
                  <a:gd name="T40" fmla="*/ 690 w 40"/>
                  <a:gd name="T41" fmla="*/ 8102 h 72"/>
                  <a:gd name="T42" fmla="*/ 1087 w 40"/>
                  <a:gd name="T43" fmla="*/ 7985 h 72"/>
                  <a:gd name="T44" fmla="*/ 1643 w 40"/>
                  <a:gd name="T45" fmla="*/ 8224 h 72"/>
                  <a:gd name="T46" fmla="*/ 1643 w 40"/>
                  <a:gd name="T47" fmla="*/ 8224 h 72"/>
                  <a:gd name="T48" fmla="*/ 1777 w 40"/>
                  <a:gd name="T49" fmla="*/ 8224 h 72"/>
                  <a:gd name="T50" fmla="*/ 1911 w 40"/>
                  <a:gd name="T51" fmla="*/ 7888 h 72"/>
                  <a:gd name="T52" fmla="*/ 2173 w 40"/>
                  <a:gd name="T53" fmla="*/ 7888 h 72"/>
                  <a:gd name="T54" fmla="*/ 2333 w 40"/>
                  <a:gd name="T55" fmla="*/ 7985 h 72"/>
                  <a:gd name="T56" fmla="*/ 2467 w 40"/>
                  <a:gd name="T57" fmla="*/ 8102 h 72"/>
                  <a:gd name="T58" fmla="*/ 2601 w 40"/>
                  <a:gd name="T59" fmla="*/ 7985 h 72"/>
                  <a:gd name="T60" fmla="*/ 2730 w 40"/>
                  <a:gd name="T61" fmla="*/ 7532 h 72"/>
                  <a:gd name="T62" fmla="*/ 2863 w 40"/>
                  <a:gd name="T63" fmla="*/ 7415 h 72"/>
                  <a:gd name="T64" fmla="*/ 2997 w 40"/>
                  <a:gd name="T65" fmla="*/ 7415 h 72"/>
                  <a:gd name="T66" fmla="*/ 3291 w 40"/>
                  <a:gd name="T67" fmla="*/ 7654 h 72"/>
                  <a:gd name="T68" fmla="*/ 3687 w 40"/>
                  <a:gd name="T69" fmla="*/ 7654 h 72"/>
                  <a:gd name="T70" fmla="*/ 3821 w 40"/>
                  <a:gd name="T71" fmla="*/ 7298 h 72"/>
                  <a:gd name="T72" fmla="*/ 4506 w 40"/>
                  <a:gd name="T73" fmla="*/ 6489 h 72"/>
                  <a:gd name="T74" fmla="*/ 4506 w 40"/>
                  <a:gd name="T75" fmla="*/ 6133 h 72"/>
                  <a:gd name="T76" fmla="*/ 4640 w 40"/>
                  <a:gd name="T77" fmla="*/ 6133 h 72"/>
                  <a:gd name="T78" fmla="*/ 5068 w 40"/>
                  <a:gd name="T79" fmla="*/ 6133 h 72"/>
                  <a:gd name="T80" fmla="*/ 5196 w 40"/>
                  <a:gd name="T81" fmla="*/ 6011 h 72"/>
                  <a:gd name="T82" fmla="*/ 5464 w 40"/>
                  <a:gd name="T83" fmla="*/ 5918 h 72"/>
                  <a:gd name="T84" fmla="*/ 5464 w 40"/>
                  <a:gd name="T85" fmla="*/ 5796 h 72"/>
                  <a:gd name="T86" fmla="*/ 5464 w 40"/>
                  <a:gd name="T87" fmla="*/ 5441 h 72"/>
                  <a:gd name="T88" fmla="*/ 5464 w 40"/>
                  <a:gd name="T89" fmla="*/ 5441 h 72"/>
                  <a:gd name="T90" fmla="*/ 5464 w 40"/>
                  <a:gd name="T91" fmla="*/ 5207 h 72"/>
                  <a:gd name="T92" fmla="*/ 4774 w 40"/>
                  <a:gd name="T93" fmla="*/ 117 h 72"/>
                  <a:gd name="T94" fmla="*/ 4774 w 40"/>
                  <a:gd name="T95" fmla="*/ 0 h 72"/>
                  <a:gd name="T96" fmla="*/ 1221 w 40"/>
                  <a:gd name="T97" fmla="*/ 356 h 72"/>
                  <a:gd name="T98" fmla="*/ 1087 w 40"/>
                  <a:gd name="T99" fmla="*/ 473 h 72"/>
                  <a:gd name="T100" fmla="*/ 824 w 40"/>
                  <a:gd name="T101" fmla="*/ 570 h 72"/>
                  <a:gd name="T102" fmla="*/ 690 w 40"/>
                  <a:gd name="T103" fmla="*/ 687 h 72"/>
                  <a:gd name="T104" fmla="*/ 397 w 40"/>
                  <a:gd name="T105" fmla="*/ 687 h 72"/>
                  <a:gd name="T106" fmla="*/ 134 w 40"/>
                  <a:gd name="T107" fmla="*/ 570 h 72"/>
                  <a:gd name="T108" fmla="*/ 134 w 40"/>
                  <a:gd name="T109" fmla="*/ 570 h 72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40"/>
                  <a:gd name="T166" fmla="*/ 0 h 72"/>
                  <a:gd name="T167" fmla="*/ 40 w 40"/>
                  <a:gd name="T168" fmla="*/ 72 h 72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40" h="72">
                    <a:moveTo>
                      <a:pt x="1" y="5"/>
                    </a:moveTo>
                    <a:lnTo>
                      <a:pt x="4" y="45"/>
                    </a:lnTo>
                    <a:lnTo>
                      <a:pt x="4" y="46"/>
                    </a:lnTo>
                    <a:lnTo>
                      <a:pt x="4" y="47"/>
                    </a:lnTo>
                    <a:lnTo>
                      <a:pt x="4" y="49"/>
                    </a:lnTo>
                    <a:lnTo>
                      <a:pt x="5" y="52"/>
                    </a:lnTo>
                    <a:lnTo>
                      <a:pt x="6" y="56"/>
                    </a:lnTo>
                    <a:lnTo>
                      <a:pt x="4" y="59"/>
                    </a:lnTo>
                    <a:lnTo>
                      <a:pt x="4" y="60"/>
                    </a:lnTo>
                    <a:lnTo>
                      <a:pt x="2" y="63"/>
                    </a:lnTo>
                    <a:lnTo>
                      <a:pt x="0" y="65"/>
                    </a:lnTo>
                    <a:lnTo>
                      <a:pt x="0" y="68"/>
                    </a:lnTo>
                    <a:lnTo>
                      <a:pt x="0" y="71"/>
                    </a:lnTo>
                    <a:lnTo>
                      <a:pt x="0" y="72"/>
                    </a:lnTo>
                    <a:lnTo>
                      <a:pt x="1" y="72"/>
                    </a:lnTo>
                    <a:lnTo>
                      <a:pt x="2" y="72"/>
                    </a:lnTo>
                    <a:lnTo>
                      <a:pt x="2" y="71"/>
                    </a:lnTo>
                    <a:lnTo>
                      <a:pt x="2" y="70"/>
                    </a:lnTo>
                    <a:lnTo>
                      <a:pt x="5" y="70"/>
                    </a:lnTo>
                    <a:lnTo>
                      <a:pt x="8" y="69"/>
                    </a:lnTo>
                    <a:lnTo>
                      <a:pt x="12" y="71"/>
                    </a:lnTo>
                    <a:lnTo>
                      <a:pt x="13" y="71"/>
                    </a:lnTo>
                    <a:lnTo>
                      <a:pt x="14" y="68"/>
                    </a:lnTo>
                    <a:lnTo>
                      <a:pt x="16" y="68"/>
                    </a:lnTo>
                    <a:lnTo>
                      <a:pt x="17" y="69"/>
                    </a:lnTo>
                    <a:lnTo>
                      <a:pt x="18" y="70"/>
                    </a:lnTo>
                    <a:lnTo>
                      <a:pt x="19" y="69"/>
                    </a:lnTo>
                    <a:lnTo>
                      <a:pt x="20" y="65"/>
                    </a:lnTo>
                    <a:lnTo>
                      <a:pt x="21" y="64"/>
                    </a:lnTo>
                    <a:lnTo>
                      <a:pt x="22" y="64"/>
                    </a:lnTo>
                    <a:lnTo>
                      <a:pt x="24" y="66"/>
                    </a:lnTo>
                    <a:lnTo>
                      <a:pt x="27" y="66"/>
                    </a:lnTo>
                    <a:lnTo>
                      <a:pt x="28" y="63"/>
                    </a:lnTo>
                    <a:lnTo>
                      <a:pt x="33" y="56"/>
                    </a:lnTo>
                    <a:lnTo>
                      <a:pt x="33" y="53"/>
                    </a:lnTo>
                    <a:lnTo>
                      <a:pt x="34" y="53"/>
                    </a:lnTo>
                    <a:lnTo>
                      <a:pt x="37" y="53"/>
                    </a:lnTo>
                    <a:lnTo>
                      <a:pt x="38" y="52"/>
                    </a:lnTo>
                    <a:lnTo>
                      <a:pt x="40" y="51"/>
                    </a:lnTo>
                    <a:lnTo>
                      <a:pt x="40" y="50"/>
                    </a:lnTo>
                    <a:lnTo>
                      <a:pt x="40" y="47"/>
                    </a:lnTo>
                    <a:lnTo>
                      <a:pt x="40" y="45"/>
                    </a:lnTo>
                    <a:lnTo>
                      <a:pt x="35" y="1"/>
                    </a:lnTo>
                    <a:lnTo>
                      <a:pt x="35" y="0"/>
                    </a:lnTo>
                    <a:lnTo>
                      <a:pt x="9" y="3"/>
                    </a:lnTo>
                    <a:lnTo>
                      <a:pt x="8" y="4"/>
                    </a:lnTo>
                    <a:lnTo>
                      <a:pt x="6" y="5"/>
                    </a:lnTo>
                    <a:lnTo>
                      <a:pt x="5" y="6"/>
                    </a:lnTo>
                    <a:lnTo>
                      <a:pt x="3" y="6"/>
                    </a:lnTo>
                    <a:lnTo>
                      <a:pt x="1" y="5"/>
                    </a:lnTo>
                    <a:close/>
                  </a:path>
                </a:pathLst>
              </a:custGeom>
              <a:solidFill>
                <a:srgbClr val="FFCE85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42" name="Freeform 58"/>
              <p:cNvSpPr>
                <a:spLocks/>
              </p:cNvSpPr>
              <p:nvPr/>
            </p:nvSpPr>
            <p:spPr bwMode="auto">
              <a:xfrm>
                <a:off x="3657" y="2423"/>
                <a:ext cx="240" cy="405"/>
              </a:xfrm>
              <a:custGeom>
                <a:avLst/>
                <a:gdLst>
                  <a:gd name="T0" fmla="*/ 5867 w 47"/>
                  <a:gd name="T1" fmla="*/ 0 h 83"/>
                  <a:gd name="T2" fmla="*/ 2007 w 47"/>
                  <a:gd name="T3" fmla="*/ 239 h 83"/>
                  <a:gd name="T4" fmla="*/ 2007 w 47"/>
                  <a:gd name="T5" fmla="*/ 356 h 83"/>
                  <a:gd name="T6" fmla="*/ 1588 w 47"/>
                  <a:gd name="T7" fmla="*/ 571 h 83"/>
                  <a:gd name="T8" fmla="*/ 1588 w 47"/>
                  <a:gd name="T9" fmla="*/ 927 h 83"/>
                  <a:gd name="T10" fmla="*/ 1588 w 47"/>
                  <a:gd name="T11" fmla="*/ 1283 h 83"/>
                  <a:gd name="T12" fmla="*/ 1460 w 47"/>
                  <a:gd name="T13" fmla="*/ 1405 h 83"/>
                  <a:gd name="T14" fmla="*/ 1200 w 47"/>
                  <a:gd name="T15" fmla="*/ 1620 h 83"/>
                  <a:gd name="T16" fmla="*/ 940 w 47"/>
                  <a:gd name="T17" fmla="*/ 1859 h 83"/>
                  <a:gd name="T18" fmla="*/ 807 w 47"/>
                  <a:gd name="T19" fmla="*/ 1976 h 83"/>
                  <a:gd name="T20" fmla="*/ 807 w 47"/>
                  <a:gd name="T21" fmla="*/ 2215 h 83"/>
                  <a:gd name="T22" fmla="*/ 679 w 47"/>
                  <a:gd name="T23" fmla="*/ 2430 h 83"/>
                  <a:gd name="T24" fmla="*/ 679 w 47"/>
                  <a:gd name="T25" fmla="*/ 2547 h 83"/>
                  <a:gd name="T26" fmla="*/ 521 w 47"/>
                  <a:gd name="T27" fmla="*/ 2903 h 83"/>
                  <a:gd name="T28" fmla="*/ 393 w 47"/>
                  <a:gd name="T29" fmla="*/ 3142 h 83"/>
                  <a:gd name="T30" fmla="*/ 521 w 47"/>
                  <a:gd name="T31" fmla="*/ 3474 h 83"/>
                  <a:gd name="T32" fmla="*/ 679 w 47"/>
                  <a:gd name="T33" fmla="*/ 3596 h 83"/>
                  <a:gd name="T34" fmla="*/ 679 w 47"/>
                  <a:gd name="T35" fmla="*/ 3835 h 83"/>
                  <a:gd name="T36" fmla="*/ 679 w 47"/>
                  <a:gd name="T37" fmla="*/ 3835 h 83"/>
                  <a:gd name="T38" fmla="*/ 679 w 47"/>
                  <a:gd name="T39" fmla="*/ 3952 h 83"/>
                  <a:gd name="T40" fmla="*/ 679 w 47"/>
                  <a:gd name="T41" fmla="*/ 3952 h 83"/>
                  <a:gd name="T42" fmla="*/ 521 w 47"/>
                  <a:gd name="T43" fmla="*/ 4192 h 83"/>
                  <a:gd name="T44" fmla="*/ 679 w 47"/>
                  <a:gd name="T45" fmla="*/ 4309 h 83"/>
                  <a:gd name="T46" fmla="*/ 521 w 47"/>
                  <a:gd name="T47" fmla="*/ 4406 h 83"/>
                  <a:gd name="T48" fmla="*/ 807 w 47"/>
                  <a:gd name="T49" fmla="*/ 4880 h 83"/>
                  <a:gd name="T50" fmla="*/ 807 w 47"/>
                  <a:gd name="T51" fmla="*/ 5236 h 83"/>
                  <a:gd name="T52" fmla="*/ 940 w 47"/>
                  <a:gd name="T53" fmla="*/ 5450 h 83"/>
                  <a:gd name="T54" fmla="*/ 1067 w 47"/>
                  <a:gd name="T55" fmla="*/ 5572 h 83"/>
                  <a:gd name="T56" fmla="*/ 1067 w 47"/>
                  <a:gd name="T57" fmla="*/ 5690 h 83"/>
                  <a:gd name="T58" fmla="*/ 807 w 47"/>
                  <a:gd name="T59" fmla="*/ 5812 h 83"/>
                  <a:gd name="T60" fmla="*/ 807 w 47"/>
                  <a:gd name="T61" fmla="*/ 5929 h 83"/>
                  <a:gd name="T62" fmla="*/ 679 w 47"/>
                  <a:gd name="T63" fmla="*/ 6260 h 83"/>
                  <a:gd name="T64" fmla="*/ 393 w 47"/>
                  <a:gd name="T65" fmla="*/ 6856 h 83"/>
                  <a:gd name="T66" fmla="*/ 0 w 47"/>
                  <a:gd name="T67" fmla="*/ 7666 h 83"/>
                  <a:gd name="T68" fmla="*/ 0 w 47"/>
                  <a:gd name="T69" fmla="*/ 8237 h 83"/>
                  <a:gd name="T70" fmla="*/ 3600 w 47"/>
                  <a:gd name="T71" fmla="*/ 8144 h 83"/>
                  <a:gd name="T72" fmla="*/ 3600 w 47"/>
                  <a:gd name="T73" fmla="*/ 8237 h 83"/>
                  <a:gd name="T74" fmla="*/ 3467 w 47"/>
                  <a:gd name="T75" fmla="*/ 8476 h 83"/>
                  <a:gd name="T76" fmla="*/ 3600 w 47"/>
                  <a:gd name="T77" fmla="*/ 8954 h 83"/>
                  <a:gd name="T78" fmla="*/ 3860 w 47"/>
                  <a:gd name="T79" fmla="*/ 9286 h 83"/>
                  <a:gd name="T80" fmla="*/ 3988 w 47"/>
                  <a:gd name="T81" fmla="*/ 9642 h 83"/>
                  <a:gd name="T82" fmla="*/ 4249 w 47"/>
                  <a:gd name="T83" fmla="*/ 9642 h 83"/>
                  <a:gd name="T84" fmla="*/ 4667 w 47"/>
                  <a:gd name="T85" fmla="*/ 9403 h 83"/>
                  <a:gd name="T86" fmla="*/ 5449 w 47"/>
                  <a:gd name="T87" fmla="*/ 9169 h 83"/>
                  <a:gd name="T88" fmla="*/ 5734 w 47"/>
                  <a:gd name="T89" fmla="*/ 9169 h 83"/>
                  <a:gd name="T90" fmla="*/ 5995 w 47"/>
                  <a:gd name="T91" fmla="*/ 9071 h 83"/>
                  <a:gd name="T92" fmla="*/ 6128 w 47"/>
                  <a:gd name="T93" fmla="*/ 9169 h 83"/>
                  <a:gd name="T94" fmla="*/ 6260 w 47"/>
                  <a:gd name="T95" fmla="*/ 9286 h 83"/>
                  <a:gd name="T96" fmla="*/ 6260 w 47"/>
                  <a:gd name="T97" fmla="*/ 9169 h 83"/>
                  <a:gd name="T98" fmla="*/ 5867 w 47"/>
                  <a:gd name="T99" fmla="*/ 6260 h 83"/>
                  <a:gd name="T100" fmla="*/ 5867 w 47"/>
                  <a:gd name="T101" fmla="*/ 6046 h 83"/>
                  <a:gd name="T102" fmla="*/ 5995 w 47"/>
                  <a:gd name="T103" fmla="*/ 239 h 83"/>
                  <a:gd name="T104" fmla="*/ 5867 w 47"/>
                  <a:gd name="T105" fmla="*/ 0 h 83"/>
                  <a:gd name="T106" fmla="*/ 5867 w 47"/>
                  <a:gd name="T107" fmla="*/ 0 h 83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47"/>
                  <a:gd name="T163" fmla="*/ 0 h 83"/>
                  <a:gd name="T164" fmla="*/ 47 w 47"/>
                  <a:gd name="T165" fmla="*/ 83 h 83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47" h="83">
                    <a:moveTo>
                      <a:pt x="44" y="0"/>
                    </a:moveTo>
                    <a:lnTo>
                      <a:pt x="15" y="2"/>
                    </a:lnTo>
                    <a:lnTo>
                      <a:pt x="15" y="3"/>
                    </a:lnTo>
                    <a:lnTo>
                      <a:pt x="12" y="5"/>
                    </a:lnTo>
                    <a:lnTo>
                      <a:pt x="12" y="8"/>
                    </a:lnTo>
                    <a:lnTo>
                      <a:pt x="12" y="11"/>
                    </a:lnTo>
                    <a:lnTo>
                      <a:pt x="11" y="12"/>
                    </a:lnTo>
                    <a:lnTo>
                      <a:pt x="9" y="14"/>
                    </a:lnTo>
                    <a:lnTo>
                      <a:pt x="7" y="16"/>
                    </a:lnTo>
                    <a:lnTo>
                      <a:pt x="6" y="17"/>
                    </a:lnTo>
                    <a:lnTo>
                      <a:pt x="6" y="19"/>
                    </a:lnTo>
                    <a:lnTo>
                      <a:pt x="5" y="21"/>
                    </a:lnTo>
                    <a:lnTo>
                      <a:pt x="5" y="22"/>
                    </a:lnTo>
                    <a:lnTo>
                      <a:pt x="4" y="25"/>
                    </a:lnTo>
                    <a:lnTo>
                      <a:pt x="3" y="27"/>
                    </a:lnTo>
                    <a:lnTo>
                      <a:pt x="4" y="30"/>
                    </a:lnTo>
                    <a:lnTo>
                      <a:pt x="5" y="31"/>
                    </a:lnTo>
                    <a:lnTo>
                      <a:pt x="5" y="33"/>
                    </a:lnTo>
                    <a:lnTo>
                      <a:pt x="5" y="34"/>
                    </a:lnTo>
                    <a:lnTo>
                      <a:pt x="4" y="36"/>
                    </a:lnTo>
                    <a:lnTo>
                      <a:pt x="5" y="37"/>
                    </a:lnTo>
                    <a:lnTo>
                      <a:pt x="4" y="38"/>
                    </a:lnTo>
                    <a:lnTo>
                      <a:pt x="6" y="42"/>
                    </a:lnTo>
                    <a:lnTo>
                      <a:pt x="6" y="45"/>
                    </a:lnTo>
                    <a:lnTo>
                      <a:pt x="7" y="47"/>
                    </a:lnTo>
                    <a:lnTo>
                      <a:pt x="8" y="48"/>
                    </a:lnTo>
                    <a:lnTo>
                      <a:pt x="8" y="49"/>
                    </a:lnTo>
                    <a:lnTo>
                      <a:pt x="6" y="50"/>
                    </a:lnTo>
                    <a:lnTo>
                      <a:pt x="6" y="51"/>
                    </a:lnTo>
                    <a:lnTo>
                      <a:pt x="5" y="54"/>
                    </a:lnTo>
                    <a:lnTo>
                      <a:pt x="3" y="59"/>
                    </a:lnTo>
                    <a:lnTo>
                      <a:pt x="0" y="66"/>
                    </a:lnTo>
                    <a:lnTo>
                      <a:pt x="0" y="71"/>
                    </a:lnTo>
                    <a:lnTo>
                      <a:pt x="27" y="70"/>
                    </a:lnTo>
                    <a:lnTo>
                      <a:pt x="27" y="71"/>
                    </a:lnTo>
                    <a:lnTo>
                      <a:pt x="26" y="73"/>
                    </a:lnTo>
                    <a:lnTo>
                      <a:pt x="27" y="77"/>
                    </a:lnTo>
                    <a:lnTo>
                      <a:pt x="29" y="80"/>
                    </a:lnTo>
                    <a:lnTo>
                      <a:pt x="30" y="83"/>
                    </a:lnTo>
                    <a:lnTo>
                      <a:pt x="32" y="83"/>
                    </a:lnTo>
                    <a:lnTo>
                      <a:pt x="35" y="81"/>
                    </a:lnTo>
                    <a:lnTo>
                      <a:pt x="41" y="79"/>
                    </a:lnTo>
                    <a:lnTo>
                      <a:pt x="43" y="79"/>
                    </a:lnTo>
                    <a:lnTo>
                      <a:pt x="45" y="78"/>
                    </a:lnTo>
                    <a:lnTo>
                      <a:pt x="46" y="79"/>
                    </a:lnTo>
                    <a:lnTo>
                      <a:pt x="47" y="80"/>
                    </a:lnTo>
                    <a:lnTo>
                      <a:pt x="47" y="79"/>
                    </a:lnTo>
                    <a:lnTo>
                      <a:pt x="44" y="54"/>
                    </a:lnTo>
                    <a:lnTo>
                      <a:pt x="44" y="52"/>
                    </a:lnTo>
                    <a:lnTo>
                      <a:pt x="45" y="2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FFCE85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43" name="Freeform 59"/>
              <p:cNvSpPr>
                <a:spLocks/>
              </p:cNvSpPr>
              <p:nvPr/>
            </p:nvSpPr>
            <p:spPr bwMode="auto">
              <a:xfrm>
                <a:off x="4324" y="1721"/>
                <a:ext cx="404" cy="249"/>
              </a:xfrm>
              <a:custGeom>
                <a:avLst/>
                <a:gdLst>
                  <a:gd name="T0" fmla="*/ 2537 w 79"/>
                  <a:gd name="T1" fmla="*/ 5698 h 51"/>
                  <a:gd name="T2" fmla="*/ 7349 w 79"/>
                  <a:gd name="T3" fmla="*/ 4887 h 51"/>
                  <a:gd name="T4" fmla="*/ 8842 w 79"/>
                  <a:gd name="T5" fmla="*/ 4648 h 51"/>
                  <a:gd name="T6" fmla="*/ 8970 w 79"/>
                  <a:gd name="T7" fmla="*/ 4648 h 51"/>
                  <a:gd name="T8" fmla="*/ 8970 w 79"/>
                  <a:gd name="T9" fmla="*/ 4531 h 51"/>
                  <a:gd name="T10" fmla="*/ 8970 w 79"/>
                  <a:gd name="T11" fmla="*/ 4433 h 51"/>
                  <a:gd name="T12" fmla="*/ 9103 w 79"/>
                  <a:gd name="T13" fmla="*/ 4316 h 51"/>
                  <a:gd name="T14" fmla="*/ 9364 w 79"/>
                  <a:gd name="T15" fmla="*/ 4316 h 51"/>
                  <a:gd name="T16" fmla="*/ 9491 w 79"/>
                  <a:gd name="T17" fmla="*/ 4316 h 51"/>
                  <a:gd name="T18" fmla="*/ 9885 w 79"/>
                  <a:gd name="T19" fmla="*/ 4077 h 51"/>
                  <a:gd name="T20" fmla="*/ 9885 w 79"/>
                  <a:gd name="T21" fmla="*/ 3838 h 51"/>
                  <a:gd name="T22" fmla="*/ 10305 w 79"/>
                  <a:gd name="T23" fmla="*/ 3598 h 51"/>
                  <a:gd name="T24" fmla="*/ 10565 w 79"/>
                  <a:gd name="T25" fmla="*/ 3481 h 51"/>
                  <a:gd name="T26" fmla="*/ 10565 w 79"/>
                  <a:gd name="T27" fmla="*/ 3383 h 51"/>
                  <a:gd name="T28" fmla="*/ 10305 w 79"/>
                  <a:gd name="T29" fmla="*/ 3266 h 51"/>
                  <a:gd name="T30" fmla="*/ 10172 w 79"/>
                  <a:gd name="T31" fmla="*/ 3144 h 51"/>
                  <a:gd name="T32" fmla="*/ 10044 w 79"/>
                  <a:gd name="T33" fmla="*/ 3144 h 51"/>
                  <a:gd name="T34" fmla="*/ 10044 w 79"/>
                  <a:gd name="T35" fmla="*/ 3027 h 51"/>
                  <a:gd name="T36" fmla="*/ 9752 w 79"/>
                  <a:gd name="T37" fmla="*/ 3027 h 51"/>
                  <a:gd name="T38" fmla="*/ 9752 w 79"/>
                  <a:gd name="T39" fmla="*/ 2788 h 51"/>
                  <a:gd name="T40" fmla="*/ 9491 w 79"/>
                  <a:gd name="T41" fmla="*/ 2788 h 51"/>
                  <a:gd name="T42" fmla="*/ 9491 w 79"/>
                  <a:gd name="T43" fmla="*/ 2671 h 51"/>
                  <a:gd name="T44" fmla="*/ 9491 w 79"/>
                  <a:gd name="T45" fmla="*/ 2334 h 51"/>
                  <a:gd name="T46" fmla="*/ 9624 w 79"/>
                  <a:gd name="T47" fmla="*/ 2334 h 51"/>
                  <a:gd name="T48" fmla="*/ 9491 w 79"/>
                  <a:gd name="T49" fmla="*/ 2099 h 51"/>
                  <a:gd name="T50" fmla="*/ 9364 w 79"/>
                  <a:gd name="T51" fmla="*/ 1977 h 51"/>
                  <a:gd name="T52" fmla="*/ 9364 w 79"/>
                  <a:gd name="T53" fmla="*/ 1977 h 51"/>
                  <a:gd name="T54" fmla="*/ 9491 w 79"/>
                  <a:gd name="T55" fmla="*/ 1860 h 51"/>
                  <a:gd name="T56" fmla="*/ 9624 w 79"/>
                  <a:gd name="T57" fmla="*/ 1738 h 51"/>
                  <a:gd name="T58" fmla="*/ 9752 w 79"/>
                  <a:gd name="T59" fmla="*/ 1406 h 51"/>
                  <a:gd name="T60" fmla="*/ 9752 w 79"/>
                  <a:gd name="T61" fmla="*/ 1289 h 51"/>
                  <a:gd name="T62" fmla="*/ 9885 w 79"/>
                  <a:gd name="T63" fmla="*/ 1167 h 51"/>
                  <a:gd name="T64" fmla="*/ 9885 w 79"/>
                  <a:gd name="T65" fmla="*/ 1050 h 51"/>
                  <a:gd name="T66" fmla="*/ 9752 w 79"/>
                  <a:gd name="T67" fmla="*/ 1050 h 51"/>
                  <a:gd name="T68" fmla="*/ 9364 w 79"/>
                  <a:gd name="T69" fmla="*/ 928 h 51"/>
                  <a:gd name="T70" fmla="*/ 9364 w 79"/>
                  <a:gd name="T71" fmla="*/ 928 h 51"/>
                  <a:gd name="T72" fmla="*/ 9231 w 79"/>
                  <a:gd name="T73" fmla="*/ 810 h 51"/>
                  <a:gd name="T74" fmla="*/ 9231 w 79"/>
                  <a:gd name="T75" fmla="*/ 693 h 51"/>
                  <a:gd name="T76" fmla="*/ 8970 w 79"/>
                  <a:gd name="T77" fmla="*/ 356 h 51"/>
                  <a:gd name="T78" fmla="*/ 8842 w 79"/>
                  <a:gd name="T79" fmla="*/ 356 h 51"/>
                  <a:gd name="T80" fmla="*/ 8842 w 79"/>
                  <a:gd name="T81" fmla="*/ 239 h 51"/>
                  <a:gd name="T82" fmla="*/ 8683 w 79"/>
                  <a:gd name="T83" fmla="*/ 239 h 51"/>
                  <a:gd name="T84" fmla="*/ 8683 w 79"/>
                  <a:gd name="T85" fmla="*/ 239 h 51"/>
                  <a:gd name="T86" fmla="*/ 8683 w 79"/>
                  <a:gd name="T87" fmla="*/ 117 h 51"/>
                  <a:gd name="T88" fmla="*/ 8550 w 79"/>
                  <a:gd name="T89" fmla="*/ 0 h 51"/>
                  <a:gd name="T90" fmla="*/ 1202 w 79"/>
                  <a:gd name="T91" fmla="*/ 1289 h 51"/>
                  <a:gd name="T92" fmla="*/ 1074 w 79"/>
                  <a:gd name="T93" fmla="*/ 810 h 51"/>
                  <a:gd name="T94" fmla="*/ 680 w 79"/>
                  <a:gd name="T95" fmla="*/ 1167 h 51"/>
                  <a:gd name="T96" fmla="*/ 680 w 79"/>
                  <a:gd name="T97" fmla="*/ 1167 h 51"/>
                  <a:gd name="T98" fmla="*/ 522 w 79"/>
                  <a:gd name="T99" fmla="*/ 1050 h 51"/>
                  <a:gd name="T100" fmla="*/ 522 w 79"/>
                  <a:gd name="T101" fmla="*/ 1050 h 51"/>
                  <a:gd name="T102" fmla="*/ 394 w 79"/>
                  <a:gd name="T103" fmla="*/ 1289 h 51"/>
                  <a:gd name="T104" fmla="*/ 133 w 79"/>
                  <a:gd name="T105" fmla="*/ 1504 h 51"/>
                  <a:gd name="T106" fmla="*/ 0 w 79"/>
                  <a:gd name="T107" fmla="*/ 1621 h 51"/>
                  <a:gd name="T108" fmla="*/ 522 w 79"/>
                  <a:gd name="T109" fmla="*/ 4194 h 51"/>
                  <a:gd name="T110" fmla="*/ 813 w 79"/>
                  <a:gd name="T111" fmla="*/ 5937 h 51"/>
                  <a:gd name="T112" fmla="*/ 2537 w 79"/>
                  <a:gd name="T113" fmla="*/ 5698 h 51"/>
                  <a:gd name="T114" fmla="*/ 2537 w 79"/>
                  <a:gd name="T115" fmla="*/ 5698 h 51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79"/>
                  <a:gd name="T175" fmla="*/ 0 h 51"/>
                  <a:gd name="T176" fmla="*/ 79 w 79"/>
                  <a:gd name="T177" fmla="*/ 51 h 51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79" h="51">
                    <a:moveTo>
                      <a:pt x="19" y="49"/>
                    </a:moveTo>
                    <a:lnTo>
                      <a:pt x="55" y="42"/>
                    </a:lnTo>
                    <a:lnTo>
                      <a:pt x="66" y="40"/>
                    </a:lnTo>
                    <a:lnTo>
                      <a:pt x="67" y="40"/>
                    </a:lnTo>
                    <a:lnTo>
                      <a:pt x="67" y="39"/>
                    </a:lnTo>
                    <a:lnTo>
                      <a:pt x="67" y="38"/>
                    </a:lnTo>
                    <a:lnTo>
                      <a:pt x="68" y="37"/>
                    </a:lnTo>
                    <a:lnTo>
                      <a:pt x="70" y="37"/>
                    </a:lnTo>
                    <a:lnTo>
                      <a:pt x="71" y="37"/>
                    </a:lnTo>
                    <a:lnTo>
                      <a:pt x="74" y="35"/>
                    </a:lnTo>
                    <a:lnTo>
                      <a:pt x="74" y="33"/>
                    </a:lnTo>
                    <a:lnTo>
                      <a:pt x="77" y="31"/>
                    </a:lnTo>
                    <a:lnTo>
                      <a:pt x="79" y="30"/>
                    </a:lnTo>
                    <a:lnTo>
                      <a:pt x="79" y="29"/>
                    </a:lnTo>
                    <a:lnTo>
                      <a:pt x="77" y="28"/>
                    </a:lnTo>
                    <a:lnTo>
                      <a:pt x="76" y="27"/>
                    </a:lnTo>
                    <a:lnTo>
                      <a:pt x="75" y="27"/>
                    </a:lnTo>
                    <a:lnTo>
                      <a:pt x="75" y="26"/>
                    </a:lnTo>
                    <a:lnTo>
                      <a:pt x="73" y="26"/>
                    </a:lnTo>
                    <a:lnTo>
                      <a:pt x="73" y="24"/>
                    </a:lnTo>
                    <a:lnTo>
                      <a:pt x="71" y="24"/>
                    </a:lnTo>
                    <a:lnTo>
                      <a:pt x="71" y="23"/>
                    </a:lnTo>
                    <a:lnTo>
                      <a:pt x="71" y="20"/>
                    </a:lnTo>
                    <a:lnTo>
                      <a:pt x="72" y="20"/>
                    </a:lnTo>
                    <a:lnTo>
                      <a:pt x="71" y="18"/>
                    </a:lnTo>
                    <a:lnTo>
                      <a:pt x="70" y="17"/>
                    </a:lnTo>
                    <a:lnTo>
                      <a:pt x="71" y="16"/>
                    </a:lnTo>
                    <a:lnTo>
                      <a:pt x="72" y="15"/>
                    </a:lnTo>
                    <a:lnTo>
                      <a:pt x="73" y="12"/>
                    </a:lnTo>
                    <a:lnTo>
                      <a:pt x="73" y="11"/>
                    </a:lnTo>
                    <a:lnTo>
                      <a:pt x="74" y="10"/>
                    </a:lnTo>
                    <a:lnTo>
                      <a:pt x="74" y="9"/>
                    </a:lnTo>
                    <a:lnTo>
                      <a:pt x="73" y="9"/>
                    </a:lnTo>
                    <a:lnTo>
                      <a:pt x="70" y="8"/>
                    </a:lnTo>
                    <a:lnTo>
                      <a:pt x="69" y="7"/>
                    </a:lnTo>
                    <a:lnTo>
                      <a:pt x="69" y="6"/>
                    </a:lnTo>
                    <a:lnTo>
                      <a:pt x="67" y="3"/>
                    </a:lnTo>
                    <a:lnTo>
                      <a:pt x="66" y="3"/>
                    </a:lnTo>
                    <a:lnTo>
                      <a:pt x="66" y="2"/>
                    </a:lnTo>
                    <a:lnTo>
                      <a:pt x="65" y="2"/>
                    </a:lnTo>
                    <a:lnTo>
                      <a:pt x="65" y="1"/>
                    </a:lnTo>
                    <a:lnTo>
                      <a:pt x="64" y="0"/>
                    </a:lnTo>
                    <a:lnTo>
                      <a:pt x="9" y="11"/>
                    </a:lnTo>
                    <a:lnTo>
                      <a:pt x="8" y="7"/>
                    </a:lnTo>
                    <a:lnTo>
                      <a:pt x="5" y="10"/>
                    </a:lnTo>
                    <a:lnTo>
                      <a:pt x="4" y="9"/>
                    </a:lnTo>
                    <a:lnTo>
                      <a:pt x="3" y="11"/>
                    </a:lnTo>
                    <a:lnTo>
                      <a:pt x="1" y="13"/>
                    </a:lnTo>
                    <a:lnTo>
                      <a:pt x="0" y="14"/>
                    </a:lnTo>
                    <a:lnTo>
                      <a:pt x="4" y="36"/>
                    </a:lnTo>
                    <a:lnTo>
                      <a:pt x="6" y="51"/>
                    </a:lnTo>
                    <a:lnTo>
                      <a:pt x="19" y="49"/>
                    </a:lnTo>
                    <a:close/>
                  </a:path>
                </a:pathLst>
              </a:custGeom>
              <a:solidFill>
                <a:srgbClr val="FFCE85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44" name="Freeform 61"/>
              <p:cNvSpPr>
                <a:spLocks/>
              </p:cNvSpPr>
              <p:nvPr/>
            </p:nvSpPr>
            <p:spPr bwMode="auto">
              <a:xfrm>
                <a:off x="4225" y="2350"/>
                <a:ext cx="354" cy="258"/>
              </a:xfrm>
              <a:custGeom>
                <a:avLst/>
                <a:gdLst>
                  <a:gd name="T0" fmla="*/ 5525 w 69"/>
                  <a:gd name="T1" fmla="*/ 6114 h 53"/>
                  <a:gd name="T2" fmla="*/ 5130 w 69"/>
                  <a:gd name="T3" fmla="*/ 5997 h 53"/>
                  <a:gd name="T4" fmla="*/ 5002 w 69"/>
                  <a:gd name="T5" fmla="*/ 5545 h 53"/>
                  <a:gd name="T6" fmla="*/ 4448 w 69"/>
                  <a:gd name="T7" fmla="*/ 5072 h 53"/>
                  <a:gd name="T8" fmla="*/ 4186 w 69"/>
                  <a:gd name="T9" fmla="*/ 4503 h 53"/>
                  <a:gd name="T10" fmla="*/ 3920 w 69"/>
                  <a:gd name="T11" fmla="*/ 4264 h 53"/>
                  <a:gd name="T12" fmla="*/ 3371 w 69"/>
                  <a:gd name="T13" fmla="*/ 3933 h 53"/>
                  <a:gd name="T14" fmla="*/ 3104 w 69"/>
                  <a:gd name="T15" fmla="*/ 3695 h 53"/>
                  <a:gd name="T16" fmla="*/ 2976 w 69"/>
                  <a:gd name="T17" fmla="*/ 3461 h 53"/>
                  <a:gd name="T18" fmla="*/ 2027 w 69"/>
                  <a:gd name="T19" fmla="*/ 2892 h 53"/>
                  <a:gd name="T20" fmla="*/ 1765 w 69"/>
                  <a:gd name="T21" fmla="*/ 2653 h 53"/>
                  <a:gd name="T22" fmla="*/ 1344 w 69"/>
                  <a:gd name="T23" fmla="*/ 2181 h 53"/>
                  <a:gd name="T24" fmla="*/ 1077 w 69"/>
                  <a:gd name="T25" fmla="*/ 1850 h 53"/>
                  <a:gd name="T26" fmla="*/ 133 w 69"/>
                  <a:gd name="T27" fmla="*/ 1611 h 53"/>
                  <a:gd name="T28" fmla="*/ 133 w 69"/>
                  <a:gd name="T29" fmla="*/ 1163 h 53"/>
                  <a:gd name="T30" fmla="*/ 395 w 69"/>
                  <a:gd name="T31" fmla="*/ 925 h 53"/>
                  <a:gd name="T32" fmla="*/ 395 w 69"/>
                  <a:gd name="T33" fmla="*/ 808 h 53"/>
                  <a:gd name="T34" fmla="*/ 1077 w 69"/>
                  <a:gd name="T35" fmla="*/ 570 h 53"/>
                  <a:gd name="T36" fmla="*/ 1631 w 69"/>
                  <a:gd name="T37" fmla="*/ 355 h 53"/>
                  <a:gd name="T38" fmla="*/ 1765 w 69"/>
                  <a:gd name="T39" fmla="*/ 239 h 53"/>
                  <a:gd name="T40" fmla="*/ 4186 w 69"/>
                  <a:gd name="T41" fmla="*/ 117 h 53"/>
                  <a:gd name="T42" fmla="*/ 4186 w 69"/>
                  <a:gd name="T43" fmla="*/ 239 h 53"/>
                  <a:gd name="T44" fmla="*/ 4735 w 69"/>
                  <a:gd name="T45" fmla="*/ 448 h 53"/>
                  <a:gd name="T46" fmla="*/ 6895 w 69"/>
                  <a:gd name="T47" fmla="*/ 448 h 53"/>
                  <a:gd name="T48" fmla="*/ 9189 w 69"/>
                  <a:gd name="T49" fmla="*/ 1967 h 53"/>
                  <a:gd name="T50" fmla="*/ 8922 w 69"/>
                  <a:gd name="T51" fmla="*/ 2181 h 53"/>
                  <a:gd name="T52" fmla="*/ 8501 w 69"/>
                  <a:gd name="T53" fmla="*/ 2775 h 53"/>
                  <a:gd name="T54" fmla="*/ 8368 w 69"/>
                  <a:gd name="T55" fmla="*/ 3223 h 53"/>
                  <a:gd name="T56" fmla="*/ 8368 w 69"/>
                  <a:gd name="T57" fmla="*/ 3461 h 53"/>
                  <a:gd name="T58" fmla="*/ 8106 w 69"/>
                  <a:gd name="T59" fmla="*/ 3578 h 53"/>
                  <a:gd name="T60" fmla="*/ 7978 w 69"/>
                  <a:gd name="T61" fmla="*/ 3816 h 53"/>
                  <a:gd name="T62" fmla="*/ 7685 w 69"/>
                  <a:gd name="T63" fmla="*/ 4031 h 53"/>
                  <a:gd name="T64" fmla="*/ 7157 w 69"/>
                  <a:gd name="T65" fmla="*/ 4503 h 53"/>
                  <a:gd name="T66" fmla="*/ 6767 w 69"/>
                  <a:gd name="T67" fmla="*/ 4741 h 53"/>
                  <a:gd name="T68" fmla="*/ 6608 w 69"/>
                  <a:gd name="T69" fmla="*/ 4951 h 53"/>
                  <a:gd name="T70" fmla="*/ 6213 w 69"/>
                  <a:gd name="T71" fmla="*/ 5072 h 53"/>
                  <a:gd name="T72" fmla="*/ 6213 w 69"/>
                  <a:gd name="T73" fmla="*/ 5189 h 53"/>
                  <a:gd name="T74" fmla="*/ 6080 w 69"/>
                  <a:gd name="T75" fmla="*/ 5428 h 53"/>
                  <a:gd name="T76" fmla="*/ 5818 w 69"/>
                  <a:gd name="T77" fmla="*/ 5545 h 53"/>
                  <a:gd name="T78" fmla="*/ 5818 w 69"/>
                  <a:gd name="T79" fmla="*/ 5545 h 53"/>
                  <a:gd name="T80" fmla="*/ 5818 w 69"/>
                  <a:gd name="T81" fmla="*/ 5661 h 53"/>
                  <a:gd name="T82" fmla="*/ 5946 w 69"/>
                  <a:gd name="T83" fmla="*/ 5759 h 53"/>
                  <a:gd name="T84" fmla="*/ 5659 w 69"/>
                  <a:gd name="T85" fmla="*/ 5876 h 53"/>
                  <a:gd name="T86" fmla="*/ 5525 w 69"/>
                  <a:gd name="T87" fmla="*/ 5997 h 53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69"/>
                  <a:gd name="T133" fmla="*/ 0 h 53"/>
                  <a:gd name="T134" fmla="*/ 69 w 69"/>
                  <a:gd name="T135" fmla="*/ 53 h 53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69" h="53">
                    <a:moveTo>
                      <a:pt x="41" y="52"/>
                    </a:moveTo>
                    <a:lnTo>
                      <a:pt x="41" y="53"/>
                    </a:lnTo>
                    <a:lnTo>
                      <a:pt x="39" y="52"/>
                    </a:lnTo>
                    <a:lnTo>
                      <a:pt x="38" y="52"/>
                    </a:lnTo>
                    <a:lnTo>
                      <a:pt x="38" y="51"/>
                    </a:lnTo>
                    <a:lnTo>
                      <a:pt x="37" y="48"/>
                    </a:lnTo>
                    <a:lnTo>
                      <a:pt x="35" y="45"/>
                    </a:lnTo>
                    <a:lnTo>
                      <a:pt x="33" y="44"/>
                    </a:lnTo>
                    <a:lnTo>
                      <a:pt x="32" y="41"/>
                    </a:lnTo>
                    <a:lnTo>
                      <a:pt x="31" y="39"/>
                    </a:lnTo>
                    <a:lnTo>
                      <a:pt x="30" y="37"/>
                    </a:lnTo>
                    <a:lnTo>
                      <a:pt x="29" y="37"/>
                    </a:lnTo>
                    <a:lnTo>
                      <a:pt x="26" y="36"/>
                    </a:lnTo>
                    <a:lnTo>
                      <a:pt x="25" y="34"/>
                    </a:lnTo>
                    <a:lnTo>
                      <a:pt x="23" y="33"/>
                    </a:lnTo>
                    <a:lnTo>
                      <a:pt x="23" y="32"/>
                    </a:lnTo>
                    <a:lnTo>
                      <a:pt x="22" y="30"/>
                    </a:lnTo>
                    <a:lnTo>
                      <a:pt x="19" y="29"/>
                    </a:lnTo>
                    <a:lnTo>
                      <a:pt x="15" y="25"/>
                    </a:lnTo>
                    <a:lnTo>
                      <a:pt x="13" y="24"/>
                    </a:lnTo>
                    <a:lnTo>
                      <a:pt x="13" y="23"/>
                    </a:lnTo>
                    <a:lnTo>
                      <a:pt x="11" y="21"/>
                    </a:lnTo>
                    <a:lnTo>
                      <a:pt x="10" y="19"/>
                    </a:lnTo>
                    <a:lnTo>
                      <a:pt x="8" y="17"/>
                    </a:lnTo>
                    <a:lnTo>
                      <a:pt x="8" y="16"/>
                    </a:lnTo>
                    <a:lnTo>
                      <a:pt x="5" y="16"/>
                    </a:lnTo>
                    <a:lnTo>
                      <a:pt x="1" y="14"/>
                    </a:lnTo>
                    <a:lnTo>
                      <a:pt x="0" y="13"/>
                    </a:lnTo>
                    <a:lnTo>
                      <a:pt x="1" y="10"/>
                    </a:lnTo>
                    <a:lnTo>
                      <a:pt x="2" y="9"/>
                    </a:lnTo>
                    <a:lnTo>
                      <a:pt x="3" y="8"/>
                    </a:lnTo>
                    <a:lnTo>
                      <a:pt x="3" y="7"/>
                    </a:lnTo>
                    <a:lnTo>
                      <a:pt x="7" y="5"/>
                    </a:lnTo>
                    <a:lnTo>
                      <a:pt x="8" y="5"/>
                    </a:lnTo>
                    <a:lnTo>
                      <a:pt x="12" y="3"/>
                    </a:lnTo>
                    <a:lnTo>
                      <a:pt x="12" y="2"/>
                    </a:lnTo>
                    <a:lnTo>
                      <a:pt x="13" y="2"/>
                    </a:lnTo>
                    <a:lnTo>
                      <a:pt x="31" y="0"/>
                    </a:lnTo>
                    <a:lnTo>
                      <a:pt x="31" y="1"/>
                    </a:lnTo>
                    <a:lnTo>
                      <a:pt x="31" y="2"/>
                    </a:lnTo>
                    <a:lnTo>
                      <a:pt x="32" y="1"/>
                    </a:lnTo>
                    <a:lnTo>
                      <a:pt x="35" y="4"/>
                    </a:lnTo>
                    <a:lnTo>
                      <a:pt x="36" y="6"/>
                    </a:lnTo>
                    <a:lnTo>
                      <a:pt x="51" y="4"/>
                    </a:lnTo>
                    <a:lnTo>
                      <a:pt x="69" y="16"/>
                    </a:lnTo>
                    <a:lnTo>
                      <a:pt x="68" y="17"/>
                    </a:lnTo>
                    <a:lnTo>
                      <a:pt x="67" y="18"/>
                    </a:lnTo>
                    <a:lnTo>
                      <a:pt x="66" y="19"/>
                    </a:lnTo>
                    <a:lnTo>
                      <a:pt x="63" y="23"/>
                    </a:lnTo>
                    <a:lnTo>
                      <a:pt x="63" y="24"/>
                    </a:lnTo>
                    <a:lnTo>
                      <a:pt x="62" y="26"/>
                    </a:lnTo>
                    <a:lnTo>
                      <a:pt x="62" y="28"/>
                    </a:lnTo>
                    <a:lnTo>
                      <a:pt x="62" y="29"/>
                    </a:lnTo>
                    <a:lnTo>
                      <a:pt x="62" y="30"/>
                    </a:lnTo>
                    <a:lnTo>
                      <a:pt x="61" y="31"/>
                    </a:lnTo>
                    <a:lnTo>
                      <a:pt x="60" y="31"/>
                    </a:lnTo>
                    <a:lnTo>
                      <a:pt x="59" y="32"/>
                    </a:lnTo>
                    <a:lnTo>
                      <a:pt x="59" y="33"/>
                    </a:lnTo>
                    <a:lnTo>
                      <a:pt x="58" y="34"/>
                    </a:lnTo>
                    <a:lnTo>
                      <a:pt x="57" y="35"/>
                    </a:lnTo>
                    <a:lnTo>
                      <a:pt x="55" y="37"/>
                    </a:lnTo>
                    <a:lnTo>
                      <a:pt x="53" y="39"/>
                    </a:lnTo>
                    <a:lnTo>
                      <a:pt x="52" y="40"/>
                    </a:lnTo>
                    <a:lnTo>
                      <a:pt x="50" y="41"/>
                    </a:lnTo>
                    <a:lnTo>
                      <a:pt x="50" y="42"/>
                    </a:lnTo>
                    <a:lnTo>
                      <a:pt x="49" y="43"/>
                    </a:lnTo>
                    <a:lnTo>
                      <a:pt x="47" y="44"/>
                    </a:lnTo>
                    <a:lnTo>
                      <a:pt x="46" y="44"/>
                    </a:lnTo>
                    <a:lnTo>
                      <a:pt x="46" y="45"/>
                    </a:lnTo>
                    <a:lnTo>
                      <a:pt x="45" y="47"/>
                    </a:lnTo>
                    <a:lnTo>
                      <a:pt x="44" y="48"/>
                    </a:lnTo>
                    <a:lnTo>
                      <a:pt x="43" y="48"/>
                    </a:lnTo>
                    <a:lnTo>
                      <a:pt x="43" y="49"/>
                    </a:lnTo>
                    <a:lnTo>
                      <a:pt x="44" y="49"/>
                    </a:lnTo>
                    <a:lnTo>
                      <a:pt x="44" y="50"/>
                    </a:lnTo>
                    <a:lnTo>
                      <a:pt x="43" y="50"/>
                    </a:lnTo>
                    <a:lnTo>
                      <a:pt x="42" y="51"/>
                    </a:lnTo>
                    <a:lnTo>
                      <a:pt x="41" y="52"/>
                    </a:lnTo>
                    <a:close/>
                  </a:path>
                </a:pathLst>
              </a:custGeom>
              <a:solidFill>
                <a:srgbClr val="FFCE85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45" name="Freeform 62"/>
              <p:cNvSpPr>
                <a:spLocks/>
              </p:cNvSpPr>
              <p:nvPr/>
            </p:nvSpPr>
            <p:spPr bwMode="auto">
              <a:xfrm>
                <a:off x="4066" y="2384"/>
                <a:ext cx="376" cy="376"/>
              </a:xfrm>
              <a:custGeom>
                <a:avLst/>
                <a:gdLst>
                  <a:gd name="T0" fmla="*/ 1221 w 73"/>
                  <a:gd name="T1" fmla="*/ 4771 h 77"/>
                  <a:gd name="T2" fmla="*/ 1514 w 73"/>
                  <a:gd name="T3" fmla="*/ 5127 h 77"/>
                  <a:gd name="T4" fmla="*/ 1777 w 73"/>
                  <a:gd name="T5" fmla="*/ 5367 h 77"/>
                  <a:gd name="T6" fmla="*/ 1777 w 73"/>
                  <a:gd name="T7" fmla="*/ 5699 h 77"/>
                  <a:gd name="T8" fmla="*/ 1911 w 73"/>
                  <a:gd name="T9" fmla="*/ 5816 h 77"/>
                  <a:gd name="T10" fmla="*/ 1777 w 73"/>
                  <a:gd name="T11" fmla="*/ 6416 h 77"/>
                  <a:gd name="T12" fmla="*/ 1643 w 73"/>
                  <a:gd name="T13" fmla="*/ 6988 h 77"/>
                  <a:gd name="T14" fmla="*/ 1911 w 73"/>
                  <a:gd name="T15" fmla="*/ 7916 h 77"/>
                  <a:gd name="T16" fmla="*/ 2174 w 73"/>
                  <a:gd name="T17" fmla="*/ 8272 h 77"/>
                  <a:gd name="T18" fmla="*/ 2333 w 73"/>
                  <a:gd name="T19" fmla="*/ 8609 h 77"/>
                  <a:gd name="T20" fmla="*/ 2467 w 73"/>
                  <a:gd name="T21" fmla="*/ 8848 h 77"/>
                  <a:gd name="T22" fmla="*/ 7932 w 73"/>
                  <a:gd name="T23" fmla="*/ 8848 h 77"/>
                  <a:gd name="T24" fmla="*/ 8200 w 73"/>
                  <a:gd name="T25" fmla="*/ 8965 h 77"/>
                  <a:gd name="T26" fmla="*/ 8066 w 73"/>
                  <a:gd name="T27" fmla="*/ 8272 h 77"/>
                  <a:gd name="T28" fmla="*/ 8200 w 73"/>
                  <a:gd name="T29" fmla="*/ 8038 h 77"/>
                  <a:gd name="T30" fmla="*/ 8756 w 73"/>
                  <a:gd name="T31" fmla="*/ 8038 h 77"/>
                  <a:gd name="T32" fmla="*/ 9153 w 73"/>
                  <a:gd name="T33" fmla="*/ 8038 h 77"/>
                  <a:gd name="T34" fmla="*/ 9153 w 73"/>
                  <a:gd name="T35" fmla="*/ 7559 h 77"/>
                  <a:gd name="T36" fmla="*/ 9153 w 73"/>
                  <a:gd name="T37" fmla="*/ 7227 h 77"/>
                  <a:gd name="T38" fmla="*/ 9415 w 73"/>
                  <a:gd name="T39" fmla="*/ 6177 h 77"/>
                  <a:gd name="T40" fmla="*/ 9709 w 73"/>
                  <a:gd name="T41" fmla="*/ 5581 h 77"/>
                  <a:gd name="T42" fmla="*/ 9977 w 73"/>
                  <a:gd name="T43" fmla="*/ 5484 h 77"/>
                  <a:gd name="T44" fmla="*/ 9977 w 73"/>
                  <a:gd name="T45" fmla="*/ 5367 h 77"/>
                  <a:gd name="T46" fmla="*/ 9843 w 73"/>
                  <a:gd name="T47" fmla="*/ 5367 h 77"/>
                  <a:gd name="T48" fmla="*/ 9415 w 73"/>
                  <a:gd name="T49" fmla="*/ 5244 h 77"/>
                  <a:gd name="T50" fmla="*/ 9287 w 73"/>
                  <a:gd name="T51" fmla="*/ 4771 h 77"/>
                  <a:gd name="T52" fmla="*/ 8756 w 73"/>
                  <a:gd name="T53" fmla="*/ 4317 h 77"/>
                  <a:gd name="T54" fmla="*/ 8463 w 73"/>
                  <a:gd name="T55" fmla="*/ 3721 h 77"/>
                  <a:gd name="T56" fmla="*/ 8200 w 73"/>
                  <a:gd name="T57" fmla="*/ 3482 h 77"/>
                  <a:gd name="T58" fmla="*/ 7638 w 73"/>
                  <a:gd name="T59" fmla="*/ 3150 h 77"/>
                  <a:gd name="T60" fmla="*/ 7376 w 73"/>
                  <a:gd name="T61" fmla="*/ 2910 h 77"/>
                  <a:gd name="T62" fmla="*/ 7242 w 73"/>
                  <a:gd name="T63" fmla="*/ 2671 h 77"/>
                  <a:gd name="T64" fmla="*/ 6289 w 73"/>
                  <a:gd name="T65" fmla="*/ 2100 h 77"/>
                  <a:gd name="T66" fmla="*/ 6021 w 73"/>
                  <a:gd name="T67" fmla="*/ 1860 h 77"/>
                  <a:gd name="T68" fmla="*/ 5599 w 73"/>
                  <a:gd name="T69" fmla="*/ 1406 h 77"/>
                  <a:gd name="T70" fmla="*/ 5331 w 73"/>
                  <a:gd name="T71" fmla="*/ 1050 h 77"/>
                  <a:gd name="T72" fmla="*/ 4378 w 73"/>
                  <a:gd name="T73" fmla="*/ 811 h 77"/>
                  <a:gd name="T74" fmla="*/ 4378 w 73"/>
                  <a:gd name="T75" fmla="*/ 356 h 77"/>
                  <a:gd name="T76" fmla="*/ 4641 w 73"/>
                  <a:gd name="T77" fmla="*/ 117 h 77"/>
                  <a:gd name="T78" fmla="*/ 4641 w 73"/>
                  <a:gd name="T79" fmla="*/ 0 h 77"/>
                  <a:gd name="T80" fmla="*/ 0 w 73"/>
                  <a:gd name="T81" fmla="*/ 571 h 77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73"/>
                  <a:gd name="T124" fmla="*/ 0 h 77"/>
                  <a:gd name="T125" fmla="*/ 73 w 73"/>
                  <a:gd name="T126" fmla="*/ 77 h 77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73" h="77">
                    <a:moveTo>
                      <a:pt x="0" y="5"/>
                    </a:moveTo>
                    <a:lnTo>
                      <a:pt x="9" y="41"/>
                    </a:lnTo>
                    <a:lnTo>
                      <a:pt x="10" y="42"/>
                    </a:lnTo>
                    <a:lnTo>
                      <a:pt x="11" y="44"/>
                    </a:lnTo>
                    <a:lnTo>
                      <a:pt x="12" y="45"/>
                    </a:lnTo>
                    <a:lnTo>
                      <a:pt x="13" y="46"/>
                    </a:lnTo>
                    <a:lnTo>
                      <a:pt x="14" y="47"/>
                    </a:lnTo>
                    <a:lnTo>
                      <a:pt x="13" y="49"/>
                    </a:lnTo>
                    <a:lnTo>
                      <a:pt x="15" y="50"/>
                    </a:lnTo>
                    <a:lnTo>
                      <a:pt x="14" y="50"/>
                    </a:lnTo>
                    <a:lnTo>
                      <a:pt x="13" y="52"/>
                    </a:lnTo>
                    <a:lnTo>
                      <a:pt x="13" y="55"/>
                    </a:lnTo>
                    <a:lnTo>
                      <a:pt x="12" y="57"/>
                    </a:lnTo>
                    <a:lnTo>
                      <a:pt x="12" y="60"/>
                    </a:lnTo>
                    <a:lnTo>
                      <a:pt x="14" y="63"/>
                    </a:lnTo>
                    <a:lnTo>
                      <a:pt x="14" y="68"/>
                    </a:lnTo>
                    <a:lnTo>
                      <a:pt x="16" y="70"/>
                    </a:lnTo>
                    <a:lnTo>
                      <a:pt x="16" y="71"/>
                    </a:lnTo>
                    <a:lnTo>
                      <a:pt x="16" y="72"/>
                    </a:lnTo>
                    <a:lnTo>
                      <a:pt x="17" y="74"/>
                    </a:lnTo>
                    <a:lnTo>
                      <a:pt x="17" y="75"/>
                    </a:lnTo>
                    <a:lnTo>
                      <a:pt x="18" y="76"/>
                    </a:lnTo>
                    <a:lnTo>
                      <a:pt x="57" y="74"/>
                    </a:lnTo>
                    <a:lnTo>
                      <a:pt x="58" y="76"/>
                    </a:lnTo>
                    <a:lnTo>
                      <a:pt x="60" y="77"/>
                    </a:lnTo>
                    <a:lnTo>
                      <a:pt x="60" y="75"/>
                    </a:lnTo>
                    <a:lnTo>
                      <a:pt x="59" y="71"/>
                    </a:lnTo>
                    <a:lnTo>
                      <a:pt x="60" y="70"/>
                    </a:lnTo>
                    <a:lnTo>
                      <a:pt x="60" y="69"/>
                    </a:lnTo>
                    <a:lnTo>
                      <a:pt x="61" y="68"/>
                    </a:lnTo>
                    <a:lnTo>
                      <a:pt x="64" y="69"/>
                    </a:lnTo>
                    <a:lnTo>
                      <a:pt x="66" y="69"/>
                    </a:lnTo>
                    <a:lnTo>
                      <a:pt x="67" y="69"/>
                    </a:lnTo>
                    <a:lnTo>
                      <a:pt x="67" y="66"/>
                    </a:lnTo>
                    <a:lnTo>
                      <a:pt x="67" y="65"/>
                    </a:lnTo>
                    <a:lnTo>
                      <a:pt x="67" y="63"/>
                    </a:lnTo>
                    <a:lnTo>
                      <a:pt x="67" y="62"/>
                    </a:lnTo>
                    <a:lnTo>
                      <a:pt x="69" y="56"/>
                    </a:lnTo>
                    <a:lnTo>
                      <a:pt x="69" y="53"/>
                    </a:lnTo>
                    <a:lnTo>
                      <a:pt x="70" y="51"/>
                    </a:lnTo>
                    <a:lnTo>
                      <a:pt x="71" y="48"/>
                    </a:lnTo>
                    <a:lnTo>
                      <a:pt x="73" y="47"/>
                    </a:lnTo>
                    <a:lnTo>
                      <a:pt x="73" y="46"/>
                    </a:lnTo>
                    <a:lnTo>
                      <a:pt x="72" y="45"/>
                    </a:lnTo>
                    <a:lnTo>
                      <a:pt x="72" y="46"/>
                    </a:lnTo>
                    <a:lnTo>
                      <a:pt x="70" y="45"/>
                    </a:lnTo>
                    <a:lnTo>
                      <a:pt x="69" y="45"/>
                    </a:lnTo>
                    <a:lnTo>
                      <a:pt x="69" y="44"/>
                    </a:lnTo>
                    <a:lnTo>
                      <a:pt x="68" y="41"/>
                    </a:lnTo>
                    <a:lnTo>
                      <a:pt x="66" y="38"/>
                    </a:lnTo>
                    <a:lnTo>
                      <a:pt x="64" y="37"/>
                    </a:lnTo>
                    <a:lnTo>
                      <a:pt x="63" y="34"/>
                    </a:lnTo>
                    <a:lnTo>
                      <a:pt x="62" y="32"/>
                    </a:lnTo>
                    <a:lnTo>
                      <a:pt x="61" y="30"/>
                    </a:lnTo>
                    <a:lnTo>
                      <a:pt x="60" y="30"/>
                    </a:lnTo>
                    <a:lnTo>
                      <a:pt x="57" y="29"/>
                    </a:lnTo>
                    <a:lnTo>
                      <a:pt x="56" y="27"/>
                    </a:lnTo>
                    <a:lnTo>
                      <a:pt x="54" y="26"/>
                    </a:lnTo>
                    <a:lnTo>
                      <a:pt x="54" y="25"/>
                    </a:lnTo>
                    <a:lnTo>
                      <a:pt x="53" y="23"/>
                    </a:lnTo>
                    <a:lnTo>
                      <a:pt x="50" y="22"/>
                    </a:lnTo>
                    <a:lnTo>
                      <a:pt x="46" y="18"/>
                    </a:lnTo>
                    <a:lnTo>
                      <a:pt x="44" y="17"/>
                    </a:lnTo>
                    <a:lnTo>
                      <a:pt x="44" y="16"/>
                    </a:lnTo>
                    <a:lnTo>
                      <a:pt x="42" y="14"/>
                    </a:lnTo>
                    <a:lnTo>
                      <a:pt x="41" y="12"/>
                    </a:lnTo>
                    <a:lnTo>
                      <a:pt x="39" y="10"/>
                    </a:lnTo>
                    <a:lnTo>
                      <a:pt x="39" y="9"/>
                    </a:lnTo>
                    <a:lnTo>
                      <a:pt x="36" y="9"/>
                    </a:lnTo>
                    <a:lnTo>
                      <a:pt x="32" y="7"/>
                    </a:lnTo>
                    <a:lnTo>
                      <a:pt x="31" y="6"/>
                    </a:lnTo>
                    <a:lnTo>
                      <a:pt x="32" y="3"/>
                    </a:lnTo>
                    <a:lnTo>
                      <a:pt x="33" y="2"/>
                    </a:lnTo>
                    <a:lnTo>
                      <a:pt x="34" y="1"/>
                    </a:lnTo>
                    <a:lnTo>
                      <a:pt x="34" y="0"/>
                    </a:lnTo>
                    <a:lnTo>
                      <a:pt x="13" y="3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FFCE85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807" name="Freeform 63"/>
            <p:cNvSpPr>
              <a:spLocks/>
            </p:cNvSpPr>
            <p:nvPr/>
          </p:nvSpPr>
          <p:spPr bwMode="auto">
            <a:xfrm>
              <a:off x="7029452" y="3041650"/>
              <a:ext cx="504825" cy="223838"/>
            </a:xfrm>
            <a:custGeom>
              <a:avLst/>
              <a:gdLst>
                <a:gd name="T0" fmla="*/ 2147483647 w 62"/>
                <a:gd name="T1" fmla="*/ 2147483647 h 29"/>
                <a:gd name="T2" fmla="*/ 2147483647 w 62"/>
                <a:gd name="T3" fmla="*/ 2147483647 h 29"/>
                <a:gd name="T4" fmla="*/ 2147483647 w 62"/>
                <a:gd name="T5" fmla="*/ 2147483647 h 29"/>
                <a:gd name="T6" fmla="*/ 2147483647 w 62"/>
                <a:gd name="T7" fmla="*/ 2147483647 h 29"/>
                <a:gd name="T8" fmla="*/ 2147483647 w 62"/>
                <a:gd name="T9" fmla="*/ 2147483647 h 29"/>
                <a:gd name="T10" fmla="*/ 2147483647 w 62"/>
                <a:gd name="T11" fmla="*/ 2147483647 h 29"/>
                <a:gd name="T12" fmla="*/ 2147483647 w 62"/>
                <a:gd name="T13" fmla="*/ 2147483647 h 29"/>
                <a:gd name="T14" fmla="*/ 2147483647 w 62"/>
                <a:gd name="T15" fmla="*/ 2147483647 h 29"/>
                <a:gd name="T16" fmla="*/ 2147483647 w 62"/>
                <a:gd name="T17" fmla="*/ 2147483647 h 29"/>
                <a:gd name="T18" fmla="*/ 2147483647 w 62"/>
                <a:gd name="T19" fmla="*/ 2147483647 h 29"/>
                <a:gd name="T20" fmla="*/ 2147483647 w 62"/>
                <a:gd name="T21" fmla="*/ 2147483647 h 29"/>
                <a:gd name="T22" fmla="*/ 2147483647 w 62"/>
                <a:gd name="T23" fmla="*/ 2147483647 h 29"/>
                <a:gd name="T24" fmla="*/ 2147483647 w 62"/>
                <a:gd name="T25" fmla="*/ 2147483647 h 29"/>
                <a:gd name="T26" fmla="*/ 2147483647 w 62"/>
                <a:gd name="T27" fmla="*/ 2147483647 h 29"/>
                <a:gd name="T28" fmla="*/ 2147483647 w 62"/>
                <a:gd name="T29" fmla="*/ 2147483647 h 29"/>
                <a:gd name="T30" fmla="*/ 2147483647 w 62"/>
                <a:gd name="T31" fmla="*/ 2147483647 h 29"/>
                <a:gd name="T32" fmla="*/ 2147483647 w 62"/>
                <a:gd name="T33" fmla="*/ 2147483647 h 29"/>
                <a:gd name="T34" fmla="*/ 2147483647 w 62"/>
                <a:gd name="T35" fmla="*/ 2147483647 h 29"/>
                <a:gd name="T36" fmla="*/ 2147483647 w 62"/>
                <a:gd name="T37" fmla="*/ 2147483647 h 29"/>
                <a:gd name="T38" fmla="*/ 2147483647 w 62"/>
                <a:gd name="T39" fmla="*/ 2147483647 h 29"/>
                <a:gd name="T40" fmla="*/ 2147483647 w 62"/>
                <a:gd name="T41" fmla="*/ 2147483647 h 29"/>
                <a:gd name="T42" fmla="*/ 2147483647 w 62"/>
                <a:gd name="T43" fmla="*/ 2147483647 h 29"/>
                <a:gd name="T44" fmla="*/ 2147483647 w 62"/>
                <a:gd name="T45" fmla="*/ 2147483647 h 29"/>
                <a:gd name="T46" fmla="*/ 2147483647 w 62"/>
                <a:gd name="T47" fmla="*/ 2147483647 h 29"/>
                <a:gd name="T48" fmla="*/ 2147483647 w 62"/>
                <a:gd name="T49" fmla="*/ 2147483647 h 29"/>
                <a:gd name="T50" fmla="*/ 2147483647 w 62"/>
                <a:gd name="T51" fmla="*/ 2147483647 h 29"/>
                <a:gd name="T52" fmla="*/ 2147483647 w 62"/>
                <a:gd name="T53" fmla="*/ 2147483647 h 29"/>
                <a:gd name="T54" fmla="*/ 2147483647 w 62"/>
                <a:gd name="T55" fmla="*/ 2147483647 h 29"/>
                <a:gd name="T56" fmla="*/ 2147483647 w 62"/>
                <a:gd name="T57" fmla="*/ 2147483647 h 29"/>
                <a:gd name="T58" fmla="*/ 2147483647 w 62"/>
                <a:gd name="T59" fmla="*/ 2147483647 h 29"/>
                <a:gd name="T60" fmla="*/ 2147483647 w 62"/>
                <a:gd name="T61" fmla="*/ 2147483647 h 29"/>
                <a:gd name="T62" fmla="*/ 2147483647 w 62"/>
                <a:gd name="T63" fmla="*/ 2147483647 h 29"/>
                <a:gd name="T64" fmla="*/ 2147483647 w 62"/>
                <a:gd name="T65" fmla="*/ 2147483647 h 29"/>
                <a:gd name="T66" fmla="*/ 2147483647 w 62"/>
                <a:gd name="T67" fmla="*/ 2147483647 h 29"/>
                <a:gd name="T68" fmla="*/ 2147483647 w 62"/>
                <a:gd name="T69" fmla="*/ 2147483647 h 29"/>
                <a:gd name="T70" fmla="*/ 2147483647 w 62"/>
                <a:gd name="T71" fmla="*/ 2147483647 h 29"/>
                <a:gd name="T72" fmla="*/ 2147483647 w 62"/>
                <a:gd name="T73" fmla="*/ 2147483647 h 29"/>
                <a:gd name="T74" fmla="*/ 2147483647 w 62"/>
                <a:gd name="T75" fmla="*/ 2147483647 h 29"/>
                <a:gd name="T76" fmla="*/ 2147483647 w 62"/>
                <a:gd name="T77" fmla="*/ 2147483647 h 29"/>
                <a:gd name="T78" fmla="*/ 2147483647 w 62"/>
                <a:gd name="T79" fmla="*/ 2147483647 h 29"/>
                <a:gd name="T80" fmla="*/ 2147483647 w 62"/>
                <a:gd name="T81" fmla="*/ 2147483647 h 29"/>
                <a:gd name="T82" fmla="*/ 2147483647 w 62"/>
                <a:gd name="T83" fmla="*/ 2147483647 h 29"/>
                <a:gd name="T84" fmla="*/ 2147483647 w 62"/>
                <a:gd name="T85" fmla="*/ 2147483647 h 29"/>
                <a:gd name="T86" fmla="*/ 2147483647 w 62"/>
                <a:gd name="T87" fmla="*/ 2147483647 h 29"/>
                <a:gd name="T88" fmla="*/ 2147483647 w 62"/>
                <a:gd name="T89" fmla="*/ 2147483647 h 29"/>
                <a:gd name="T90" fmla="*/ 2147483647 w 62"/>
                <a:gd name="T91" fmla="*/ 2147483647 h 29"/>
                <a:gd name="T92" fmla="*/ 2147483647 w 62"/>
                <a:gd name="T93" fmla="*/ 2147483647 h 29"/>
                <a:gd name="T94" fmla="*/ 2147483647 w 62"/>
                <a:gd name="T95" fmla="*/ 2147483647 h 29"/>
                <a:gd name="T96" fmla="*/ 2147483647 w 62"/>
                <a:gd name="T97" fmla="*/ 2147483647 h 29"/>
                <a:gd name="T98" fmla="*/ 2147483647 w 62"/>
                <a:gd name="T99" fmla="*/ 2147483647 h 29"/>
                <a:gd name="T100" fmla="*/ 2147483647 w 62"/>
                <a:gd name="T101" fmla="*/ 2147483647 h 29"/>
                <a:gd name="T102" fmla="*/ 2147483647 w 62"/>
                <a:gd name="T103" fmla="*/ 2147483647 h 29"/>
                <a:gd name="T104" fmla="*/ 2147483647 w 62"/>
                <a:gd name="T105" fmla="*/ 0 h 2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62"/>
                <a:gd name="T160" fmla="*/ 0 h 29"/>
                <a:gd name="T161" fmla="*/ 62 w 62"/>
                <a:gd name="T162" fmla="*/ 29 h 2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62" h="29">
                  <a:moveTo>
                    <a:pt x="47" y="0"/>
                  </a:moveTo>
                  <a:lnTo>
                    <a:pt x="36" y="2"/>
                  </a:lnTo>
                  <a:lnTo>
                    <a:pt x="0" y="9"/>
                  </a:lnTo>
                  <a:lnTo>
                    <a:pt x="2" y="17"/>
                  </a:lnTo>
                  <a:lnTo>
                    <a:pt x="3" y="16"/>
                  </a:lnTo>
                  <a:lnTo>
                    <a:pt x="4" y="16"/>
                  </a:lnTo>
                  <a:lnTo>
                    <a:pt x="6" y="13"/>
                  </a:lnTo>
                  <a:lnTo>
                    <a:pt x="8" y="13"/>
                  </a:lnTo>
                  <a:lnTo>
                    <a:pt x="9" y="11"/>
                  </a:lnTo>
                  <a:lnTo>
                    <a:pt x="10" y="11"/>
                  </a:lnTo>
                  <a:lnTo>
                    <a:pt x="10" y="9"/>
                  </a:lnTo>
                  <a:lnTo>
                    <a:pt x="11" y="10"/>
                  </a:lnTo>
                  <a:lnTo>
                    <a:pt x="13" y="10"/>
                  </a:lnTo>
                  <a:lnTo>
                    <a:pt x="14" y="9"/>
                  </a:lnTo>
                  <a:lnTo>
                    <a:pt x="15" y="8"/>
                  </a:lnTo>
                  <a:lnTo>
                    <a:pt x="19" y="7"/>
                  </a:lnTo>
                  <a:lnTo>
                    <a:pt x="20" y="7"/>
                  </a:lnTo>
                  <a:lnTo>
                    <a:pt x="21" y="8"/>
                  </a:lnTo>
                  <a:lnTo>
                    <a:pt x="22" y="7"/>
                  </a:lnTo>
                  <a:lnTo>
                    <a:pt x="23" y="8"/>
                  </a:lnTo>
                  <a:lnTo>
                    <a:pt x="23" y="9"/>
                  </a:lnTo>
                  <a:lnTo>
                    <a:pt x="25" y="12"/>
                  </a:lnTo>
                  <a:lnTo>
                    <a:pt x="26" y="12"/>
                  </a:lnTo>
                  <a:lnTo>
                    <a:pt x="27" y="12"/>
                  </a:lnTo>
                  <a:lnTo>
                    <a:pt x="28" y="13"/>
                  </a:lnTo>
                  <a:lnTo>
                    <a:pt x="27" y="14"/>
                  </a:lnTo>
                  <a:lnTo>
                    <a:pt x="29" y="15"/>
                  </a:lnTo>
                  <a:lnTo>
                    <a:pt x="31" y="15"/>
                  </a:lnTo>
                  <a:lnTo>
                    <a:pt x="33" y="17"/>
                  </a:lnTo>
                  <a:lnTo>
                    <a:pt x="34" y="17"/>
                  </a:lnTo>
                  <a:lnTo>
                    <a:pt x="35" y="19"/>
                  </a:lnTo>
                  <a:lnTo>
                    <a:pt x="33" y="23"/>
                  </a:lnTo>
                  <a:lnTo>
                    <a:pt x="32" y="25"/>
                  </a:lnTo>
                  <a:lnTo>
                    <a:pt x="33" y="27"/>
                  </a:lnTo>
                  <a:lnTo>
                    <a:pt x="35" y="27"/>
                  </a:lnTo>
                  <a:lnTo>
                    <a:pt x="36" y="26"/>
                  </a:lnTo>
                  <a:lnTo>
                    <a:pt x="38" y="28"/>
                  </a:lnTo>
                  <a:lnTo>
                    <a:pt x="39" y="28"/>
                  </a:lnTo>
                  <a:lnTo>
                    <a:pt x="40" y="27"/>
                  </a:lnTo>
                  <a:lnTo>
                    <a:pt x="42" y="27"/>
                  </a:lnTo>
                  <a:lnTo>
                    <a:pt x="45" y="28"/>
                  </a:lnTo>
                  <a:lnTo>
                    <a:pt x="46" y="29"/>
                  </a:lnTo>
                  <a:lnTo>
                    <a:pt x="47" y="29"/>
                  </a:lnTo>
                  <a:lnTo>
                    <a:pt x="47" y="28"/>
                  </a:lnTo>
                  <a:lnTo>
                    <a:pt x="46" y="28"/>
                  </a:lnTo>
                  <a:lnTo>
                    <a:pt x="45" y="26"/>
                  </a:lnTo>
                  <a:lnTo>
                    <a:pt x="44" y="25"/>
                  </a:lnTo>
                  <a:lnTo>
                    <a:pt x="44" y="24"/>
                  </a:lnTo>
                  <a:lnTo>
                    <a:pt x="45" y="24"/>
                  </a:lnTo>
                  <a:lnTo>
                    <a:pt x="44" y="23"/>
                  </a:lnTo>
                  <a:lnTo>
                    <a:pt x="43" y="21"/>
                  </a:lnTo>
                  <a:lnTo>
                    <a:pt x="41" y="19"/>
                  </a:lnTo>
                  <a:lnTo>
                    <a:pt x="41" y="17"/>
                  </a:lnTo>
                  <a:lnTo>
                    <a:pt x="41" y="16"/>
                  </a:lnTo>
                  <a:lnTo>
                    <a:pt x="41" y="13"/>
                  </a:lnTo>
                  <a:lnTo>
                    <a:pt x="41" y="12"/>
                  </a:lnTo>
                  <a:lnTo>
                    <a:pt x="41" y="11"/>
                  </a:lnTo>
                  <a:lnTo>
                    <a:pt x="41" y="10"/>
                  </a:lnTo>
                  <a:lnTo>
                    <a:pt x="41" y="9"/>
                  </a:lnTo>
                  <a:lnTo>
                    <a:pt x="42" y="8"/>
                  </a:lnTo>
                  <a:lnTo>
                    <a:pt x="44" y="6"/>
                  </a:lnTo>
                  <a:lnTo>
                    <a:pt x="45" y="6"/>
                  </a:lnTo>
                  <a:lnTo>
                    <a:pt x="45" y="4"/>
                  </a:lnTo>
                  <a:lnTo>
                    <a:pt x="46" y="4"/>
                  </a:lnTo>
                  <a:lnTo>
                    <a:pt x="47" y="4"/>
                  </a:lnTo>
                  <a:lnTo>
                    <a:pt x="46" y="6"/>
                  </a:lnTo>
                  <a:lnTo>
                    <a:pt x="45" y="8"/>
                  </a:lnTo>
                  <a:lnTo>
                    <a:pt x="44" y="9"/>
                  </a:lnTo>
                  <a:lnTo>
                    <a:pt x="44" y="10"/>
                  </a:lnTo>
                  <a:lnTo>
                    <a:pt x="44" y="12"/>
                  </a:lnTo>
                  <a:lnTo>
                    <a:pt x="46" y="12"/>
                  </a:lnTo>
                  <a:lnTo>
                    <a:pt x="46" y="15"/>
                  </a:lnTo>
                  <a:lnTo>
                    <a:pt x="46" y="16"/>
                  </a:lnTo>
                  <a:lnTo>
                    <a:pt x="44" y="17"/>
                  </a:lnTo>
                  <a:lnTo>
                    <a:pt x="45" y="18"/>
                  </a:lnTo>
                  <a:lnTo>
                    <a:pt x="46" y="18"/>
                  </a:lnTo>
                  <a:lnTo>
                    <a:pt x="46" y="19"/>
                  </a:lnTo>
                  <a:lnTo>
                    <a:pt x="46" y="20"/>
                  </a:lnTo>
                  <a:lnTo>
                    <a:pt x="46" y="21"/>
                  </a:lnTo>
                  <a:lnTo>
                    <a:pt x="46" y="22"/>
                  </a:lnTo>
                  <a:lnTo>
                    <a:pt x="47" y="24"/>
                  </a:lnTo>
                  <a:lnTo>
                    <a:pt x="49" y="25"/>
                  </a:lnTo>
                  <a:lnTo>
                    <a:pt x="50" y="25"/>
                  </a:lnTo>
                  <a:lnTo>
                    <a:pt x="51" y="24"/>
                  </a:lnTo>
                  <a:lnTo>
                    <a:pt x="52" y="24"/>
                  </a:lnTo>
                  <a:lnTo>
                    <a:pt x="52" y="25"/>
                  </a:lnTo>
                  <a:lnTo>
                    <a:pt x="52" y="26"/>
                  </a:lnTo>
                  <a:lnTo>
                    <a:pt x="53" y="28"/>
                  </a:lnTo>
                  <a:lnTo>
                    <a:pt x="54" y="29"/>
                  </a:lnTo>
                  <a:lnTo>
                    <a:pt x="55" y="29"/>
                  </a:lnTo>
                  <a:lnTo>
                    <a:pt x="56" y="28"/>
                  </a:lnTo>
                  <a:lnTo>
                    <a:pt x="61" y="27"/>
                  </a:lnTo>
                  <a:lnTo>
                    <a:pt x="61" y="26"/>
                  </a:lnTo>
                  <a:lnTo>
                    <a:pt x="61" y="25"/>
                  </a:lnTo>
                  <a:lnTo>
                    <a:pt x="62" y="19"/>
                  </a:lnTo>
                  <a:lnTo>
                    <a:pt x="54" y="21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8" name="Freeform 64"/>
            <p:cNvSpPr>
              <a:spLocks/>
            </p:cNvSpPr>
            <p:nvPr/>
          </p:nvSpPr>
          <p:spPr bwMode="auto">
            <a:xfrm>
              <a:off x="7413625" y="3017840"/>
              <a:ext cx="120650" cy="185737"/>
            </a:xfrm>
            <a:custGeom>
              <a:avLst/>
              <a:gdLst>
                <a:gd name="T0" fmla="*/ 2147483647 w 15"/>
                <a:gd name="T1" fmla="*/ 2147483647 h 24"/>
                <a:gd name="T2" fmla="*/ 2147483647 w 15"/>
                <a:gd name="T3" fmla="*/ 2147483647 h 24"/>
                <a:gd name="T4" fmla="*/ 2147483647 w 15"/>
                <a:gd name="T5" fmla="*/ 2147483647 h 24"/>
                <a:gd name="T6" fmla="*/ 2147483647 w 15"/>
                <a:gd name="T7" fmla="*/ 2147483647 h 24"/>
                <a:gd name="T8" fmla="*/ 2147483647 w 15"/>
                <a:gd name="T9" fmla="*/ 2147483647 h 24"/>
                <a:gd name="T10" fmla="*/ 2147483647 w 15"/>
                <a:gd name="T11" fmla="*/ 2147483647 h 24"/>
                <a:gd name="T12" fmla="*/ 2147483647 w 15"/>
                <a:gd name="T13" fmla="*/ 2147483647 h 24"/>
                <a:gd name="T14" fmla="*/ 2147483647 w 15"/>
                <a:gd name="T15" fmla="*/ 2147483647 h 24"/>
                <a:gd name="T16" fmla="*/ 2147483647 w 15"/>
                <a:gd name="T17" fmla="*/ 2147483647 h 24"/>
                <a:gd name="T18" fmla="*/ 2147483647 w 15"/>
                <a:gd name="T19" fmla="*/ 2147483647 h 24"/>
                <a:gd name="T20" fmla="*/ 2147483647 w 15"/>
                <a:gd name="T21" fmla="*/ 2147483647 h 24"/>
                <a:gd name="T22" fmla="*/ 2147483647 w 15"/>
                <a:gd name="T23" fmla="*/ 2147483647 h 24"/>
                <a:gd name="T24" fmla="*/ 2147483647 w 15"/>
                <a:gd name="T25" fmla="*/ 2147483647 h 24"/>
                <a:gd name="T26" fmla="*/ 2147483647 w 15"/>
                <a:gd name="T27" fmla="*/ 2147483647 h 24"/>
                <a:gd name="T28" fmla="*/ 2147483647 w 15"/>
                <a:gd name="T29" fmla="*/ 0 h 24"/>
                <a:gd name="T30" fmla="*/ 2147483647 w 15"/>
                <a:gd name="T31" fmla="*/ 0 h 24"/>
                <a:gd name="T32" fmla="*/ 2147483647 w 15"/>
                <a:gd name="T33" fmla="*/ 0 h 24"/>
                <a:gd name="T34" fmla="*/ 2147483647 w 15"/>
                <a:gd name="T35" fmla="*/ 2147483647 h 24"/>
                <a:gd name="T36" fmla="*/ 2147483647 w 15"/>
                <a:gd name="T37" fmla="*/ 2147483647 h 24"/>
                <a:gd name="T38" fmla="*/ 2147483647 w 15"/>
                <a:gd name="T39" fmla="*/ 2147483647 h 24"/>
                <a:gd name="T40" fmla="*/ 0 w 15"/>
                <a:gd name="T41" fmla="*/ 2147483647 h 24"/>
                <a:gd name="T42" fmla="*/ 2147483647 w 15"/>
                <a:gd name="T43" fmla="*/ 2147483647 h 24"/>
                <a:gd name="T44" fmla="*/ 2147483647 w 15"/>
                <a:gd name="T45" fmla="*/ 2147483647 h 24"/>
                <a:gd name="T46" fmla="*/ 2147483647 w 15"/>
                <a:gd name="T47" fmla="*/ 2147483647 h 24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5"/>
                <a:gd name="T73" fmla="*/ 0 h 24"/>
                <a:gd name="T74" fmla="*/ 15 w 15"/>
                <a:gd name="T75" fmla="*/ 24 h 24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5" h="24">
                  <a:moveTo>
                    <a:pt x="15" y="22"/>
                  </a:moveTo>
                  <a:lnTo>
                    <a:pt x="15" y="20"/>
                  </a:lnTo>
                  <a:lnTo>
                    <a:pt x="14" y="18"/>
                  </a:lnTo>
                  <a:lnTo>
                    <a:pt x="12" y="16"/>
                  </a:lnTo>
                  <a:lnTo>
                    <a:pt x="10" y="15"/>
                  </a:lnTo>
                  <a:lnTo>
                    <a:pt x="9" y="14"/>
                  </a:lnTo>
                  <a:lnTo>
                    <a:pt x="9" y="12"/>
                  </a:lnTo>
                  <a:lnTo>
                    <a:pt x="7" y="9"/>
                  </a:lnTo>
                  <a:lnTo>
                    <a:pt x="6" y="8"/>
                  </a:lnTo>
                  <a:lnTo>
                    <a:pt x="5" y="6"/>
                  </a:lnTo>
                  <a:lnTo>
                    <a:pt x="4" y="5"/>
                  </a:lnTo>
                  <a:lnTo>
                    <a:pt x="4" y="4"/>
                  </a:lnTo>
                  <a:lnTo>
                    <a:pt x="4" y="3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1" y="2"/>
                  </a:lnTo>
                  <a:lnTo>
                    <a:pt x="1" y="3"/>
                  </a:lnTo>
                  <a:lnTo>
                    <a:pt x="0" y="3"/>
                  </a:lnTo>
                  <a:lnTo>
                    <a:pt x="7" y="24"/>
                  </a:lnTo>
                  <a:lnTo>
                    <a:pt x="15" y="22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9" name="Freeform 65"/>
            <p:cNvSpPr>
              <a:spLocks/>
            </p:cNvSpPr>
            <p:nvPr/>
          </p:nvSpPr>
          <p:spPr bwMode="auto">
            <a:xfrm>
              <a:off x="7445375" y="2801940"/>
              <a:ext cx="153988" cy="325437"/>
            </a:xfrm>
            <a:custGeom>
              <a:avLst/>
              <a:gdLst>
                <a:gd name="T0" fmla="*/ 0 w 19"/>
                <a:gd name="T1" fmla="*/ 2147483647 h 42"/>
                <a:gd name="T2" fmla="*/ 0 w 19"/>
                <a:gd name="T3" fmla="*/ 2147483647 h 42"/>
                <a:gd name="T4" fmla="*/ 2147483647 w 19"/>
                <a:gd name="T5" fmla="*/ 2147483647 h 42"/>
                <a:gd name="T6" fmla="*/ 2147483647 w 19"/>
                <a:gd name="T7" fmla="*/ 2147483647 h 42"/>
                <a:gd name="T8" fmla="*/ 2147483647 w 19"/>
                <a:gd name="T9" fmla="*/ 2147483647 h 42"/>
                <a:gd name="T10" fmla="*/ 2147483647 w 19"/>
                <a:gd name="T11" fmla="*/ 2147483647 h 42"/>
                <a:gd name="T12" fmla="*/ 2147483647 w 19"/>
                <a:gd name="T13" fmla="*/ 2147483647 h 42"/>
                <a:gd name="T14" fmla="*/ 2147483647 w 19"/>
                <a:gd name="T15" fmla="*/ 2147483647 h 42"/>
                <a:gd name="T16" fmla="*/ 2147483647 w 19"/>
                <a:gd name="T17" fmla="*/ 2147483647 h 42"/>
                <a:gd name="T18" fmla="*/ 2147483647 w 19"/>
                <a:gd name="T19" fmla="*/ 2147483647 h 42"/>
                <a:gd name="T20" fmla="*/ 2147483647 w 19"/>
                <a:gd name="T21" fmla="*/ 2147483647 h 42"/>
                <a:gd name="T22" fmla="*/ 2147483647 w 19"/>
                <a:gd name="T23" fmla="*/ 2147483647 h 42"/>
                <a:gd name="T24" fmla="*/ 2147483647 w 19"/>
                <a:gd name="T25" fmla="*/ 2147483647 h 42"/>
                <a:gd name="T26" fmla="*/ 2147483647 w 19"/>
                <a:gd name="T27" fmla="*/ 2147483647 h 42"/>
                <a:gd name="T28" fmla="*/ 2147483647 w 19"/>
                <a:gd name="T29" fmla="*/ 2147483647 h 42"/>
                <a:gd name="T30" fmla="*/ 2147483647 w 19"/>
                <a:gd name="T31" fmla="*/ 2147483647 h 42"/>
                <a:gd name="T32" fmla="*/ 2147483647 w 19"/>
                <a:gd name="T33" fmla="*/ 2147483647 h 42"/>
                <a:gd name="T34" fmla="*/ 2147483647 w 19"/>
                <a:gd name="T35" fmla="*/ 2147483647 h 42"/>
                <a:gd name="T36" fmla="*/ 2147483647 w 19"/>
                <a:gd name="T37" fmla="*/ 2147483647 h 42"/>
                <a:gd name="T38" fmla="*/ 2147483647 w 19"/>
                <a:gd name="T39" fmla="*/ 2147483647 h 42"/>
                <a:gd name="T40" fmla="*/ 2147483647 w 19"/>
                <a:gd name="T41" fmla="*/ 0 h 42"/>
                <a:gd name="T42" fmla="*/ 2147483647 w 19"/>
                <a:gd name="T43" fmla="*/ 2147483647 h 42"/>
                <a:gd name="T44" fmla="*/ 2147483647 w 19"/>
                <a:gd name="T45" fmla="*/ 2147483647 h 42"/>
                <a:gd name="T46" fmla="*/ 0 w 19"/>
                <a:gd name="T47" fmla="*/ 2147483647 h 42"/>
                <a:gd name="T48" fmla="*/ 2147483647 w 19"/>
                <a:gd name="T49" fmla="*/ 2147483647 h 42"/>
                <a:gd name="T50" fmla="*/ 2147483647 w 19"/>
                <a:gd name="T51" fmla="*/ 2147483647 h 42"/>
                <a:gd name="T52" fmla="*/ 2147483647 w 19"/>
                <a:gd name="T53" fmla="*/ 2147483647 h 42"/>
                <a:gd name="T54" fmla="*/ 2147483647 w 19"/>
                <a:gd name="T55" fmla="*/ 2147483647 h 42"/>
                <a:gd name="T56" fmla="*/ 2147483647 w 19"/>
                <a:gd name="T57" fmla="*/ 2147483647 h 42"/>
                <a:gd name="T58" fmla="*/ 2147483647 w 19"/>
                <a:gd name="T59" fmla="*/ 2147483647 h 42"/>
                <a:gd name="T60" fmla="*/ 2147483647 w 19"/>
                <a:gd name="T61" fmla="*/ 2147483647 h 42"/>
                <a:gd name="T62" fmla="*/ 2147483647 w 19"/>
                <a:gd name="T63" fmla="*/ 2147483647 h 42"/>
                <a:gd name="T64" fmla="*/ 2147483647 w 19"/>
                <a:gd name="T65" fmla="*/ 2147483647 h 4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"/>
                <a:gd name="T100" fmla="*/ 0 h 42"/>
                <a:gd name="T101" fmla="*/ 19 w 19"/>
                <a:gd name="T102" fmla="*/ 42 h 4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" h="42">
                  <a:moveTo>
                    <a:pt x="1" y="28"/>
                  </a:moveTo>
                  <a:lnTo>
                    <a:pt x="0" y="31"/>
                  </a:lnTo>
                  <a:lnTo>
                    <a:pt x="0" y="32"/>
                  </a:lnTo>
                  <a:lnTo>
                    <a:pt x="1" y="33"/>
                  </a:lnTo>
                  <a:lnTo>
                    <a:pt x="2" y="34"/>
                  </a:lnTo>
                  <a:lnTo>
                    <a:pt x="3" y="35"/>
                  </a:lnTo>
                  <a:lnTo>
                    <a:pt x="6" y="37"/>
                  </a:lnTo>
                  <a:lnTo>
                    <a:pt x="7" y="37"/>
                  </a:lnTo>
                  <a:lnTo>
                    <a:pt x="9" y="38"/>
                  </a:lnTo>
                  <a:lnTo>
                    <a:pt x="10" y="38"/>
                  </a:lnTo>
                  <a:lnTo>
                    <a:pt x="10" y="40"/>
                  </a:lnTo>
                  <a:lnTo>
                    <a:pt x="10" y="41"/>
                  </a:lnTo>
                  <a:lnTo>
                    <a:pt x="11" y="42"/>
                  </a:lnTo>
                  <a:lnTo>
                    <a:pt x="12" y="41"/>
                  </a:lnTo>
                  <a:lnTo>
                    <a:pt x="13" y="39"/>
                  </a:lnTo>
                  <a:lnTo>
                    <a:pt x="13" y="37"/>
                  </a:lnTo>
                  <a:lnTo>
                    <a:pt x="14" y="35"/>
                  </a:lnTo>
                  <a:lnTo>
                    <a:pt x="15" y="33"/>
                  </a:lnTo>
                  <a:lnTo>
                    <a:pt x="17" y="30"/>
                  </a:lnTo>
                  <a:lnTo>
                    <a:pt x="18" y="28"/>
                  </a:lnTo>
                  <a:lnTo>
                    <a:pt x="19" y="26"/>
                  </a:lnTo>
                  <a:lnTo>
                    <a:pt x="18" y="25"/>
                  </a:lnTo>
                  <a:lnTo>
                    <a:pt x="18" y="19"/>
                  </a:lnTo>
                  <a:lnTo>
                    <a:pt x="18" y="15"/>
                  </a:lnTo>
                  <a:lnTo>
                    <a:pt x="17" y="13"/>
                  </a:lnTo>
                  <a:lnTo>
                    <a:pt x="15" y="14"/>
                  </a:lnTo>
                  <a:lnTo>
                    <a:pt x="14" y="14"/>
                  </a:lnTo>
                  <a:lnTo>
                    <a:pt x="13" y="14"/>
                  </a:lnTo>
                  <a:lnTo>
                    <a:pt x="12" y="14"/>
                  </a:lnTo>
                  <a:lnTo>
                    <a:pt x="12" y="13"/>
                  </a:lnTo>
                  <a:lnTo>
                    <a:pt x="13" y="11"/>
                  </a:lnTo>
                  <a:lnTo>
                    <a:pt x="14" y="11"/>
                  </a:lnTo>
                  <a:lnTo>
                    <a:pt x="14" y="9"/>
                  </a:lnTo>
                  <a:lnTo>
                    <a:pt x="15" y="8"/>
                  </a:lnTo>
                  <a:lnTo>
                    <a:pt x="15" y="7"/>
                  </a:lnTo>
                  <a:lnTo>
                    <a:pt x="16" y="6"/>
                  </a:lnTo>
                  <a:lnTo>
                    <a:pt x="15" y="4"/>
                  </a:lnTo>
                  <a:lnTo>
                    <a:pt x="4" y="0"/>
                  </a:lnTo>
                  <a:lnTo>
                    <a:pt x="4" y="1"/>
                  </a:lnTo>
                  <a:lnTo>
                    <a:pt x="3" y="2"/>
                  </a:lnTo>
                  <a:lnTo>
                    <a:pt x="3" y="3"/>
                  </a:lnTo>
                  <a:lnTo>
                    <a:pt x="2" y="6"/>
                  </a:lnTo>
                  <a:lnTo>
                    <a:pt x="1" y="7"/>
                  </a:lnTo>
                  <a:lnTo>
                    <a:pt x="0" y="8"/>
                  </a:lnTo>
                  <a:lnTo>
                    <a:pt x="1" y="9"/>
                  </a:lnTo>
                  <a:lnTo>
                    <a:pt x="2" y="11"/>
                  </a:lnTo>
                  <a:lnTo>
                    <a:pt x="1" y="11"/>
                  </a:lnTo>
                  <a:lnTo>
                    <a:pt x="1" y="14"/>
                  </a:lnTo>
                  <a:lnTo>
                    <a:pt x="1" y="15"/>
                  </a:lnTo>
                  <a:lnTo>
                    <a:pt x="3" y="15"/>
                  </a:lnTo>
                  <a:lnTo>
                    <a:pt x="3" y="17"/>
                  </a:lnTo>
                  <a:lnTo>
                    <a:pt x="5" y="17"/>
                  </a:lnTo>
                  <a:lnTo>
                    <a:pt x="5" y="18"/>
                  </a:lnTo>
                  <a:lnTo>
                    <a:pt x="6" y="18"/>
                  </a:lnTo>
                  <a:lnTo>
                    <a:pt x="7" y="19"/>
                  </a:lnTo>
                  <a:lnTo>
                    <a:pt x="9" y="20"/>
                  </a:lnTo>
                  <a:lnTo>
                    <a:pt x="9" y="21"/>
                  </a:lnTo>
                  <a:lnTo>
                    <a:pt x="7" y="22"/>
                  </a:lnTo>
                  <a:lnTo>
                    <a:pt x="4" y="24"/>
                  </a:lnTo>
                  <a:lnTo>
                    <a:pt x="4" y="26"/>
                  </a:lnTo>
                  <a:lnTo>
                    <a:pt x="1" y="28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10" name="Freeform 66"/>
            <p:cNvSpPr>
              <a:spLocks/>
            </p:cNvSpPr>
            <p:nvPr/>
          </p:nvSpPr>
          <p:spPr bwMode="auto">
            <a:xfrm>
              <a:off x="7583489" y="2654302"/>
              <a:ext cx="187325" cy="169863"/>
            </a:xfrm>
            <a:custGeom>
              <a:avLst/>
              <a:gdLst>
                <a:gd name="T0" fmla="*/ 0 w 23"/>
                <a:gd name="T1" fmla="*/ 2147483647 h 22"/>
                <a:gd name="T2" fmla="*/ 2147483647 w 23"/>
                <a:gd name="T3" fmla="*/ 2147483647 h 22"/>
                <a:gd name="T4" fmla="*/ 2147483647 w 23"/>
                <a:gd name="T5" fmla="*/ 2147483647 h 22"/>
                <a:gd name="T6" fmla="*/ 2147483647 w 23"/>
                <a:gd name="T7" fmla="*/ 2147483647 h 22"/>
                <a:gd name="T8" fmla="*/ 2147483647 w 23"/>
                <a:gd name="T9" fmla="*/ 2147483647 h 22"/>
                <a:gd name="T10" fmla="*/ 2147483647 w 23"/>
                <a:gd name="T11" fmla="*/ 0 h 22"/>
                <a:gd name="T12" fmla="*/ 2147483647 w 23"/>
                <a:gd name="T13" fmla="*/ 2147483647 h 22"/>
                <a:gd name="T14" fmla="*/ 2147483647 w 23"/>
                <a:gd name="T15" fmla="*/ 2147483647 h 22"/>
                <a:gd name="T16" fmla="*/ 2147483647 w 23"/>
                <a:gd name="T17" fmla="*/ 2147483647 h 22"/>
                <a:gd name="T18" fmla="*/ 2147483647 w 23"/>
                <a:gd name="T19" fmla="*/ 2147483647 h 22"/>
                <a:gd name="T20" fmla="*/ 2147483647 w 23"/>
                <a:gd name="T21" fmla="*/ 2147483647 h 22"/>
                <a:gd name="T22" fmla="*/ 2147483647 w 23"/>
                <a:gd name="T23" fmla="*/ 2147483647 h 22"/>
                <a:gd name="T24" fmla="*/ 2147483647 w 23"/>
                <a:gd name="T25" fmla="*/ 2147483647 h 22"/>
                <a:gd name="T26" fmla="*/ 2147483647 w 23"/>
                <a:gd name="T27" fmla="*/ 2147483647 h 22"/>
                <a:gd name="T28" fmla="*/ 2147483647 w 23"/>
                <a:gd name="T29" fmla="*/ 2147483647 h 22"/>
                <a:gd name="T30" fmla="*/ 2147483647 w 23"/>
                <a:gd name="T31" fmla="*/ 2147483647 h 22"/>
                <a:gd name="T32" fmla="*/ 2147483647 w 23"/>
                <a:gd name="T33" fmla="*/ 2147483647 h 22"/>
                <a:gd name="T34" fmla="*/ 2147483647 w 23"/>
                <a:gd name="T35" fmla="*/ 2147483647 h 22"/>
                <a:gd name="T36" fmla="*/ 2147483647 w 23"/>
                <a:gd name="T37" fmla="*/ 2147483647 h 22"/>
                <a:gd name="T38" fmla="*/ 2147483647 w 23"/>
                <a:gd name="T39" fmla="*/ 2147483647 h 22"/>
                <a:gd name="T40" fmla="*/ 2147483647 w 23"/>
                <a:gd name="T41" fmla="*/ 2147483647 h 22"/>
                <a:gd name="T42" fmla="*/ 2147483647 w 23"/>
                <a:gd name="T43" fmla="*/ 2147483647 h 22"/>
                <a:gd name="T44" fmla="*/ 2147483647 w 23"/>
                <a:gd name="T45" fmla="*/ 2147483647 h 22"/>
                <a:gd name="T46" fmla="*/ 0 w 23"/>
                <a:gd name="T47" fmla="*/ 2147483647 h 22"/>
                <a:gd name="T48" fmla="*/ 2147483647 w 23"/>
                <a:gd name="T49" fmla="*/ 2147483647 h 22"/>
                <a:gd name="T50" fmla="*/ 2147483647 w 23"/>
                <a:gd name="T51" fmla="*/ 2147483647 h 22"/>
                <a:gd name="T52" fmla="*/ 2147483647 w 23"/>
                <a:gd name="T53" fmla="*/ 2147483647 h 22"/>
                <a:gd name="T54" fmla="*/ 0 w 23"/>
                <a:gd name="T55" fmla="*/ 2147483647 h 22"/>
                <a:gd name="T56" fmla="*/ 0 w 23"/>
                <a:gd name="T57" fmla="*/ 2147483647 h 2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3"/>
                <a:gd name="T88" fmla="*/ 0 h 22"/>
                <a:gd name="T89" fmla="*/ 23 w 23"/>
                <a:gd name="T90" fmla="*/ 22 h 22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3" h="22">
                  <a:moveTo>
                    <a:pt x="0" y="4"/>
                  </a:moveTo>
                  <a:lnTo>
                    <a:pt x="8" y="2"/>
                  </a:lnTo>
                  <a:lnTo>
                    <a:pt x="8" y="3"/>
                  </a:lnTo>
                  <a:lnTo>
                    <a:pt x="9" y="3"/>
                  </a:lnTo>
                  <a:lnTo>
                    <a:pt x="20" y="0"/>
                  </a:lnTo>
                  <a:lnTo>
                    <a:pt x="23" y="9"/>
                  </a:lnTo>
                  <a:lnTo>
                    <a:pt x="23" y="10"/>
                  </a:lnTo>
                  <a:lnTo>
                    <a:pt x="22" y="10"/>
                  </a:lnTo>
                  <a:lnTo>
                    <a:pt x="23" y="11"/>
                  </a:lnTo>
                  <a:lnTo>
                    <a:pt x="21" y="12"/>
                  </a:lnTo>
                  <a:lnTo>
                    <a:pt x="17" y="13"/>
                  </a:lnTo>
                  <a:lnTo>
                    <a:pt x="16" y="13"/>
                  </a:lnTo>
                  <a:lnTo>
                    <a:pt x="16" y="14"/>
                  </a:lnTo>
                  <a:lnTo>
                    <a:pt x="13" y="15"/>
                  </a:lnTo>
                  <a:lnTo>
                    <a:pt x="10" y="16"/>
                  </a:lnTo>
                  <a:lnTo>
                    <a:pt x="8" y="18"/>
                  </a:lnTo>
                  <a:lnTo>
                    <a:pt x="3" y="21"/>
                  </a:lnTo>
                  <a:lnTo>
                    <a:pt x="2" y="22"/>
                  </a:lnTo>
                  <a:lnTo>
                    <a:pt x="0" y="21"/>
                  </a:lnTo>
                  <a:lnTo>
                    <a:pt x="2" y="19"/>
                  </a:lnTo>
                  <a:lnTo>
                    <a:pt x="2" y="18"/>
                  </a:lnTo>
                  <a:lnTo>
                    <a:pt x="2" y="17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11" name="Freeform 67"/>
            <p:cNvSpPr>
              <a:spLocks/>
            </p:cNvSpPr>
            <p:nvPr/>
          </p:nvSpPr>
          <p:spPr bwMode="auto">
            <a:xfrm>
              <a:off x="7575550" y="2522538"/>
              <a:ext cx="368300" cy="177800"/>
            </a:xfrm>
            <a:custGeom>
              <a:avLst/>
              <a:gdLst>
                <a:gd name="T0" fmla="*/ 2147483647 w 45"/>
                <a:gd name="T1" fmla="*/ 2147483647 h 23"/>
                <a:gd name="T2" fmla="*/ 2147483647 w 45"/>
                <a:gd name="T3" fmla="*/ 2147483647 h 23"/>
                <a:gd name="T4" fmla="*/ 2147483647 w 45"/>
                <a:gd name="T5" fmla="*/ 2147483647 h 23"/>
                <a:gd name="T6" fmla="*/ 2147483647 w 45"/>
                <a:gd name="T7" fmla="*/ 2147483647 h 23"/>
                <a:gd name="T8" fmla="*/ 2147483647 w 45"/>
                <a:gd name="T9" fmla="*/ 0 h 23"/>
                <a:gd name="T10" fmla="*/ 2147483647 w 45"/>
                <a:gd name="T11" fmla="*/ 0 h 23"/>
                <a:gd name="T12" fmla="*/ 2147483647 w 45"/>
                <a:gd name="T13" fmla="*/ 2147483647 h 23"/>
                <a:gd name="T14" fmla="*/ 2147483647 w 45"/>
                <a:gd name="T15" fmla="*/ 2147483647 h 23"/>
                <a:gd name="T16" fmla="*/ 2147483647 w 45"/>
                <a:gd name="T17" fmla="*/ 2147483647 h 23"/>
                <a:gd name="T18" fmla="*/ 2147483647 w 45"/>
                <a:gd name="T19" fmla="*/ 2147483647 h 23"/>
                <a:gd name="T20" fmla="*/ 2147483647 w 45"/>
                <a:gd name="T21" fmla="*/ 2147483647 h 23"/>
                <a:gd name="T22" fmla="*/ 2147483647 w 45"/>
                <a:gd name="T23" fmla="*/ 2147483647 h 23"/>
                <a:gd name="T24" fmla="*/ 2147483647 w 45"/>
                <a:gd name="T25" fmla="*/ 2147483647 h 23"/>
                <a:gd name="T26" fmla="*/ 2147483647 w 45"/>
                <a:gd name="T27" fmla="*/ 2147483647 h 23"/>
                <a:gd name="T28" fmla="*/ 2147483647 w 45"/>
                <a:gd name="T29" fmla="*/ 2147483647 h 23"/>
                <a:gd name="T30" fmla="*/ 2147483647 w 45"/>
                <a:gd name="T31" fmla="*/ 2147483647 h 23"/>
                <a:gd name="T32" fmla="*/ 2147483647 w 45"/>
                <a:gd name="T33" fmla="*/ 2147483647 h 23"/>
                <a:gd name="T34" fmla="*/ 2147483647 w 45"/>
                <a:gd name="T35" fmla="*/ 2147483647 h 23"/>
                <a:gd name="T36" fmla="*/ 2147483647 w 45"/>
                <a:gd name="T37" fmla="*/ 2147483647 h 23"/>
                <a:gd name="T38" fmla="*/ 2147483647 w 45"/>
                <a:gd name="T39" fmla="*/ 2147483647 h 23"/>
                <a:gd name="T40" fmla="*/ 2147483647 w 45"/>
                <a:gd name="T41" fmla="*/ 2147483647 h 23"/>
                <a:gd name="T42" fmla="*/ 2147483647 w 45"/>
                <a:gd name="T43" fmla="*/ 2147483647 h 23"/>
                <a:gd name="T44" fmla="*/ 2147483647 w 45"/>
                <a:gd name="T45" fmla="*/ 2147483647 h 23"/>
                <a:gd name="T46" fmla="*/ 2147483647 w 45"/>
                <a:gd name="T47" fmla="*/ 2147483647 h 23"/>
                <a:gd name="T48" fmla="*/ 2147483647 w 45"/>
                <a:gd name="T49" fmla="*/ 2147483647 h 23"/>
                <a:gd name="T50" fmla="*/ 2147483647 w 45"/>
                <a:gd name="T51" fmla="*/ 2147483647 h 23"/>
                <a:gd name="T52" fmla="*/ 2147483647 w 45"/>
                <a:gd name="T53" fmla="*/ 2147483647 h 23"/>
                <a:gd name="T54" fmla="*/ 2147483647 w 45"/>
                <a:gd name="T55" fmla="*/ 2147483647 h 23"/>
                <a:gd name="T56" fmla="*/ 2147483647 w 45"/>
                <a:gd name="T57" fmla="*/ 2147483647 h 23"/>
                <a:gd name="T58" fmla="*/ 2147483647 w 45"/>
                <a:gd name="T59" fmla="*/ 2147483647 h 23"/>
                <a:gd name="T60" fmla="*/ 2147483647 w 45"/>
                <a:gd name="T61" fmla="*/ 2147483647 h 23"/>
                <a:gd name="T62" fmla="*/ 2147483647 w 45"/>
                <a:gd name="T63" fmla="*/ 2147483647 h 23"/>
                <a:gd name="T64" fmla="*/ 0 w 45"/>
                <a:gd name="T65" fmla="*/ 2147483647 h 23"/>
                <a:gd name="T66" fmla="*/ 0 w 45"/>
                <a:gd name="T67" fmla="*/ 2147483647 h 2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5"/>
                <a:gd name="T103" fmla="*/ 0 h 23"/>
                <a:gd name="T104" fmla="*/ 45 w 45"/>
                <a:gd name="T105" fmla="*/ 23 h 23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5" h="23">
                  <a:moveTo>
                    <a:pt x="0" y="9"/>
                  </a:moveTo>
                  <a:lnTo>
                    <a:pt x="10" y="7"/>
                  </a:lnTo>
                  <a:lnTo>
                    <a:pt x="24" y="4"/>
                  </a:lnTo>
                  <a:lnTo>
                    <a:pt x="24" y="3"/>
                  </a:lnTo>
                  <a:lnTo>
                    <a:pt x="25" y="3"/>
                  </a:lnTo>
                  <a:lnTo>
                    <a:pt x="25" y="2"/>
                  </a:lnTo>
                  <a:lnTo>
                    <a:pt x="26" y="2"/>
                  </a:lnTo>
                  <a:lnTo>
                    <a:pt x="27" y="0"/>
                  </a:lnTo>
                  <a:lnTo>
                    <a:pt x="28" y="0"/>
                  </a:lnTo>
                  <a:lnTo>
                    <a:pt x="29" y="0"/>
                  </a:lnTo>
                  <a:lnTo>
                    <a:pt x="30" y="2"/>
                  </a:lnTo>
                  <a:lnTo>
                    <a:pt x="31" y="3"/>
                  </a:lnTo>
                  <a:lnTo>
                    <a:pt x="32" y="4"/>
                  </a:lnTo>
                  <a:lnTo>
                    <a:pt x="32" y="5"/>
                  </a:lnTo>
                  <a:lnTo>
                    <a:pt x="31" y="5"/>
                  </a:lnTo>
                  <a:lnTo>
                    <a:pt x="30" y="7"/>
                  </a:lnTo>
                  <a:lnTo>
                    <a:pt x="29" y="9"/>
                  </a:lnTo>
                  <a:lnTo>
                    <a:pt x="29" y="10"/>
                  </a:lnTo>
                  <a:lnTo>
                    <a:pt x="31" y="9"/>
                  </a:lnTo>
                  <a:lnTo>
                    <a:pt x="33" y="10"/>
                  </a:lnTo>
                  <a:lnTo>
                    <a:pt x="36" y="13"/>
                  </a:lnTo>
                  <a:lnTo>
                    <a:pt x="36" y="15"/>
                  </a:lnTo>
                  <a:lnTo>
                    <a:pt x="38" y="16"/>
                  </a:lnTo>
                  <a:lnTo>
                    <a:pt x="41" y="16"/>
                  </a:lnTo>
                  <a:lnTo>
                    <a:pt x="42" y="16"/>
                  </a:lnTo>
                  <a:lnTo>
                    <a:pt x="43" y="14"/>
                  </a:lnTo>
                  <a:lnTo>
                    <a:pt x="43" y="13"/>
                  </a:lnTo>
                  <a:lnTo>
                    <a:pt x="42" y="12"/>
                  </a:lnTo>
                  <a:lnTo>
                    <a:pt x="40" y="11"/>
                  </a:lnTo>
                  <a:lnTo>
                    <a:pt x="40" y="10"/>
                  </a:lnTo>
                  <a:lnTo>
                    <a:pt x="41" y="11"/>
                  </a:lnTo>
                  <a:lnTo>
                    <a:pt x="42" y="11"/>
                  </a:lnTo>
                  <a:lnTo>
                    <a:pt x="44" y="14"/>
                  </a:lnTo>
                  <a:lnTo>
                    <a:pt x="45" y="16"/>
                  </a:lnTo>
                  <a:lnTo>
                    <a:pt x="45" y="18"/>
                  </a:lnTo>
                  <a:lnTo>
                    <a:pt x="44" y="17"/>
                  </a:lnTo>
                  <a:lnTo>
                    <a:pt x="42" y="18"/>
                  </a:lnTo>
                  <a:lnTo>
                    <a:pt x="40" y="19"/>
                  </a:lnTo>
                  <a:lnTo>
                    <a:pt x="38" y="21"/>
                  </a:lnTo>
                  <a:lnTo>
                    <a:pt x="37" y="21"/>
                  </a:lnTo>
                  <a:lnTo>
                    <a:pt x="37" y="20"/>
                  </a:lnTo>
                  <a:lnTo>
                    <a:pt x="37" y="18"/>
                  </a:lnTo>
                  <a:lnTo>
                    <a:pt x="36" y="18"/>
                  </a:lnTo>
                  <a:lnTo>
                    <a:pt x="35" y="20"/>
                  </a:lnTo>
                  <a:lnTo>
                    <a:pt x="34" y="22"/>
                  </a:lnTo>
                  <a:lnTo>
                    <a:pt x="33" y="23"/>
                  </a:lnTo>
                  <a:lnTo>
                    <a:pt x="32" y="22"/>
                  </a:lnTo>
                  <a:lnTo>
                    <a:pt x="32" y="21"/>
                  </a:lnTo>
                  <a:lnTo>
                    <a:pt x="31" y="21"/>
                  </a:lnTo>
                  <a:lnTo>
                    <a:pt x="30" y="20"/>
                  </a:lnTo>
                  <a:lnTo>
                    <a:pt x="28" y="19"/>
                  </a:lnTo>
                  <a:lnTo>
                    <a:pt x="27" y="17"/>
                  </a:lnTo>
                  <a:lnTo>
                    <a:pt x="26" y="15"/>
                  </a:lnTo>
                  <a:lnTo>
                    <a:pt x="21" y="17"/>
                  </a:lnTo>
                  <a:lnTo>
                    <a:pt x="10" y="20"/>
                  </a:lnTo>
                  <a:lnTo>
                    <a:pt x="9" y="20"/>
                  </a:lnTo>
                  <a:lnTo>
                    <a:pt x="9" y="19"/>
                  </a:lnTo>
                  <a:lnTo>
                    <a:pt x="1" y="21"/>
                  </a:lnTo>
                  <a:lnTo>
                    <a:pt x="0" y="21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12" name="Freeform 68"/>
            <p:cNvSpPr>
              <a:spLocks/>
            </p:cNvSpPr>
            <p:nvPr/>
          </p:nvSpPr>
          <p:spPr bwMode="auto">
            <a:xfrm>
              <a:off x="7747000" y="2638425"/>
              <a:ext cx="96838" cy="101600"/>
            </a:xfrm>
            <a:custGeom>
              <a:avLst/>
              <a:gdLst>
                <a:gd name="T0" fmla="*/ 0 w 12"/>
                <a:gd name="T1" fmla="*/ 2147483647 h 13"/>
                <a:gd name="T2" fmla="*/ 2147483647 w 12"/>
                <a:gd name="T3" fmla="*/ 2147483647 h 13"/>
                <a:gd name="T4" fmla="*/ 2147483647 w 12"/>
                <a:gd name="T5" fmla="*/ 2147483647 h 13"/>
                <a:gd name="T6" fmla="*/ 2147483647 w 12"/>
                <a:gd name="T7" fmla="*/ 2147483647 h 13"/>
                <a:gd name="T8" fmla="*/ 2147483647 w 12"/>
                <a:gd name="T9" fmla="*/ 2147483647 h 13"/>
                <a:gd name="T10" fmla="*/ 2147483647 w 12"/>
                <a:gd name="T11" fmla="*/ 2147483647 h 13"/>
                <a:gd name="T12" fmla="*/ 2147483647 w 12"/>
                <a:gd name="T13" fmla="*/ 2147483647 h 13"/>
                <a:gd name="T14" fmla="*/ 2147483647 w 12"/>
                <a:gd name="T15" fmla="*/ 2147483647 h 13"/>
                <a:gd name="T16" fmla="*/ 2147483647 w 12"/>
                <a:gd name="T17" fmla="*/ 2147483647 h 13"/>
                <a:gd name="T18" fmla="*/ 2147483647 w 12"/>
                <a:gd name="T19" fmla="*/ 2147483647 h 13"/>
                <a:gd name="T20" fmla="*/ 2147483647 w 12"/>
                <a:gd name="T21" fmla="*/ 2147483647 h 13"/>
                <a:gd name="T22" fmla="*/ 2147483647 w 12"/>
                <a:gd name="T23" fmla="*/ 2147483647 h 13"/>
                <a:gd name="T24" fmla="*/ 2147483647 w 12"/>
                <a:gd name="T25" fmla="*/ 2147483647 h 13"/>
                <a:gd name="T26" fmla="*/ 2147483647 w 12"/>
                <a:gd name="T27" fmla="*/ 2147483647 h 13"/>
                <a:gd name="T28" fmla="*/ 2147483647 w 12"/>
                <a:gd name="T29" fmla="*/ 2147483647 h 13"/>
                <a:gd name="T30" fmla="*/ 2147483647 w 12"/>
                <a:gd name="T31" fmla="*/ 2147483647 h 13"/>
                <a:gd name="T32" fmla="*/ 2147483647 w 12"/>
                <a:gd name="T33" fmla="*/ 2147483647 h 13"/>
                <a:gd name="T34" fmla="*/ 2147483647 w 12"/>
                <a:gd name="T35" fmla="*/ 2147483647 h 13"/>
                <a:gd name="T36" fmla="*/ 2147483647 w 12"/>
                <a:gd name="T37" fmla="*/ 2147483647 h 13"/>
                <a:gd name="T38" fmla="*/ 2147483647 w 12"/>
                <a:gd name="T39" fmla="*/ 2147483647 h 13"/>
                <a:gd name="T40" fmla="*/ 2147483647 w 12"/>
                <a:gd name="T41" fmla="*/ 2147483647 h 13"/>
                <a:gd name="T42" fmla="*/ 2147483647 w 12"/>
                <a:gd name="T43" fmla="*/ 2147483647 h 13"/>
                <a:gd name="T44" fmla="*/ 2147483647 w 12"/>
                <a:gd name="T45" fmla="*/ 2147483647 h 13"/>
                <a:gd name="T46" fmla="*/ 2147483647 w 12"/>
                <a:gd name="T47" fmla="*/ 2147483647 h 13"/>
                <a:gd name="T48" fmla="*/ 2147483647 w 12"/>
                <a:gd name="T49" fmla="*/ 2147483647 h 13"/>
                <a:gd name="T50" fmla="*/ 2147483647 w 12"/>
                <a:gd name="T51" fmla="*/ 2147483647 h 13"/>
                <a:gd name="T52" fmla="*/ 2147483647 w 12"/>
                <a:gd name="T53" fmla="*/ 2147483647 h 13"/>
                <a:gd name="T54" fmla="*/ 2147483647 w 12"/>
                <a:gd name="T55" fmla="*/ 2147483647 h 13"/>
                <a:gd name="T56" fmla="*/ 2147483647 w 12"/>
                <a:gd name="T57" fmla="*/ 2147483647 h 13"/>
                <a:gd name="T58" fmla="*/ 2147483647 w 12"/>
                <a:gd name="T59" fmla="*/ 2147483647 h 13"/>
                <a:gd name="T60" fmla="*/ 2147483647 w 12"/>
                <a:gd name="T61" fmla="*/ 2147483647 h 13"/>
                <a:gd name="T62" fmla="*/ 2147483647 w 12"/>
                <a:gd name="T63" fmla="*/ 2147483647 h 13"/>
                <a:gd name="T64" fmla="*/ 2147483647 w 12"/>
                <a:gd name="T65" fmla="*/ 0 h 13"/>
                <a:gd name="T66" fmla="*/ 0 w 12"/>
                <a:gd name="T67" fmla="*/ 2147483647 h 13"/>
                <a:gd name="T68" fmla="*/ 0 w 12"/>
                <a:gd name="T69" fmla="*/ 2147483647 h 1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2"/>
                <a:gd name="T106" fmla="*/ 0 h 13"/>
                <a:gd name="T107" fmla="*/ 12 w 12"/>
                <a:gd name="T108" fmla="*/ 13 h 1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2" h="13">
                  <a:moveTo>
                    <a:pt x="0" y="2"/>
                  </a:moveTo>
                  <a:lnTo>
                    <a:pt x="3" y="11"/>
                  </a:lnTo>
                  <a:lnTo>
                    <a:pt x="3" y="12"/>
                  </a:lnTo>
                  <a:lnTo>
                    <a:pt x="2" y="12"/>
                  </a:lnTo>
                  <a:lnTo>
                    <a:pt x="3" y="13"/>
                  </a:lnTo>
                  <a:lnTo>
                    <a:pt x="6" y="12"/>
                  </a:lnTo>
                  <a:lnTo>
                    <a:pt x="7" y="11"/>
                  </a:lnTo>
                  <a:lnTo>
                    <a:pt x="7" y="10"/>
                  </a:lnTo>
                  <a:lnTo>
                    <a:pt x="7" y="9"/>
                  </a:lnTo>
                  <a:lnTo>
                    <a:pt x="7" y="7"/>
                  </a:lnTo>
                  <a:lnTo>
                    <a:pt x="8" y="6"/>
                  </a:lnTo>
                  <a:lnTo>
                    <a:pt x="8" y="7"/>
                  </a:lnTo>
                  <a:lnTo>
                    <a:pt x="8" y="8"/>
                  </a:lnTo>
                  <a:lnTo>
                    <a:pt x="8" y="10"/>
                  </a:lnTo>
                  <a:lnTo>
                    <a:pt x="9" y="10"/>
                  </a:lnTo>
                  <a:lnTo>
                    <a:pt x="9" y="9"/>
                  </a:lnTo>
                  <a:lnTo>
                    <a:pt x="10" y="9"/>
                  </a:lnTo>
                  <a:lnTo>
                    <a:pt x="11" y="8"/>
                  </a:lnTo>
                  <a:lnTo>
                    <a:pt x="12" y="8"/>
                  </a:lnTo>
                  <a:lnTo>
                    <a:pt x="11" y="7"/>
                  </a:lnTo>
                  <a:lnTo>
                    <a:pt x="11" y="6"/>
                  </a:lnTo>
                  <a:lnTo>
                    <a:pt x="10" y="6"/>
                  </a:lnTo>
                  <a:lnTo>
                    <a:pt x="9" y="5"/>
                  </a:lnTo>
                  <a:lnTo>
                    <a:pt x="7" y="4"/>
                  </a:lnTo>
                  <a:lnTo>
                    <a:pt x="6" y="2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13" name="Freeform 69"/>
            <p:cNvSpPr>
              <a:spLocks/>
            </p:cNvSpPr>
            <p:nvPr/>
          </p:nvSpPr>
          <p:spPr bwMode="auto">
            <a:xfrm>
              <a:off x="7640638" y="2212975"/>
              <a:ext cx="171450" cy="363538"/>
            </a:xfrm>
            <a:custGeom>
              <a:avLst/>
              <a:gdLst>
                <a:gd name="T0" fmla="*/ 2147483647 w 21"/>
                <a:gd name="T1" fmla="*/ 2147483647 h 47"/>
                <a:gd name="T2" fmla="*/ 2147483647 w 21"/>
                <a:gd name="T3" fmla="*/ 2147483647 h 47"/>
                <a:gd name="T4" fmla="*/ 2147483647 w 21"/>
                <a:gd name="T5" fmla="*/ 2147483647 h 47"/>
                <a:gd name="T6" fmla="*/ 2147483647 w 21"/>
                <a:gd name="T7" fmla="*/ 2147483647 h 47"/>
                <a:gd name="T8" fmla="*/ 2147483647 w 21"/>
                <a:gd name="T9" fmla="*/ 2147483647 h 47"/>
                <a:gd name="T10" fmla="*/ 2147483647 w 21"/>
                <a:gd name="T11" fmla="*/ 2147483647 h 47"/>
                <a:gd name="T12" fmla="*/ 2147483647 w 21"/>
                <a:gd name="T13" fmla="*/ 2147483647 h 47"/>
                <a:gd name="T14" fmla="*/ 2147483647 w 21"/>
                <a:gd name="T15" fmla="*/ 2147483647 h 47"/>
                <a:gd name="T16" fmla="*/ 2147483647 w 21"/>
                <a:gd name="T17" fmla="*/ 2147483647 h 47"/>
                <a:gd name="T18" fmla="*/ 2147483647 w 21"/>
                <a:gd name="T19" fmla="*/ 2147483647 h 47"/>
                <a:gd name="T20" fmla="*/ 2147483647 w 21"/>
                <a:gd name="T21" fmla="*/ 2147483647 h 47"/>
                <a:gd name="T22" fmla="*/ 2147483647 w 21"/>
                <a:gd name="T23" fmla="*/ 2147483647 h 47"/>
                <a:gd name="T24" fmla="*/ 0 w 21"/>
                <a:gd name="T25" fmla="*/ 2147483647 h 47"/>
                <a:gd name="T26" fmla="*/ 0 w 21"/>
                <a:gd name="T27" fmla="*/ 2147483647 h 47"/>
                <a:gd name="T28" fmla="*/ 2147483647 w 21"/>
                <a:gd name="T29" fmla="*/ 2147483647 h 47"/>
                <a:gd name="T30" fmla="*/ 0 w 21"/>
                <a:gd name="T31" fmla="*/ 2147483647 h 47"/>
                <a:gd name="T32" fmla="*/ 0 w 21"/>
                <a:gd name="T33" fmla="*/ 2147483647 h 47"/>
                <a:gd name="T34" fmla="*/ 0 w 21"/>
                <a:gd name="T35" fmla="*/ 2147483647 h 47"/>
                <a:gd name="T36" fmla="*/ 2147483647 w 21"/>
                <a:gd name="T37" fmla="*/ 2147483647 h 47"/>
                <a:gd name="T38" fmla="*/ 2147483647 w 21"/>
                <a:gd name="T39" fmla="*/ 2147483647 h 47"/>
                <a:gd name="T40" fmla="*/ 2147483647 w 21"/>
                <a:gd name="T41" fmla="*/ 2147483647 h 47"/>
                <a:gd name="T42" fmla="*/ 2147483647 w 21"/>
                <a:gd name="T43" fmla="*/ 2147483647 h 47"/>
                <a:gd name="T44" fmla="*/ 2147483647 w 21"/>
                <a:gd name="T45" fmla="*/ 2147483647 h 47"/>
                <a:gd name="T46" fmla="*/ 2147483647 w 21"/>
                <a:gd name="T47" fmla="*/ 2147483647 h 47"/>
                <a:gd name="T48" fmla="*/ 2147483647 w 21"/>
                <a:gd name="T49" fmla="*/ 2147483647 h 47"/>
                <a:gd name="T50" fmla="*/ 2147483647 w 21"/>
                <a:gd name="T51" fmla="*/ 2147483647 h 47"/>
                <a:gd name="T52" fmla="*/ 2147483647 w 21"/>
                <a:gd name="T53" fmla="*/ 2147483647 h 47"/>
                <a:gd name="T54" fmla="*/ 2147483647 w 21"/>
                <a:gd name="T55" fmla="*/ 2147483647 h 47"/>
                <a:gd name="T56" fmla="*/ 2147483647 w 21"/>
                <a:gd name="T57" fmla="*/ 2147483647 h 47"/>
                <a:gd name="T58" fmla="*/ 2147483647 w 21"/>
                <a:gd name="T59" fmla="*/ 2147483647 h 47"/>
                <a:gd name="T60" fmla="*/ 2147483647 w 21"/>
                <a:gd name="T61" fmla="*/ 2147483647 h 47"/>
                <a:gd name="T62" fmla="*/ 2147483647 w 21"/>
                <a:gd name="T63" fmla="*/ 2147483647 h 47"/>
                <a:gd name="T64" fmla="*/ 2147483647 w 21"/>
                <a:gd name="T65" fmla="*/ 2147483647 h 47"/>
                <a:gd name="T66" fmla="*/ 2147483647 w 21"/>
                <a:gd name="T67" fmla="*/ 2147483647 h 47"/>
                <a:gd name="T68" fmla="*/ 2147483647 w 21"/>
                <a:gd name="T69" fmla="*/ 2147483647 h 47"/>
                <a:gd name="T70" fmla="*/ 2147483647 w 21"/>
                <a:gd name="T71" fmla="*/ 2147483647 h 47"/>
                <a:gd name="T72" fmla="*/ 2147483647 w 21"/>
                <a:gd name="T73" fmla="*/ 2147483647 h 47"/>
                <a:gd name="T74" fmla="*/ 2147483647 w 21"/>
                <a:gd name="T75" fmla="*/ 2147483647 h 47"/>
                <a:gd name="T76" fmla="*/ 2147483647 w 21"/>
                <a:gd name="T77" fmla="*/ 0 h 47"/>
                <a:gd name="T78" fmla="*/ 2147483647 w 21"/>
                <a:gd name="T79" fmla="*/ 2147483647 h 47"/>
                <a:gd name="T80" fmla="*/ 2147483647 w 21"/>
                <a:gd name="T81" fmla="*/ 2147483647 h 47"/>
                <a:gd name="T82" fmla="*/ 2147483647 w 21"/>
                <a:gd name="T83" fmla="*/ 2147483647 h 47"/>
                <a:gd name="T84" fmla="*/ 2147483647 w 21"/>
                <a:gd name="T85" fmla="*/ 2147483647 h 47"/>
                <a:gd name="T86" fmla="*/ 2147483647 w 21"/>
                <a:gd name="T87" fmla="*/ 2147483647 h 47"/>
                <a:gd name="T88" fmla="*/ 2147483647 w 21"/>
                <a:gd name="T89" fmla="*/ 2147483647 h 47"/>
                <a:gd name="T90" fmla="*/ 2147483647 w 21"/>
                <a:gd name="T91" fmla="*/ 2147483647 h 47"/>
                <a:gd name="T92" fmla="*/ 2147483647 w 21"/>
                <a:gd name="T93" fmla="*/ 2147483647 h 47"/>
                <a:gd name="T94" fmla="*/ 2147483647 w 21"/>
                <a:gd name="T95" fmla="*/ 2147483647 h 47"/>
                <a:gd name="T96" fmla="*/ 2147483647 w 21"/>
                <a:gd name="T97" fmla="*/ 2147483647 h 47"/>
                <a:gd name="T98" fmla="*/ 2147483647 w 21"/>
                <a:gd name="T99" fmla="*/ 2147483647 h 47"/>
                <a:gd name="T100" fmla="*/ 2147483647 w 21"/>
                <a:gd name="T101" fmla="*/ 2147483647 h 47"/>
                <a:gd name="T102" fmla="*/ 2147483647 w 21"/>
                <a:gd name="T103" fmla="*/ 2147483647 h 47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21"/>
                <a:gd name="T157" fmla="*/ 0 h 47"/>
                <a:gd name="T158" fmla="*/ 21 w 21"/>
                <a:gd name="T159" fmla="*/ 47 h 47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21" h="47">
                  <a:moveTo>
                    <a:pt x="21" y="40"/>
                  </a:moveTo>
                  <a:lnTo>
                    <a:pt x="20" y="40"/>
                  </a:lnTo>
                  <a:lnTo>
                    <a:pt x="19" y="40"/>
                  </a:lnTo>
                  <a:lnTo>
                    <a:pt x="18" y="42"/>
                  </a:lnTo>
                  <a:lnTo>
                    <a:pt x="17" y="42"/>
                  </a:lnTo>
                  <a:lnTo>
                    <a:pt x="17" y="43"/>
                  </a:lnTo>
                  <a:lnTo>
                    <a:pt x="16" y="43"/>
                  </a:lnTo>
                  <a:lnTo>
                    <a:pt x="16" y="44"/>
                  </a:lnTo>
                  <a:lnTo>
                    <a:pt x="2" y="47"/>
                  </a:lnTo>
                  <a:lnTo>
                    <a:pt x="1" y="46"/>
                  </a:lnTo>
                  <a:lnTo>
                    <a:pt x="0" y="45"/>
                  </a:lnTo>
                  <a:lnTo>
                    <a:pt x="0" y="44"/>
                  </a:lnTo>
                  <a:lnTo>
                    <a:pt x="1" y="43"/>
                  </a:lnTo>
                  <a:lnTo>
                    <a:pt x="0" y="41"/>
                  </a:lnTo>
                  <a:lnTo>
                    <a:pt x="0" y="34"/>
                  </a:lnTo>
                  <a:lnTo>
                    <a:pt x="0" y="32"/>
                  </a:lnTo>
                  <a:lnTo>
                    <a:pt x="1" y="28"/>
                  </a:lnTo>
                  <a:lnTo>
                    <a:pt x="1" y="26"/>
                  </a:lnTo>
                  <a:lnTo>
                    <a:pt x="1" y="24"/>
                  </a:lnTo>
                  <a:lnTo>
                    <a:pt x="1" y="22"/>
                  </a:lnTo>
                  <a:lnTo>
                    <a:pt x="1" y="21"/>
                  </a:lnTo>
                  <a:lnTo>
                    <a:pt x="1" y="20"/>
                  </a:lnTo>
                  <a:lnTo>
                    <a:pt x="4" y="18"/>
                  </a:lnTo>
                  <a:lnTo>
                    <a:pt x="5" y="14"/>
                  </a:lnTo>
                  <a:lnTo>
                    <a:pt x="4" y="12"/>
                  </a:lnTo>
                  <a:lnTo>
                    <a:pt x="4" y="10"/>
                  </a:lnTo>
                  <a:lnTo>
                    <a:pt x="4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3" y="3"/>
                  </a:lnTo>
                  <a:lnTo>
                    <a:pt x="3" y="2"/>
                  </a:lnTo>
                  <a:lnTo>
                    <a:pt x="4" y="2"/>
                  </a:lnTo>
                  <a:lnTo>
                    <a:pt x="5" y="1"/>
                  </a:lnTo>
                  <a:lnTo>
                    <a:pt x="6" y="1"/>
                  </a:lnTo>
                  <a:lnTo>
                    <a:pt x="7" y="0"/>
                  </a:lnTo>
                  <a:lnTo>
                    <a:pt x="17" y="29"/>
                  </a:lnTo>
                  <a:lnTo>
                    <a:pt x="17" y="30"/>
                  </a:lnTo>
                  <a:lnTo>
                    <a:pt x="17" y="31"/>
                  </a:lnTo>
                  <a:lnTo>
                    <a:pt x="19" y="33"/>
                  </a:lnTo>
                  <a:lnTo>
                    <a:pt x="20" y="33"/>
                  </a:lnTo>
                  <a:lnTo>
                    <a:pt x="20" y="34"/>
                  </a:lnTo>
                  <a:lnTo>
                    <a:pt x="20" y="35"/>
                  </a:lnTo>
                  <a:lnTo>
                    <a:pt x="21" y="37"/>
                  </a:lnTo>
                  <a:lnTo>
                    <a:pt x="21" y="38"/>
                  </a:lnTo>
                  <a:lnTo>
                    <a:pt x="21" y="39"/>
                  </a:lnTo>
                  <a:lnTo>
                    <a:pt x="21" y="40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14" name="Freeform 70"/>
            <p:cNvSpPr>
              <a:spLocks/>
            </p:cNvSpPr>
            <p:nvPr/>
          </p:nvSpPr>
          <p:spPr bwMode="auto">
            <a:xfrm>
              <a:off x="7697788" y="1887540"/>
              <a:ext cx="398462" cy="611187"/>
            </a:xfrm>
            <a:custGeom>
              <a:avLst/>
              <a:gdLst>
                <a:gd name="T0" fmla="*/ 2147483647 w 49"/>
                <a:gd name="T1" fmla="*/ 2147483647 h 79"/>
                <a:gd name="T2" fmla="*/ 2147483647 w 49"/>
                <a:gd name="T3" fmla="*/ 2147483647 h 79"/>
                <a:gd name="T4" fmla="*/ 2147483647 w 49"/>
                <a:gd name="T5" fmla="*/ 2147483647 h 79"/>
                <a:gd name="T6" fmla="*/ 2147483647 w 49"/>
                <a:gd name="T7" fmla="*/ 2147483647 h 79"/>
                <a:gd name="T8" fmla="*/ 2147483647 w 49"/>
                <a:gd name="T9" fmla="*/ 2147483647 h 79"/>
                <a:gd name="T10" fmla="*/ 2147483647 w 49"/>
                <a:gd name="T11" fmla="*/ 2147483647 h 79"/>
                <a:gd name="T12" fmla="*/ 2147483647 w 49"/>
                <a:gd name="T13" fmla="*/ 2147483647 h 79"/>
                <a:gd name="T14" fmla="*/ 2147483647 w 49"/>
                <a:gd name="T15" fmla="*/ 2147483647 h 79"/>
                <a:gd name="T16" fmla="*/ 2147483647 w 49"/>
                <a:gd name="T17" fmla="*/ 2147483647 h 79"/>
                <a:gd name="T18" fmla="*/ 2147483647 w 49"/>
                <a:gd name="T19" fmla="*/ 2147483647 h 79"/>
                <a:gd name="T20" fmla="*/ 2147483647 w 49"/>
                <a:gd name="T21" fmla="*/ 2147483647 h 79"/>
                <a:gd name="T22" fmla="*/ 2147483647 w 49"/>
                <a:gd name="T23" fmla="*/ 2147483647 h 79"/>
                <a:gd name="T24" fmla="*/ 2147483647 w 49"/>
                <a:gd name="T25" fmla="*/ 2147483647 h 79"/>
                <a:gd name="T26" fmla="*/ 2147483647 w 49"/>
                <a:gd name="T27" fmla="*/ 2147483647 h 79"/>
                <a:gd name="T28" fmla="*/ 2147483647 w 49"/>
                <a:gd name="T29" fmla="*/ 2147483647 h 79"/>
                <a:gd name="T30" fmla="*/ 2147483647 w 49"/>
                <a:gd name="T31" fmla="*/ 2147483647 h 79"/>
                <a:gd name="T32" fmla="*/ 2147483647 w 49"/>
                <a:gd name="T33" fmla="*/ 2147483647 h 79"/>
                <a:gd name="T34" fmla="*/ 2147483647 w 49"/>
                <a:gd name="T35" fmla="*/ 2147483647 h 79"/>
                <a:gd name="T36" fmla="*/ 2147483647 w 49"/>
                <a:gd name="T37" fmla="*/ 2147483647 h 79"/>
                <a:gd name="T38" fmla="*/ 2147483647 w 49"/>
                <a:gd name="T39" fmla="*/ 2147483647 h 79"/>
                <a:gd name="T40" fmla="*/ 2147483647 w 49"/>
                <a:gd name="T41" fmla="*/ 2147483647 h 79"/>
                <a:gd name="T42" fmla="*/ 2147483647 w 49"/>
                <a:gd name="T43" fmla="*/ 2147483647 h 79"/>
                <a:gd name="T44" fmla="*/ 2147483647 w 49"/>
                <a:gd name="T45" fmla="*/ 2147483647 h 79"/>
                <a:gd name="T46" fmla="*/ 2147483647 w 49"/>
                <a:gd name="T47" fmla="*/ 2147483647 h 79"/>
                <a:gd name="T48" fmla="*/ 2147483647 w 49"/>
                <a:gd name="T49" fmla="*/ 2147483647 h 79"/>
                <a:gd name="T50" fmla="*/ 2147483647 w 49"/>
                <a:gd name="T51" fmla="*/ 2147483647 h 79"/>
                <a:gd name="T52" fmla="*/ 2147483647 w 49"/>
                <a:gd name="T53" fmla="*/ 2147483647 h 79"/>
                <a:gd name="T54" fmla="*/ 2147483647 w 49"/>
                <a:gd name="T55" fmla="*/ 2147483647 h 79"/>
                <a:gd name="T56" fmla="*/ 2147483647 w 49"/>
                <a:gd name="T57" fmla="*/ 2147483647 h 79"/>
                <a:gd name="T58" fmla="*/ 2147483647 w 49"/>
                <a:gd name="T59" fmla="*/ 2147483647 h 79"/>
                <a:gd name="T60" fmla="*/ 2147483647 w 49"/>
                <a:gd name="T61" fmla="*/ 2147483647 h 79"/>
                <a:gd name="T62" fmla="*/ 2147483647 w 49"/>
                <a:gd name="T63" fmla="*/ 2147483647 h 79"/>
                <a:gd name="T64" fmla="*/ 2147483647 w 49"/>
                <a:gd name="T65" fmla="*/ 2147483647 h 79"/>
                <a:gd name="T66" fmla="*/ 2147483647 w 49"/>
                <a:gd name="T67" fmla="*/ 2147483647 h 79"/>
                <a:gd name="T68" fmla="*/ 2147483647 w 49"/>
                <a:gd name="T69" fmla="*/ 2147483647 h 79"/>
                <a:gd name="T70" fmla="*/ 2147483647 w 49"/>
                <a:gd name="T71" fmla="*/ 2147483647 h 79"/>
                <a:gd name="T72" fmla="*/ 2147483647 w 49"/>
                <a:gd name="T73" fmla="*/ 2147483647 h 79"/>
                <a:gd name="T74" fmla="*/ 2147483647 w 49"/>
                <a:gd name="T75" fmla="*/ 2147483647 h 79"/>
                <a:gd name="T76" fmla="*/ 2147483647 w 49"/>
                <a:gd name="T77" fmla="*/ 2147483647 h 79"/>
                <a:gd name="T78" fmla="*/ 2147483647 w 49"/>
                <a:gd name="T79" fmla="*/ 0 h 79"/>
                <a:gd name="T80" fmla="*/ 2147483647 w 49"/>
                <a:gd name="T81" fmla="*/ 0 h 79"/>
                <a:gd name="T82" fmla="*/ 2147483647 w 49"/>
                <a:gd name="T83" fmla="*/ 2147483647 h 79"/>
                <a:gd name="T84" fmla="*/ 2147483647 w 49"/>
                <a:gd name="T85" fmla="*/ 2147483647 h 79"/>
                <a:gd name="T86" fmla="*/ 2147483647 w 49"/>
                <a:gd name="T87" fmla="*/ 2147483647 h 79"/>
                <a:gd name="T88" fmla="*/ 2147483647 w 49"/>
                <a:gd name="T89" fmla="*/ 2147483647 h 79"/>
                <a:gd name="T90" fmla="*/ 2147483647 w 49"/>
                <a:gd name="T91" fmla="*/ 2147483647 h 79"/>
                <a:gd name="T92" fmla="*/ 2147483647 w 49"/>
                <a:gd name="T93" fmla="*/ 2147483647 h 79"/>
                <a:gd name="T94" fmla="*/ 2147483647 w 49"/>
                <a:gd name="T95" fmla="*/ 2147483647 h 79"/>
                <a:gd name="T96" fmla="*/ 2147483647 w 49"/>
                <a:gd name="T97" fmla="*/ 2147483647 h 79"/>
                <a:gd name="T98" fmla="*/ 2147483647 w 49"/>
                <a:gd name="T99" fmla="*/ 2147483647 h 79"/>
                <a:gd name="T100" fmla="*/ 2147483647 w 49"/>
                <a:gd name="T101" fmla="*/ 2147483647 h 79"/>
                <a:gd name="T102" fmla="*/ 2147483647 w 49"/>
                <a:gd name="T103" fmla="*/ 2147483647 h 79"/>
                <a:gd name="T104" fmla="*/ 2147483647 w 49"/>
                <a:gd name="T105" fmla="*/ 2147483647 h 79"/>
                <a:gd name="T106" fmla="*/ 2147483647 w 49"/>
                <a:gd name="T107" fmla="*/ 2147483647 h 79"/>
                <a:gd name="T108" fmla="*/ 2147483647 w 49"/>
                <a:gd name="T109" fmla="*/ 2147483647 h 79"/>
                <a:gd name="T110" fmla="*/ 2147483647 w 49"/>
                <a:gd name="T111" fmla="*/ 2147483647 h 79"/>
                <a:gd name="T112" fmla="*/ 0 w 49"/>
                <a:gd name="T113" fmla="*/ 2147483647 h 7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49"/>
                <a:gd name="T172" fmla="*/ 0 h 79"/>
                <a:gd name="T173" fmla="*/ 49 w 49"/>
                <a:gd name="T174" fmla="*/ 79 h 79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49" h="79">
                  <a:moveTo>
                    <a:pt x="0" y="42"/>
                  </a:moveTo>
                  <a:lnTo>
                    <a:pt x="10" y="71"/>
                  </a:lnTo>
                  <a:lnTo>
                    <a:pt x="10" y="72"/>
                  </a:lnTo>
                  <a:lnTo>
                    <a:pt x="10" y="73"/>
                  </a:lnTo>
                  <a:lnTo>
                    <a:pt x="12" y="75"/>
                  </a:lnTo>
                  <a:lnTo>
                    <a:pt x="13" y="75"/>
                  </a:lnTo>
                  <a:lnTo>
                    <a:pt x="13" y="76"/>
                  </a:lnTo>
                  <a:lnTo>
                    <a:pt x="13" y="77"/>
                  </a:lnTo>
                  <a:lnTo>
                    <a:pt x="14" y="79"/>
                  </a:lnTo>
                  <a:lnTo>
                    <a:pt x="15" y="79"/>
                  </a:lnTo>
                  <a:lnTo>
                    <a:pt x="15" y="77"/>
                  </a:lnTo>
                  <a:lnTo>
                    <a:pt x="15" y="75"/>
                  </a:lnTo>
                  <a:lnTo>
                    <a:pt x="16" y="73"/>
                  </a:lnTo>
                  <a:lnTo>
                    <a:pt x="17" y="70"/>
                  </a:lnTo>
                  <a:lnTo>
                    <a:pt x="18" y="68"/>
                  </a:lnTo>
                  <a:lnTo>
                    <a:pt x="18" y="67"/>
                  </a:lnTo>
                  <a:lnTo>
                    <a:pt x="17" y="65"/>
                  </a:lnTo>
                  <a:lnTo>
                    <a:pt x="20" y="63"/>
                  </a:lnTo>
                  <a:lnTo>
                    <a:pt x="21" y="63"/>
                  </a:lnTo>
                  <a:lnTo>
                    <a:pt x="21" y="64"/>
                  </a:lnTo>
                  <a:lnTo>
                    <a:pt x="22" y="65"/>
                  </a:lnTo>
                  <a:lnTo>
                    <a:pt x="22" y="64"/>
                  </a:lnTo>
                  <a:lnTo>
                    <a:pt x="22" y="63"/>
                  </a:lnTo>
                  <a:lnTo>
                    <a:pt x="22" y="62"/>
                  </a:lnTo>
                  <a:lnTo>
                    <a:pt x="25" y="62"/>
                  </a:lnTo>
                  <a:lnTo>
                    <a:pt x="26" y="61"/>
                  </a:lnTo>
                  <a:lnTo>
                    <a:pt x="26" y="60"/>
                  </a:lnTo>
                  <a:lnTo>
                    <a:pt x="26" y="59"/>
                  </a:lnTo>
                  <a:lnTo>
                    <a:pt x="27" y="59"/>
                  </a:lnTo>
                  <a:lnTo>
                    <a:pt x="28" y="58"/>
                  </a:lnTo>
                  <a:lnTo>
                    <a:pt x="29" y="58"/>
                  </a:lnTo>
                  <a:lnTo>
                    <a:pt x="29" y="56"/>
                  </a:lnTo>
                  <a:lnTo>
                    <a:pt x="29" y="54"/>
                  </a:lnTo>
                  <a:lnTo>
                    <a:pt x="31" y="52"/>
                  </a:lnTo>
                  <a:lnTo>
                    <a:pt x="31" y="51"/>
                  </a:lnTo>
                  <a:lnTo>
                    <a:pt x="33" y="52"/>
                  </a:lnTo>
                  <a:lnTo>
                    <a:pt x="34" y="51"/>
                  </a:lnTo>
                  <a:lnTo>
                    <a:pt x="34" y="50"/>
                  </a:lnTo>
                  <a:lnTo>
                    <a:pt x="35" y="49"/>
                  </a:lnTo>
                  <a:lnTo>
                    <a:pt x="36" y="49"/>
                  </a:lnTo>
                  <a:lnTo>
                    <a:pt x="37" y="47"/>
                  </a:lnTo>
                  <a:lnTo>
                    <a:pt x="39" y="47"/>
                  </a:lnTo>
                  <a:lnTo>
                    <a:pt x="40" y="48"/>
                  </a:lnTo>
                  <a:lnTo>
                    <a:pt x="42" y="45"/>
                  </a:lnTo>
                  <a:lnTo>
                    <a:pt x="43" y="44"/>
                  </a:lnTo>
                  <a:lnTo>
                    <a:pt x="46" y="42"/>
                  </a:lnTo>
                  <a:lnTo>
                    <a:pt x="46" y="41"/>
                  </a:lnTo>
                  <a:lnTo>
                    <a:pt x="47" y="40"/>
                  </a:lnTo>
                  <a:lnTo>
                    <a:pt x="48" y="40"/>
                  </a:lnTo>
                  <a:lnTo>
                    <a:pt x="49" y="40"/>
                  </a:lnTo>
                  <a:lnTo>
                    <a:pt x="49" y="38"/>
                  </a:lnTo>
                  <a:lnTo>
                    <a:pt x="49" y="37"/>
                  </a:lnTo>
                  <a:lnTo>
                    <a:pt x="48" y="37"/>
                  </a:lnTo>
                  <a:lnTo>
                    <a:pt x="47" y="36"/>
                  </a:lnTo>
                  <a:lnTo>
                    <a:pt x="48" y="35"/>
                  </a:lnTo>
                  <a:lnTo>
                    <a:pt x="48" y="34"/>
                  </a:lnTo>
                  <a:lnTo>
                    <a:pt x="47" y="32"/>
                  </a:lnTo>
                  <a:lnTo>
                    <a:pt x="46" y="31"/>
                  </a:lnTo>
                  <a:lnTo>
                    <a:pt x="45" y="31"/>
                  </a:lnTo>
                  <a:lnTo>
                    <a:pt x="45" y="32"/>
                  </a:lnTo>
                  <a:lnTo>
                    <a:pt x="43" y="32"/>
                  </a:lnTo>
                  <a:lnTo>
                    <a:pt x="42" y="32"/>
                  </a:lnTo>
                  <a:lnTo>
                    <a:pt x="41" y="28"/>
                  </a:lnTo>
                  <a:lnTo>
                    <a:pt x="42" y="27"/>
                  </a:lnTo>
                  <a:lnTo>
                    <a:pt x="41" y="26"/>
                  </a:lnTo>
                  <a:lnTo>
                    <a:pt x="40" y="26"/>
                  </a:lnTo>
                  <a:lnTo>
                    <a:pt x="38" y="26"/>
                  </a:lnTo>
                  <a:lnTo>
                    <a:pt x="37" y="26"/>
                  </a:lnTo>
                  <a:lnTo>
                    <a:pt x="36" y="25"/>
                  </a:lnTo>
                  <a:lnTo>
                    <a:pt x="36" y="23"/>
                  </a:lnTo>
                  <a:lnTo>
                    <a:pt x="35" y="22"/>
                  </a:lnTo>
                  <a:lnTo>
                    <a:pt x="29" y="3"/>
                  </a:lnTo>
                  <a:lnTo>
                    <a:pt x="24" y="0"/>
                  </a:lnTo>
                  <a:lnTo>
                    <a:pt x="23" y="0"/>
                  </a:lnTo>
                  <a:lnTo>
                    <a:pt x="22" y="0"/>
                  </a:lnTo>
                  <a:lnTo>
                    <a:pt x="21" y="1"/>
                  </a:lnTo>
                  <a:lnTo>
                    <a:pt x="21" y="2"/>
                  </a:lnTo>
                  <a:lnTo>
                    <a:pt x="20" y="2"/>
                  </a:lnTo>
                  <a:lnTo>
                    <a:pt x="18" y="2"/>
                  </a:lnTo>
                  <a:lnTo>
                    <a:pt x="16" y="5"/>
                  </a:lnTo>
                  <a:lnTo>
                    <a:pt x="15" y="5"/>
                  </a:lnTo>
                  <a:lnTo>
                    <a:pt x="14" y="4"/>
                  </a:lnTo>
                  <a:lnTo>
                    <a:pt x="14" y="2"/>
                  </a:lnTo>
                  <a:lnTo>
                    <a:pt x="14" y="1"/>
                  </a:lnTo>
                  <a:lnTo>
                    <a:pt x="13" y="1"/>
                  </a:lnTo>
                  <a:lnTo>
                    <a:pt x="11" y="2"/>
                  </a:lnTo>
                  <a:lnTo>
                    <a:pt x="6" y="16"/>
                  </a:lnTo>
                  <a:lnTo>
                    <a:pt x="6" y="19"/>
                  </a:lnTo>
                  <a:lnTo>
                    <a:pt x="7" y="19"/>
                  </a:lnTo>
                  <a:lnTo>
                    <a:pt x="7" y="21"/>
                  </a:lnTo>
                  <a:lnTo>
                    <a:pt x="7" y="22"/>
                  </a:lnTo>
                  <a:lnTo>
                    <a:pt x="6" y="23"/>
                  </a:lnTo>
                  <a:lnTo>
                    <a:pt x="5" y="24"/>
                  </a:lnTo>
                  <a:lnTo>
                    <a:pt x="7" y="30"/>
                  </a:lnTo>
                  <a:lnTo>
                    <a:pt x="6" y="32"/>
                  </a:lnTo>
                  <a:lnTo>
                    <a:pt x="6" y="33"/>
                  </a:lnTo>
                  <a:lnTo>
                    <a:pt x="4" y="36"/>
                  </a:lnTo>
                  <a:lnTo>
                    <a:pt x="4" y="37"/>
                  </a:lnTo>
                  <a:lnTo>
                    <a:pt x="4" y="39"/>
                  </a:lnTo>
                  <a:lnTo>
                    <a:pt x="4" y="40"/>
                  </a:lnTo>
                  <a:lnTo>
                    <a:pt x="3" y="40"/>
                  </a:lnTo>
                  <a:lnTo>
                    <a:pt x="3" y="41"/>
                  </a:lnTo>
                  <a:lnTo>
                    <a:pt x="3" y="42"/>
                  </a:lnTo>
                  <a:lnTo>
                    <a:pt x="2" y="42"/>
                  </a:lnTo>
                  <a:lnTo>
                    <a:pt x="1" y="41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0000A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2815" name="Group 71"/>
            <p:cNvGrpSpPr>
              <a:grpSpLocks/>
            </p:cNvGrpSpPr>
            <p:nvPr/>
          </p:nvGrpSpPr>
          <p:grpSpPr bwMode="auto">
            <a:xfrm>
              <a:off x="3159144" y="4589463"/>
              <a:ext cx="1044578" cy="635000"/>
              <a:chOff x="1991" y="3321"/>
              <a:chExt cx="361" cy="231"/>
            </a:xfrm>
          </p:grpSpPr>
          <p:sp>
            <p:nvSpPr>
              <p:cNvPr id="32816" name="Freeform 72"/>
              <p:cNvSpPr>
                <a:spLocks/>
              </p:cNvSpPr>
              <p:nvPr/>
            </p:nvSpPr>
            <p:spPr bwMode="auto">
              <a:xfrm>
                <a:off x="2274" y="3459"/>
                <a:ext cx="78" cy="93"/>
              </a:xfrm>
              <a:custGeom>
                <a:avLst/>
                <a:gdLst>
                  <a:gd name="T0" fmla="*/ 0 w 16"/>
                  <a:gd name="T1" fmla="*/ 813 h 19"/>
                  <a:gd name="T2" fmla="*/ 117 w 16"/>
                  <a:gd name="T3" fmla="*/ 1532 h 19"/>
                  <a:gd name="T4" fmla="*/ 117 w 16"/>
                  <a:gd name="T5" fmla="*/ 1870 h 19"/>
                  <a:gd name="T6" fmla="*/ 687 w 16"/>
                  <a:gd name="T7" fmla="*/ 2227 h 19"/>
                  <a:gd name="T8" fmla="*/ 926 w 16"/>
                  <a:gd name="T9" fmla="*/ 1870 h 19"/>
                  <a:gd name="T10" fmla="*/ 1853 w 16"/>
                  <a:gd name="T11" fmla="*/ 1292 h 19"/>
                  <a:gd name="T12" fmla="*/ 1497 w 16"/>
                  <a:gd name="T13" fmla="*/ 573 h 19"/>
                  <a:gd name="T14" fmla="*/ 356 w 16"/>
                  <a:gd name="T15" fmla="*/ 0 h 19"/>
                  <a:gd name="T16" fmla="*/ 356 w 16"/>
                  <a:gd name="T17" fmla="*/ 573 h 19"/>
                  <a:gd name="T18" fmla="*/ 0 w 16"/>
                  <a:gd name="T19" fmla="*/ 813 h 19"/>
                  <a:gd name="T20" fmla="*/ 0 w 16"/>
                  <a:gd name="T21" fmla="*/ 813 h 1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6"/>
                  <a:gd name="T34" fmla="*/ 0 h 19"/>
                  <a:gd name="T35" fmla="*/ 16 w 16"/>
                  <a:gd name="T36" fmla="*/ 19 h 19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6" h="19">
                    <a:moveTo>
                      <a:pt x="0" y="7"/>
                    </a:moveTo>
                    <a:lnTo>
                      <a:pt x="1" y="13"/>
                    </a:lnTo>
                    <a:lnTo>
                      <a:pt x="1" y="16"/>
                    </a:lnTo>
                    <a:lnTo>
                      <a:pt x="6" y="19"/>
                    </a:lnTo>
                    <a:lnTo>
                      <a:pt x="8" y="16"/>
                    </a:lnTo>
                    <a:lnTo>
                      <a:pt x="16" y="11"/>
                    </a:lnTo>
                    <a:lnTo>
                      <a:pt x="13" y="5"/>
                    </a:lnTo>
                    <a:lnTo>
                      <a:pt x="3" y="0"/>
                    </a:lnTo>
                    <a:lnTo>
                      <a:pt x="3" y="5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000A0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17" name="Freeform 73"/>
              <p:cNvSpPr>
                <a:spLocks/>
              </p:cNvSpPr>
              <p:nvPr/>
            </p:nvSpPr>
            <p:spPr bwMode="auto">
              <a:xfrm>
                <a:off x="2235" y="3409"/>
                <a:ext cx="44" cy="29"/>
              </a:xfrm>
              <a:custGeom>
                <a:avLst/>
                <a:gdLst>
                  <a:gd name="T0" fmla="*/ 357 w 9"/>
                  <a:gd name="T1" fmla="*/ 677 h 6"/>
                  <a:gd name="T2" fmla="*/ 934 w 9"/>
                  <a:gd name="T3" fmla="*/ 677 h 6"/>
                  <a:gd name="T4" fmla="*/ 1051 w 9"/>
                  <a:gd name="T5" fmla="*/ 348 h 6"/>
                  <a:gd name="T6" fmla="*/ 572 w 9"/>
                  <a:gd name="T7" fmla="*/ 232 h 6"/>
                  <a:gd name="T8" fmla="*/ 357 w 9"/>
                  <a:gd name="T9" fmla="*/ 232 h 6"/>
                  <a:gd name="T10" fmla="*/ 240 w 9"/>
                  <a:gd name="T11" fmla="*/ 0 h 6"/>
                  <a:gd name="T12" fmla="*/ 0 w 9"/>
                  <a:gd name="T13" fmla="*/ 232 h 6"/>
                  <a:gd name="T14" fmla="*/ 240 w 9"/>
                  <a:gd name="T15" fmla="*/ 561 h 6"/>
                  <a:gd name="T16" fmla="*/ 357 w 9"/>
                  <a:gd name="T17" fmla="*/ 677 h 6"/>
                  <a:gd name="T18" fmla="*/ 357 w 9"/>
                  <a:gd name="T19" fmla="*/ 677 h 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9"/>
                  <a:gd name="T31" fmla="*/ 0 h 6"/>
                  <a:gd name="T32" fmla="*/ 9 w 9"/>
                  <a:gd name="T33" fmla="*/ 6 h 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9" h="6">
                    <a:moveTo>
                      <a:pt x="3" y="6"/>
                    </a:moveTo>
                    <a:lnTo>
                      <a:pt x="8" y="6"/>
                    </a:lnTo>
                    <a:lnTo>
                      <a:pt x="9" y="3"/>
                    </a:lnTo>
                    <a:lnTo>
                      <a:pt x="5" y="2"/>
                    </a:lnTo>
                    <a:lnTo>
                      <a:pt x="3" y="2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2" y="5"/>
                    </a:lnTo>
                    <a:lnTo>
                      <a:pt x="3" y="6"/>
                    </a:lnTo>
                    <a:close/>
                  </a:path>
                </a:pathLst>
              </a:custGeom>
              <a:solidFill>
                <a:srgbClr val="0000A0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18" name="Freeform 74"/>
              <p:cNvSpPr>
                <a:spLocks/>
              </p:cNvSpPr>
              <p:nvPr/>
            </p:nvSpPr>
            <p:spPr bwMode="auto">
              <a:xfrm>
                <a:off x="2225" y="3438"/>
                <a:ext cx="20" cy="10"/>
              </a:xfrm>
              <a:custGeom>
                <a:avLst/>
                <a:gdLst>
                  <a:gd name="T0" fmla="*/ 0 w 4"/>
                  <a:gd name="T1" fmla="*/ 250 h 2"/>
                  <a:gd name="T2" fmla="*/ 500 w 4"/>
                  <a:gd name="T3" fmla="*/ 0 h 2"/>
                  <a:gd name="T4" fmla="*/ 500 w 4"/>
                  <a:gd name="T5" fmla="*/ 250 h 2"/>
                  <a:gd name="T6" fmla="*/ 0 w 4"/>
                  <a:gd name="T7" fmla="*/ 250 h 2"/>
                  <a:gd name="T8" fmla="*/ 0 w 4"/>
                  <a:gd name="T9" fmla="*/ 25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2"/>
                  <a:gd name="T17" fmla="*/ 4 w 4"/>
                  <a:gd name="T18" fmla="*/ 2 h 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2">
                    <a:moveTo>
                      <a:pt x="0" y="2"/>
                    </a:moveTo>
                    <a:lnTo>
                      <a:pt x="4" y="0"/>
                    </a:lnTo>
                    <a:lnTo>
                      <a:pt x="4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0000A0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19" name="Freeform 75"/>
              <p:cNvSpPr>
                <a:spLocks/>
              </p:cNvSpPr>
              <p:nvPr/>
            </p:nvSpPr>
            <p:spPr bwMode="auto">
              <a:xfrm>
                <a:off x="2211" y="3419"/>
                <a:ext cx="19" cy="14"/>
              </a:xfrm>
              <a:custGeom>
                <a:avLst/>
                <a:gdLst>
                  <a:gd name="T0" fmla="*/ 223 w 4"/>
                  <a:gd name="T1" fmla="*/ 0 h 3"/>
                  <a:gd name="T2" fmla="*/ 223 w 4"/>
                  <a:gd name="T3" fmla="*/ 0 h 3"/>
                  <a:gd name="T4" fmla="*/ 314 w 4"/>
                  <a:gd name="T5" fmla="*/ 0 h 3"/>
                  <a:gd name="T6" fmla="*/ 314 w 4"/>
                  <a:gd name="T7" fmla="*/ 0 h 3"/>
                  <a:gd name="T8" fmla="*/ 314 w 4"/>
                  <a:gd name="T9" fmla="*/ 0 h 3"/>
                  <a:gd name="T10" fmla="*/ 314 w 4"/>
                  <a:gd name="T11" fmla="*/ 107 h 3"/>
                  <a:gd name="T12" fmla="*/ 314 w 4"/>
                  <a:gd name="T13" fmla="*/ 107 h 3"/>
                  <a:gd name="T14" fmla="*/ 314 w 4"/>
                  <a:gd name="T15" fmla="*/ 107 h 3"/>
                  <a:gd name="T16" fmla="*/ 428 w 4"/>
                  <a:gd name="T17" fmla="*/ 107 h 3"/>
                  <a:gd name="T18" fmla="*/ 314 w 4"/>
                  <a:gd name="T19" fmla="*/ 196 h 3"/>
                  <a:gd name="T20" fmla="*/ 314 w 4"/>
                  <a:gd name="T21" fmla="*/ 196 h 3"/>
                  <a:gd name="T22" fmla="*/ 314 w 4"/>
                  <a:gd name="T23" fmla="*/ 196 h 3"/>
                  <a:gd name="T24" fmla="*/ 314 w 4"/>
                  <a:gd name="T25" fmla="*/ 303 h 3"/>
                  <a:gd name="T26" fmla="*/ 314 w 4"/>
                  <a:gd name="T27" fmla="*/ 303 h 3"/>
                  <a:gd name="T28" fmla="*/ 314 w 4"/>
                  <a:gd name="T29" fmla="*/ 303 h 3"/>
                  <a:gd name="T30" fmla="*/ 223 w 4"/>
                  <a:gd name="T31" fmla="*/ 303 h 3"/>
                  <a:gd name="T32" fmla="*/ 223 w 4"/>
                  <a:gd name="T33" fmla="*/ 303 h 3"/>
                  <a:gd name="T34" fmla="*/ 223 w 4"/>
                  <a:gd name="T35" fmla="*/ 303 h 3"/>
                  <a:gd name="T36" fmla="*/ 114 w 4"/>
                  <a:gd name="T37" fmla="*/ 303 h 3"/>
                  <a:gd name="T38" fmla="*/ 114 w 4"/>
                  <a:gd name="T39" fmla="*/ 303 h 3"/>
                  <a:gd name="T40" fmla="*/ 114 w 4"/>
                  <a:gd name="T41" fmla="*/ 303 h 3"/>
                  <a:gd name="T42" fmla="*/ 114 w 4"/>
                  <a:gd name="T43" fmla="*/ 196 h 3"/>
                  <a:gd name="T44" fmla="*/ 0 w 4"/>
                  <a:gd name="T45" fmla="*/ 196 h 3"/>
                  <a:gd name="T46" fmla="*/ 0 w 4"/>
                  <a:gd name="T47" fmla="*/ 196 h 3"/>
                  <a:gd name="T48" fmla="*/ 0 w 4"/>
                  <a:gd name="T49" fmla="*/ 107 h 3"/>
                  <a:gd name="T50" fmla="*/ 0 w 4"/>
                  <a:gd name="T51" fmla="*/ 107 h 3"/>
                  <a:gd name="T52" fmla="*/ 0 w 4"/>
                  <a:gd name="T53" fmla="*/ 107 h 3"/>
                  <a:gd name="T54" fmla="*/ 114 w 4"/>
                  <a:gd name="T55" fmla="*/ 107 h 3"/>
                  <a:gd name="T56" fmla="*/ 114 w 4"/>
                  <a:gd name="T57" fmla="*/ 0 h 3"/>
                  <a:gd name="T58" fmla="*/ 114 w 4"/>
                  <a:gd name="T59" fmla="*/ 0 h 3"/>
                  <a:gd name="T60" fmla="*/ 114 w 4"/>
                  <a:gd name="T61" fmla="*/ 0 h 3"/>
                  <a:gd name="T62" fmla="*/ 223 w 4"/>
                  <a:gd name="T63" fmla="*/ 0 h 3"/>
                  <a:gd name="T64" fmla="*/ 223 w 4"/>
                  <a:gd name="T65" fmla="*/ 0 h 3"/>
                  <a:gd name="T66" fmla="*/ 223 w 4"/>
                  <a:gd name="T67" fmla="*/ 0 h 3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4"/>
                  <a:gd name="T103" fmla="*/ 0 h 3"/>
                  <a:gd name="T104" fmla="*/ 4 w 4"/>
                  <a:gd name="T105" fmla="*/ 3 h 3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4" h="3">
                    <a:moveTo>
                      <a:pt x="2" y="0"/>
                    </a:move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00A0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20" name="Freeform 76"/>
              <p:cNvSpPr>
                <a:spLocks/>
              </p:cNvSpPr>
              <p:nvPr/>
            </p:nvSpPr>
            <p:spPr bwMode="auto">
              <a:xfrm>
                <a:off x="2186" y="3394"/>
                <a:ext cx="39" cy="15"/>
              </a:xfrm>
              <a:custGeom>
                <a:avLst/>
                <a:gdLst>
                  <a:gd name="T0" fmla="*/ 0 w 8"/>
                  <a:gd name="T1" fmla="*/ 375 h 3"/>
                  <a:gd name="T2" fmla="*/ 809 w 8"/>
                  <a:gd name="T3" fmla="*/ 375 h 3"/>
                  <a:gd name="T4" fmla="*/ 926 w 8"/>
                  <a:gd name="T5" fmla="*/ 0 h 3"/>
                  <a:gd name="T6" fmla="*/ 239 w 8"/>
                  <a:gd name="T7" fmla="*/ 0 h 3"/>
                  <a:gd name="T8" fmla="*/ 0 w 8"/>
                  <a:gd name="T9" fmla="*/ 375 h 3"/>
                  <a:gd name="T10" fmla="*/ 0 w 8"/>
                  <a:gd name="T11" fmla="*/ 375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"/>
                  <a:gd name="T19" fmla="*/ 0 h 3"/>
                  <a:gd name="T20" fmla="*/ 8 w 8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" h="3">
                    <a:moveTo>
                      <a:pt x="0" y="3"/>
                    </a:moveTo>
                    <a:lnTo>
                      <a:pt x="7" y="3"/>
                    </a:lnTo>
                    <a:lnTo>
                      <a:pt x="8" y="0"/>
                    </a:lnTo>
                    <a:lnTo>
                      <a:pt x="2" y="0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A0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21" name="Freeform 77"/>
              <p:cNvSpPr>
                <a:spLocks/>
              </p:cNvSpPr>
              <p:nvPr/>
            </p:nvSpPr>
            <p:spPr bwMode="auto">
              <a:xfrm>
                <a:off x="2026" y="3321"/>
                <a:ext cx="38" cy="24"/>
              </a:xfrm>
              <a:custGeom>
                <a:avLst/>
                <a:gdLst>
                  <a:gd name="T0" fmla="*/ 0 w 8"/>
                  <a:gd name="T1" fmla="*/ 437 h 5"/>
                  <a:gd name="T2" fmla="*/ 314 w 8"/>
                  <a:gd name="T3" fmla="*/ 552 h 5"/>
                  <a:gd name="T4" fmla="*/ 632 w 8"/>
                  <a:gd name="T5" fmla="*/ 552 h 5"/>
                  <a:gd name="T6" fmla="*/ 855 w 8"/>
                  <a:gd name="T7" fmla="*/ 230 h 5"/>
                  <a:gd name="T8" fmla="*/ 542 w 8"/>
                  <a:gd name="T9" fmla="*/ 0 h 5"/>
                  <a:gd name="T10" fmla="*/ 114 w 8"/>
                  <a:gd name="T11" fmla="*/ 230 h 5"/>
                  <a:gd name="T12" fmla="*/ 0 w 8"/>
                  <a:gd name="T13" fmla="*/ 437 h 5"/>
                  <a:gd name="T14" fmla="*/ 0 w 8"/>
                  <a:gd name="T15" fmla="*/ 437 h 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"/>
                  <a:gd name="T26" fmla="*/ 8 w 8"/>
                  <a:gd name="T27" fmla="*/ 5 h 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">
                    <a:moveTo>
                      <a:pt x="0" y="4"/>
                    </a:moveTo>
                    <a:lnTo>
                      <a:pt x="3" y="5"/>
                    </a:lnTo>
                    <a:lnTo>
                      <a:pt x="6" y="5"/>
                    </a:lnTo>
                    <a:lnTo>
                      <a:pt x="8" y="2"/>
                    </a:lnTo>
                    <a:lnTo>
                      <a:pt x="5" y="0"/>
                    </a:lnTo>
                    <a:lnTo>
                      <a:pt x="1" y="2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00A0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22" name="Freeform 78"/>
              <p:cNvSpPr>
                <a:spLocks/>
              </p:cNvSpPr>
              <p:nvPr/>
            </p:nvSpPr>
            <p:spPr bwMode="auto">
              <a:xfrm>
                <a:off x="1991" y="3321"/>
                <a:ext cx="20" cy="24"/>
              </a:xfrm>
              <a:custGeom>
                <a:avLst/>
                <a:gdLst>
                  <a:gd name="T0" fmla="*/ 0 w 4"/>
                  <a:gd name="T1" fmla="*/ 552 h 5"/>
                  <a:gd name="T2" fmla="*/ 500 w 4"/>
                  <a:gd name="T3" fmla="*/ 230 h 5"/>
                  <a:gd name="T4" fmla="*/ 500 w 4"/>
                  <a:gd name="T5" fmla="*/ 0 h 5"/>
                  <a:gd name="T6" fmla="*/ 0 w 4"/>
                  <a:gd name="T7" fmla="*/ 437 h 5"/>
                  <a:gd name="T8" fmla="*/ 0 w 4"/>
                  <a:gd name="T9" fmla="*/ 552 h 5"/>
                  <a:gd name="T10" fmla="*/ 0 w 4"/>
                  <a:gd name="T11" fmla="*/ 552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"/>
                  <a:gd name="T19" fmla="*/ 0 h 5"/>
                  <a:gd name="T20" fmla="*/ 4 w 4"/>
                  <a:gd name="T21" fmla="*/ 5 h 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" h="5">
                    <a:moveTo>
                      <a:pt x="0" y="5"/>
                    </a:moveTo>
                    <a:lnTo>
                      <a:pt x="4" y="2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0000A0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23" name="Freeform 79"/>
              <p:cNvSpPr>
                <a:spLocks/>
              </p:cNvSpPr>
              <p:nvPr/>
            </p:nvSpPr>
            <p:spPr bwMode="auto">
              <a:xfrm>
                <a:off x="2128" y="3360"/>
                <a:ext cx="39" cy="34"/>
              </a:xfrm>
              <a:custGeom>
                <a:avLst/>
                <a:gdLst>
                  <a:gd name="T0" fmla="*/ 356 w 8"/>
                  <a:gd name="T1" fmla="*/ 801 h 7"/>
                  <a:gd name="T2" fmla="*/ 926 w 8"/>
                  <a:gd name="T3" fmla="*/ 801 h 7"/>
                  <a:gd name="T4" fmla="*/ 926 w 8"/>
                  <a:gd name="T5" fmla="*/ 447 h 7"/>
                  <a:gd name="T6" fmla="*/ 473 w 8"/>
                  <a:gd name="T7" fmla="*/ 0 h 7"/>
                  <a:gd name="T8" fmla="*/ 0 w 8"/>
                  <a:gd name="T9" fmla="*/ 238 h 7"/>
                  <a:gd name="T10" fmla="*/ 356 w 8"/>
                  <a:gd name="T11" fmla="*/ 801 h 7"/>
                  <a:gd name="T12" fmla="*/ 356 w 8"/>
                  <a:gd name="T13" fmla="*/ 801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"/>
                  <a:gd name="T22" fmla="*/ 0 h 7"/>
                  <a:gd name="T23" fmla="*/ 8 w 8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" h="7">
                    <a:moveTo>
                      <a:pt x="3" y="7"/>
                    </a:moveTo>
                    <a:lnTo>
                      <a:pt x="8" y="7"/>
                    </a:lnTo>
                    <a:lnTo>
                      <a:pt x="8" y="4"/>
                    </a:lnTo>
                    <a:lnTo>
                      <a:pt x="4" y="0"/>
                    </a:lnTo>
                    <a:lnTo>
                      <a:pt x="0" y="2"/>
                    </a:lnTo>
                    <a:lnTo>
                      <a:pt x="3" y="7"/>
                    </a:lnTo>
                    <a:close/>
                  </a:path>
                </a:pathLst>
              </a:custGeom>
              <a:solidFill>
                <a:srgbClr val="0000A0"/>
              </a:solidFill>
              <a:ln w="127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13367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62500" lnSpcReduction="20000"/>
          </a:bodyPr>
          <a:lstStyle/>
          <a:p>
            <a:pPr defTabSz="457200">
              <a:lnSpc>
                <a:spcPct val="120000"/>
              </a:lnSpc>
            </a:pPr>
            <a:r>
              <a:rPr lang="en-US" b="1" dirty="0" smtClean="0">
                <a:latin typeface="Futura Lt BT" pitchFamily="34" charset="0"/>
              </a:rPr>
              <a:t>Ambulatory </a:t>
            </a:r>
            <a:r>
              <a:rPr lang="en-US" b="1" dirty="0">
                <a:latin typeface="Futura Lt BT" pitchFamily="34" charset="0"/>
              </a:rPr>
              <a:t>patient services</a:t>
            </a:r>
          </a:p>
          <a:p>
            <a:pPr defTabSz="457200">
              <a:lnSpc>
                <a:spcPct val="120000"/>
              </a:lnSpc>
            </a:pPr>
            <a:endParaRPr lang="en-US" b="1" dirty="0" smtClean="0">
              <a:latin typeface="Futura Lt BT" pitchFamily="34" charset="0"/>
            </a:endParaRPr>
          </a:p>
          <a:p>
            <a:pPr defTabSz="457200">
              <a:lnSpc>
                <a:spcPct val="120000"/>
              </a:lnSpc>
            </a:pPr>
            <a:r>
              <a:rPr lang="en-US" b="1" dirty="0" smtClean="0">
                <a:latin typeface="Futura Lt BT" pitchFamily="34" charset="0"/>
              </a:rPr>
              <a:t>Emergency </a:t>
            </a:r>
            <a:r>
              <a:rPr lang="en-US" b="1" dirty="0">
                <a:latin typeface="Futura Lt BT" pitchFamily="34" charset="0"/>
              </a:rPr>
              <a:t>services</a:t>
            </a:r>
          </a:p>
          <a:p>
            <a:pPr defTabSz="457200">
              <a:lnSpc>
                <a:spcPct val="120000"/>
              </a:lnSpc>
            </a:pPr>
            <a:endParaRPr lang="en-US" b="1" dirty="0" smtClean="0">
              <a:latin typeface="Futura Lt BT" pitchFamily="34" charset="0"/>
            </a:endParaRPr>
          </a:p>
          <a:p>
            <a:pPr defTabSz="457200">
              <a:lnSpc>
                <a:spcPct val="120000"/>
              </a:lnSpc>
            </a:pPr>
            <a:r>
              <a:rPr lang="en-US" b="1" dirty="0" smtClean="0">
                <a:latin typeface="Futura Lt BT" pitchFamily="34" charset="0"/>
              </a:rPr>
              <a:t>Hospitalization</a:t>
            </a:r>
            <a:endParaRPr lang="en-US" b="1" dirty="0">
              <a:latin typeface="Futura Lt BT" pitchFamily="34" charset="0"/>
            </a:endParaRPr>
          </a:p>
          <a:p>
            <a:pPr defTabSz="457200">
              <a:lnSpc>
                <a:spcPct val="120000"/>
              </a:lnSpc>
            </a:pPr>
            <a:endParaRPr lang="en-US" b="1" dirty="0" smtClean="0">
              <a:latin typeface="Futura Lt BT" pitchFamily="34" charset="0"/>
            </a:endParaRPr>
          </a:p>
          <a:p>
            <a:pPr defTabSz="457200">
              <a:lnSpc>
                <a:spcPct val="120000"/>
              </a:lnSpc>
            </a:pPr>
            <a:r>
              <a:rPr lang="en-US" b="1" dirty="0" smtClean="0">
                <a:latin typeface="Futura Lt BT" pitchFamily="34" charset="0"/>
              </a:rPr>
              <a:t>Maternity </a:t>
            </a:r>
            <a:r>
              <a:rPr lang="en-US" b="1" dirty="0">
                <a:latin typeface="Futura Lt BT" pitchFamily="34" charset="0"/>
              </a:rPr>
              <a:t>and newborn care</a:t>
            </a:r>
          </a:p>
          <a:p>
            <a:pPr defTabSz="457200">
              <a:lnSpc>
                <a:spcPct val="120000"/>
              </a:lnSpc>
            </a:pPr>
            <a:endParaRPr lang="en-US" b="1" dirty="0" smtClean="0">
              <a:latin typeface="Futura Lt BT" pitchFamily="34" charset="0"/>
            </a:endParaRPr>
          </a:p>
          <a:p>
            <a:pPr defTabSz="457200">
              <a:lnSpc>
                <a:spcPct val="120000"/>
              </a:lnSpc>
            </a:pPr>
            <a:r>
              <a:rPr lang="en-US" b="1" dirty="0" smtClean="0">
                <a:latin typeface="Futura Lt BT" pitchFamily="34" charset="0"/>
              </a:rPr>
              <a:t>Mental </a:t>
            </a:r>
            <a:r>
              <a:rPr lang="en-US" b="1" dirty="0">
                <a:latin typeface="Futura Lt BT" pitchFamily="34" charset="0"/>
              </a:rPr>
              <a:t>health and substance abuse disorder services, including behavioral health treatment</a:t>
            </a:r>
          </a:p>
          <a:p>
            <a:pPr defTabSz="457200">
              <a:lnSpc>
                <a:spcPct val="120000"/>
              </a:lnSpc>
            </a:pPr>
            <a:endParaRPr lang="en-US" b="1" dirty="0" smtClean="0">
              <a:latin typeface="Futura Lt BT" pitchFamily="34" charset="0"/>
            </a:endParaRPr>
          </a:p>
          <a:p>
            <a:pPr defTabSz="457200">
              <a:lnSpc>
                <a:spcPct val="120000"/>
              </a:lnSpc>
            </a:pPr>
            <a:r>
              <a:rPr lang="en-US" b="1" dirty="0" smtClean="0">
                <a:latin typeface="Futura Lt BT" pitchFamily="34" charset="0"/>
              </a:rPr>
              <a:t>Prescription </a:t>
            </a:r>
            <a:r>
              <a:rPr lang="en-US" b="1" dirty="0">
                <a:latin typeface="Futura Lt BT" pitchFamily="34" charset="0"/>
              </a:rPr>
              <a:t>drugs</a:t>
            </a:r>
          </a:p>
          <a:p>
            <a:pPr defTabSz="457200">
              <a:lnSpc>
                <a:spcPct val="120000"/>
              </a:lnSpc>
            </a:pPr>
            <a:r>
              <a:rPr lang="en-US" b="1" dirty="0" smtClean="0">
                <a:latin typeface="Futura Lt BT" pitchFamily="34" charset="0"/>
              </a:rPr>
              <a:t>Rehabilitative </a:t>
            </a:r>
            <a:r>
              <a:rPr lang="en-US" b="1" dirty="0">
                <a:latin typeface="Futura Lt BT" pitchFamily="34" charset="0"/>
              </a:rPr>
              <a:t>and </a:t>
            </a:r>
            <a:r>
              <a:rPr lang="en-US" b="1" dirty="0" err="1">
                <a:latin typeface="Futura Lt BT" pitchFamily="34" charset="0"/>
              </a:rPr>
              <a:t>habilitative</a:t>
            </a:r>
            <a:r>
              <a:rPr lang="en-US" b="1" dirty="0">
                <a:latin typeface="Futura Lt BT" pitchFamily="34" charset="0"/>
              </a:rPr>
              <a:t> services and devices</a:t>
            </a:r>
          </a:p>
          <a:p>
            <a:pPr defTabSz="457200">
              <a:lnSpc>
                <a:spcPct val="120000"/>
              </a:lnSpc>
            </a:pPr>
            <a:endParaRPr lang="en-US" b="1" dirty="0" smtClean="0">
              <a:latin typeface="Futura Lt BT" pitchFamily="34" charset="0"/>
            </a:endParaRPr>
          </a:p>
          <a:p>
            <a:pPr defTabSz="457200">
              <a:lnSpc>
                <a:spcPct val="120000"/>
              </a:lnSpc>
            </a:pPr>
            <a:r>
              <a:rPr lang="en-US" b="1" dirty="0" smtClean="0">
                <a:latin typeface="Futura Lt BT" pitchFamily="34" charset="0"/>
              </a:rPr>
              <a:t>Laboratory </a:t>
            </a:r>
            <a:r>
              <a:rPr lang="en-US" b="1" dirty="0">
                <a:latin typeface="Futura Lt BT" pitchFamily="34" charset="0"/>
              </a:rPr>
              <a:t>services</a:t>
            </a:r>
          </a:p>
          <a:p>
            <a:pPr defTabSz="457200">
              <a:lnSpc>
                <a:spcPct val="120000"/>
              </a:lnSpc>
            </a:pPr>
            <a:endParaRPr lang="en-US" b="1" dirty="0" smtClean="0">
              <a:latin typeface="Futura Lt BT" pitchFamily="34" charset="0"/>
            </a:endParaRPr>
          </a:p>
          <a:p>
            <a:pPr defTabSz="457200">
              <a:lnSpc>
                <a:spcPct val="120000"/>
              </a:lnSpc>
            </a:pPr>
            <a:r>
              <a:rPr lang="en-US" b="1" dirty="0" smtClean="0">
                <a:latin typeface="Futura Lt BT" pitchFamily="34" charset="0"/>
              </a:rPr>
              <a:t>Preventive </a:t>
            </a:r>
            <a:r>
              <a:rPr lang="en-US" b="1" dirty="0">
                <a:latin typeface="Futura Lt BT" pitchFamily="34" charset="0"/>
              </a:rPr>
              <a:t>and wellness services and chronic disease management</a:t>
            </a:r>
          </a:p>
          <a:p>
            <a:pPr defTabSz="457200">
              <a:lnSpc>
                <a:spcPct val="120000"/>
              </a:lnSpc>
            </a:pPr>
            <a:endParaRPr lang="en-US" b="1" dirty="0" smtClean="0">
              <a:latin typeface="Futura Lt BT" pitchFamily="34" charset="0"/>
            </a:endParaRPr>
          </a:p>
          <a:p>
            <a:pPr defTabSz="457200">
              <a:lnSpc>
                <a:spcPct val="120000"/>
              </a:lnSpc>
            </a:pPr>
            <a:r>
              <a:rPr lang="en-US" b="1" dirty="0" smtClean="0">
                <a:latin typeface="Futura Lt BT" pitchFamily="34" charset="0"/>
              </a:rPr>
              <a:t>Pediatric </a:t>
            </a:r>
            <a:r>
              <a:rPr lang="en-US" b="1" dirty="0">
                <a:latin typeface="Futura Lt BT" pitchFamily="34" charset="0"/>
              </a:rPr>
              <a:t>services, including oral and vision </a:t>
            </a:r>
            <a:r>
              <a:rPr lang="en-US" b="1" dirty="0" smtClean="0">
                <a:latin typeface="Futura Lt BT" pitchFamily="34" charset="0"/>
              </a:rPr>
              <a:t>care</a:t>
            </a:r>
            <a:endParaRPr lang="en-US" b="1" dirty="0">
              <a:latin typeface="Futura Lt BT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Essential Health Benefits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325112" y="2971800"/>
            <a:ext cx="4495800" cy="1066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048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Each State decides whether the disease of obesity is a covered benefit within the qualifying health plans participating in the State Health Insurance Exchange</a:t>
            </a:r>
          </a:p>
          <a:p>
            <a:endParaRPr lang="en-US" dirty="0"/>
          </a:p>
          <a:p>
            <a:r>
              <a:rPr lang="en-US" dirty="0" smtClean="0"/>
              <a:t>27 states and Washington DC do not cover bariatric surgery</a:t>
            </a:r>
          </a:p>
          <a:p>
            <a:endParaRPr lang="en-US" dirty="0"/>
          </a:p>
          <a:p>
            <a:r>
              <a:rPr lang="en-US" dirty="0" smtClean="0"/>
              <a:t>Medical treatment for obesity is a covered benefit in only 5 states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Obesity Is </a:t>
            </a:r>
            <a:r>
              <a:rPr lang="en-US" dirty="0"/>
              <a:t>N</a:t>
            </a:r>
            <a:r>
              <a:rPr lang="en-US" dirty="0" smtClean="0"/>
              <a:t>ot Covered Under the Essential Health Benefits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182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34"/>
          <p:cNvSpPr txBox="1">
            <a:spLocks noChangeArrowheads="1"/>
          </p:cNvSpPr>
          <p:nvPr/>
        </p:nvSpPr>
        <p:spPr bwMode="auto">
          <a:xfrm>
            <a:off x="3175" y="112454"/>
            <a:ext cx="9144000" cy="95410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2800" b="1" dirty="0" smtClean="0"/>
              <a:t>Essential </a:t>
            </a:r>
            <a:r>
              <a:rPr lang="en-US" sz="2800" b="1" dirty="0"/>
              <a:t>Health </a:t>
            </a:r>
            <a:r>
              <a:rPr lang="en-US" sz="2800" b="1" dirty="0" smtClean="0"/>
              <a:t>Benefit Benchmark Plan Coverage of Weight-Related Services </a:t>
            </a:r>
            <a:endParaRPr lang="en-US" sz="2800" dirty="0"/>
          </a:p>
        </p:txBody>
      </p:sp>
      <p:grpSp>
        <p:nvGrpSpPr>
          <p:cNvPr id="2" name="Group 100"/>
          <p:cNvGrpSpPr>
            <a:grpSpLocks/>
          </p:cNvGrpSpPr>
          <p:nvPr/>
        </p:nvGrpSpPr>
        <p:grpSpPr bwMode="auto">
          <a:xfrm>
            <a:off x="304800" y="3962400"/>
            <a:ext cx="1154113" cy="717550"/>
            <a:chOff x="1834" y="3500"/>
            <a:chExt cx="727" cy="452"/>
          </a:xfrm>
          <a:solidFill>
            <a:srgbClr val="99CCFF"/>
          </a:solidFill>
        </p:grpSpPr>
        <p:sp>
          <p:nvSpPr>
            <p:cNvPr id="2191" name="Freeform 3"/>
            <p:cNvSpPr>
              <a:spLocks/>
            </p:cNvSpPr>
            <p:nvPr/>
          </p:nvSpPr>
          <p:spPr bwMode="auto">
            <a:xfrm>
              <a:off x="2300" y="3577"/>
              <a:ext cx="226" cy="283"/>
            </a:xfrm>
            <a:custGeom>
              <a:avLst/>
              <a:gdLst>
                <a:gd name="T0" fmla="*/ 0 w 226"/>
                <a:gd name="T1" fmla="*/ 283 h 283"/>
                <a:gd name="T2" fmla="*/ 224 w 226"/>
                <a:gd name="T3" fmla="*/ 0 h 283"/>
                <a:gd name="T4" fmla="*/ 226 w 226"/>
                <a:gd name="T5" fmla="*/ 0 h 283"/>
                <a:gd name="T6" fmla="*/ 0 60000 65536"/>
                <a:gd name="T7" fmla="*/ 0 60000 65536"/>
                <a:gd name="T8" fmla="*/ 0 60000 65536"/>
                <a:gd name="T9" fmla="*/ 0 w 226"/>
                <a:gd name="T10" fmla="*/ 0 h 283"/>
                <a:gd name="T11" fmla="*/ 226 w 226"/>
                <a:gd name="T12" fmla="*/ 283 h 28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6" h="283">
                  <a:moveTo>
                    <a:pt x="0" y="283"/>
                  </a:moveTo>
                  <a:lnTo>
                    <a:pt x="224" y="0"/>
                  </a:lnTo>
                  <a:lnTo>
                    <a:pt x="226" y="0"/>
                  </a:lnTo>
                </a:path>
              </a:pathLst>
            </a:custGeom>
            <a:grp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92" name="Freeform 4"/>
            <p:cNvSpPr>
              <a:spLocks/>
            </p:cNvSpPr>
            <p:nvPr/>
          </p:nvSpPr>
          <p:spPr bwMode="auto">
            <a:xfrm>
              <a:off x="2102" y="3506"/>
              <a:ext cx="100" cy="182"/>
            </a:xfrm>
            <a:custGeom>
              <a:avLst/>
              <a:gdLst>
                <a:gd name="T0" fmla="*/ 0 w 100"/>
                <a:gd name="T1" fmla="*/ 182 h 182"/>
                <a:gd name="T2" fmla="*/ 98 w 100"/>
                <a:gd name="T3" fmla="*/ 0 h 182"/>
                <a:gd name="T4" fmla="*/ 100 w 100"/>
                <a:gd name="T5" fmla="*/ 0 h 182"/>
                <a:gd name="T6" fmla="*/ 0 60000 65536"/>
                <a:gd name="T7" fmla="*/ 0 60000 65536"/>
                <a:gd name="T8" fmla="*/ 0 60000 65536"/>
                <a:gd name="T9" fmla="*/ 0 w 100"/>
                <a:gd name="T10" fmla="*/ 0 h 182"/>
                <a:gd name="T11" fmla="*/ 100 w 100"/>
                <a:gd name="T12" fmla="*/ 182 h 18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0" h="182">
                  <a:moveTo>
                    <a:pt x="0" y="182"/>
                  </a:moveTo>
                  <a:lnTo>
                    <a:pt x="98" y="0"/>
                  </a:lnTo>
                  <a:lnTo>
                    <a:pt x="100" y="0"/>
                  </a:lnTo>
                </a:path>
              </a:pathLst>
            </a:custGeom>
            <a:grp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93" name="Freeform 5"/>
            <p:cNvSpPr>
              <a:spLocks/>
            </p:cNvSpPr>
            <p:nvPr/>
          </p:nvSpPr>
          <p:spPr bwMode="auto">
            <a:xfrm>
              <a:off x="1976" y="3500"/>
              <a:ext cx="11" cy="151"/>
            </a:xfrm>
            <a:custGeom>
              <a:avLst/>
              <a:gdLst>
                <a:gd name="T0" fmla="*/ 0 w 11"/>
                <a:gd name="T1" fmla="*/ 151 h 151"/>
                <a:gd name="T2" fmla="*/ 9 w 11"/>
                <a:gd name="T3" fmla="*/ 0 h 151"/>
                <a:gd name="T4" fmla="*/ 11 w 11"/>
                <a:gd name="T5" fmla="*/ 0 h 151"/>
                <a:gd name="T6" fmla="*/ 0 60000 65536"/>
                <a:gd name="T7" fmla="*/ 0 60000 65536"/>
                <a:gd name="T8" fmla="*/ 0 60000 65536"/>
                <a:gd name="T9" fmla="*/ 0 w 11"/>
                <a:gd name="T10" fmla="*/ 0 h 151"/>
                <a:gd name="T11" fmla="*/ 11 w 11"/>
                <a:gd name="T12" fmla="*/ 151 h 1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" h="151">
                  <a:moveTo>
                    <a:pt x="0" y="151"/>
                  </a:moveTo>
                  <a:lnTo>
                    <a:pt x="9" y="0"/>
                  </a:lnTo>
                  <a:lnTo>
                    <a:pt x="11" y="0"/>
                  </a:lnTo>
                </a:path>
              </a:pathLst>
            </a:custGeom>
            <a:grp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94" name="Freeform 6"/>
            <p:cNvSpPr>
              <a:spLocks/>
            </p:cNvSpPr>
            <p:nvPr/>
          </p:nvSpPr>
          <p:spPr bwMode="auto">
            <a:xfrm>
              <a:off x="2258" y="3711"/>
              <a:ext cx="26" cy="17"/>
            </a:xfrm>
            <a:custGeom>
              <a:avLst/>
              <a:gdLst>
                <a:gd name="T0" fmla="*/ 17 w 26"/>
                <a:gd name="T1" fmla="*/ 15 h 17"/>
                <a:gd name="T2" fmla="*/ 5 w 26"/>
                <a:gd name="T3" fmla="*/ 17 h 17"/>
                <a:gd name="T4" fmla="*/ 0 w 26"/>
                <a:gd name="T5" fmla="*/ 6 h 17"/>
                <a:gd name="T6" fmla="*/ 7 w 26"/>
                <a:gd name="T7" fmla="*/ 0 h 17"/>
                <a:gd name="T8" fmla="*/ 21 w 26"/>
                <a:gd name="T9" fmla="*/ 0 h 17"/>
                <a:gd name="T10" fmla="*/ 26 w 26"/>
                <a:gd name="T11" fmla="*/ 11 h 17"/>
                <a:gd name="T12" fmla="*/ 17 w 26"/>
                <a:gd name="T13" fmla="*/ 17 h 17"/>
                <a:gd name="T14" fmla="*/ 17 w 26"/>
                <a:gd name="T15" fmla="*/ 15 h 1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6"/>
                <a:gd name="T25" fmla="*/ 0 h 17"/>
                <a:gd name="T26" fmla="*/ 26 w 26"/>
                <a:gd name="T27" fmla="*/ 17 h 1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6" h="17">
                  <a:moveTo>
                    <a:pt x="17" y="15"/>
                  </a:moveTo>
                  <a:lnTo>
                    <a:pt x="5" y="17"/>
                  </a:lnTo>
                  <a:lnTo>
                    <a:pt x="0" y="6"/>
                  </a:lnTo>
                  <a:lnTo>
                    <a:pt x="7" y="0"/>
                  </a:lnTo>
                  <a:lnTo>
                    <a:pt x="21" y="0"/>
                  </a:lnTo>
                  <a:lnTo>
                    <a:pt x="26" y="11"/>
                  </a:lnTo>
                  <a:lnTo>
                    <a:pt x="17" y="17"/>
                  </a:lnTo>
                  <a:lnTo>
                    <a:pt x="17" y="15"/>
                  </a:lnTo>
                  <a:close/>
                </a:path>
              </a:pathLst>
            </a:custGeom>
            <a:grp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95" name="Freeform 7"/>
            <p:cNvSpPr>
              <a:spLocks/>
            </p:cNvSpPr>
            <p:nvPr/>
          </p:nvSpPr>
          <p:spPr bwMode="auto">
            <a:xfrm>
              <a:off x="2171" y="3642"/>
              <a:ext cx="73" cy="21"/>
            </a:xfrm>
            <a:custGeom>
              <a:avLst/>
              <a:gdLst>
                <a:gd name="T0" fmla="*/ 58 w 73"/>
                <a:gd name="T1" fmla="*/ 0 h 21"/>
                <a:gd name="T2" fmla="*/ 29 w 73"/>
                <a:gd name="T3" fmla="*/ 4 h 21"/>
                <a:gd name="T4" fmla="*/ 2 w 73"/>
                <a:gd name="T5" fmla="*/ 2 h 21"/>
                <a:gd name="T6" fmla="*/ 0 w 73"/>
                <a:gd name="T7" fmla="*/ 15 h 21"/>
                <a:gd name="T8" fmla="*/ 56 w 73"/>
                <a:gd name="T9" fmla="*/ 21 h 21"/>
                <a:gd name="T10" fmla="*/ 73 w 73"/>
                <a:gd name="T11" fmla="*/ 9 h 21"/>
                <a:gd name="T12" fmla="*/ 58 w 73"/>
                <a:gd name="T13" fmla="*/ 0 h 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3"/>
                <a:gd name="T22" fmla="*/ 0 h 21"/>
                <a:gd name="T23" fmla="*/ 73 w 73"/>
                <a:gd name="T24" fmla="*/ 21 h 2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3" h="21">
                  <a:moveTo>
                    <a:pt x="58" y="0"/>
                  </a:moveTo>
                  <a:lnTo>
                    <a:pt x="29" y="4"/>
                  </a:lnTo>
                  <a:lnTo>
                    <a:pt x="2" y="2"/>
                  </a:lnTo>
                  <a:lnTo>
                    <a:pt x="0" y="15"/>
                  </a:lnTo>
                  <a:lnTo>
                    <a:pt x="56" y="21"/>
                  </a:lnTo>
                  <a:lnTo>
                    <a:pt x="73" y="9"/>
                  </a:lnTo>
                  <a:lnTo>
                    <a:pt x="58" y="0"/>
                  </a:lnTo>
                  <a:close/>
                </a:path>
              </a:pathLst>
            </a:custGeom>
            <a:grp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96" name="Freeform 8"/>
            <p:cNvSpPr>
              <a:spLocks/>
            </p:cNvSpPr>
            <p:nvPr/>
          </p:nvSpPr>
          <p:spPr bwMode="auto">
            <a:xfrm>
              <a:off x="2206" y="3674"/>
              <a:ext cx="32" cy="27"/>
            </a:xfrm>
            <a:custGeom>
              <a:avLst/>
              <a:gdLst>
                <a:gd name="T0" fmla="*/ 32 w 32"/>
                <a:gd name="T1" fmla="*/ 18 h 27"/>
                <a:gd name="T2" fmla="*/ 29 w 32"/>
                <a:gd name="T3" fmla="*/ 14 h 27"/>
                <a:gd name="T4" fmla="*/ 27 w 32"/>
                <a:gd name="T5" fmla="*/ 6 h 27"/>
                <a:gd name="T6" fmla="*/ 17 w 32"/>
                <a:gd name="T7" fmla="*/ 2 h 27"/>
                <a:gd name="T8" fmla="*/ 9 w 32"/>
                <a:gd name="T9" fmla="*/ 0 h 27"/>
                <a:gd name="T10" fmla="*/ 4 w 32"/>
                <a:gd name="T11" fmla="*/ 0 h 27"/>
                <a:gd name="T12" fmla="*/ 0 w 32"/>
                <a:gd name="T13" fmla="*/ 4 h 27"/>
                <a:gd name="T14" fmla="*/ 7 w 32"/>
                <a:gd name="T15" fmla="*/ 8 h 27"/>
                <a:gd name="T16" fmla="*/ 6 w 32"/>
                <a:gd name="T17" fmla="*/ 16 h 27"/>
                <a:gd name="T18" fmla="*/ 11 w 32"/>
                <a:gd name="T19" fmla="*/ 25 h 27"/>
                <a:gd name="T20" fmla="*/ 19 w 32"/>
                <a:gd name="T21" fmla="*/ 27 h 27"/>
                <a:gd name="T22" fmla="*/ 23 w 32"/>
                <a:gd name="T23" fmla="*/ 27 h 27"/>
                <a:gd name="T24" fmla="*/ 29 w 32"/>
                <a:gd name="T25" fmla="*/ 25 h 27"/>
                <a:gd name="T26" fmla="*/ 32 w 32"/>
                <a:gd name="T27" fmla="*/ 18 h 2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2"/>
                <a:gd name="T43" fmla="*/ 0 h 27"/>
                <a:gd name="T44" fmla="*/ 32 w 32"/>
                <a:gd name="T45" fmla="*/ 27 h 27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2" h="27">
                  <a:moveTo>
                    <a:pt x="32" y="18"/>
                  </a:moveTo>
                  <a:lnTo>
                    <a:pt x="29" y="14"/>
                  </a:lnTo>
                  <a:lnTo>
                    <a:pt x="27" y="6"/>
                  </a:lnTo>
                  <a:lnTo>
                    <a:pt x="17" y="2"/>
                  </a:lnTo>
                  <a:lnTo>
                    <a:pt x="9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7" y="8"/>
                  </a:lnTo>
                  <a:lnTo>
                    <a:pt x="6" y="16"/>
                  </a:lnTo>
                  <a:lnTo>
                    <a:pt x="11" y="25"/>
                  </a:lnTo>
                  <a:lnTo>
                    <a:pt x="19" y="27"/>
                  </a:lnTo>
                  <a:lnTo>
                    <a:pt x="23" y="27"/>
                  </a:lnTo>
                  <a:lnTo>
                    <a:pt x="29" y="25"/>
                  </a:lnTo>
                  <a:lnTo>
                    <a:pt x="32" y="18"/>
                  </a:lnTo>
                  <a:close/>
                </a:path>
              </a:pathLst>
            </a:custGeom>
            <a:grp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97" name="Freeform 9"/>
            <p:cNvSpPr>
              <a:spLocks/>
            </p:cNvSpPr>
            <p:nvPr/>
          </p:nvSpPr>
          <p:spPr bwMode="auto">
            <a:xfrm>
              <a:off x="1878" y="3555"/>
              <a:ext cx="59" cy="54"/>
            </a:xfrm>
            <a:custGeom>
              <a:avLst/>
              <a:gdLst>
                <a:gd name="T0" fmla="*/ 48 w 59"/>
                <a:gd name="T1" fmla="*/ 41 h 54"/>
                <a:gd name="T2" fmla="*/ 59 w 59"/>
                <a:gd name="T3" fmla="*/ 35 h 54"/>
                <a:gd name="T4" fmla="*/ 50 w 59"/>
                <a:gd name="T5" fmla="*/ 14 h 54"/>
                <a:gd name="T6" fmla="*/ 27 w 59"/>
                <a:gd name="T7" fmla="*/ 0 h 54"/>
                <a:gd name="T8" fmla="*/ 4 w 59"/>
                <a:gd name="T9" fmla="*/ 10 h 54"/>
                <a:gd name="T10" fmla="*/ 0 w 59"/>
                <a:gd name="T11" fmla="*/ 31 h 54"/>
                <a:gd name="T12" fmla="*/ 19 w 59"/>
                <a:gd name="T13" fmla="*/ 41 h 54"/>
                <a:gd name="T14" fmla="*/ 21 w 59"/>
                <a:gd name="T15" fmla="*/ 54 h 54"/>
                <a:gd name="T16" fmla="*/ 38 w 59"/>
                <a:gd name="T17" fmla="*/ 54 h 54"/>
                <a:gd name="T18" fmla="*/ 48 w 59"/>
                <a:gd name="T19" fmla="*/ 41 h 5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9"/>
                <a:gd name="T31" fmla="*/ 0 h 54"/>
                <a:gd name="T32" fmla="*/ 59 w 59"/>
                <a:gd name="T33" fmla="*/ 54 h 5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9" h="54">
                  <a:moveTo>
                    <a:pt x="48" y="41"/>
                  </a:moveTo>
                  <a:lnTo>
                    <a:pt x="59" y="35"/>
                  </a:lnTo>
                  <a:lnTo>
                    <a:pt x="50" y="14"/>
                  </a:lnTo>
                  <a:lnTo>
                    <a:pt x="27" y="0"/>
                  </a:lnTo>
                  <a:lnTo>
                    <a:pt x="4" y="10"/>
                  </a:lnTo>
                  <a:lnTo>
                    <a:pt x="0" y="31"/>
                  </a:lnTo>
                  <a:lnTo>
                    <a:pt x="19" y="41"/>
                  </a:lnTo>
                  <a:lnTo>
                    <a:pt x="21" y="54"/>
                  </a:lnTo>
                  <a:lnTo>
                    <a:pt x="38" y="54"/>
                  </a:lnTo>
                  <a:lnTo>
                    <a:pt x="48" y="41"/>
                  </a:lnTo>
                  <a:close/>
                </a:path>
              </a:pathLst>
            </a:custGeom>
            <a:grp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98" name="Freeform 10"/>
            <p:cNvSpPr>
              <a:spLocks/>
            </p:cNvSpPr>
            <p:nvPr/>
          </p:nvSpPr>
          <p:spPr bwMode="auto">
            <a:xfrm>
              <a:off x="2401" y="3766"/>
              <a:ext cx="160" cy="186"/>
            </a:xfrm>
            <a:custGeom>
              <a:avLst/>
              <a:gdLst>
                <a:gd name="T0" fmla="*/ 94 w 160"/>
                <a:gd name="T1" fmla="*/ 138 h 186"/>
                <a:gd name="T2" fmla="*/ 140 w 160"/>
                <a:gd name="T3" fmla="*/ 123 h 186"/>
                <a:gd name="T4" fmla="*/ 160 w 160"/>
                <a:gd name="T5" fmla="*/ 81 h 186"/>
                <a:gd name="T6" fmla="*/ 102 w 160"/>
                <a:gd name="T7" fmla="*/ 31 h 186"/>
                <a:gd name="T8" fmla="*/ 50 w 160"/>
                <a:gd name="T9" fmla="*/ 6 h 186"/>
                <a:gd name="T10" fmla="*/ 29 w 160"/>
                <a:gd name="T11" fmla="*/ 0 h 186"/>
                <a:gd name="T12" fmla="*/ 16 w 160"/>
                <a:gd name="T13" fmla="*/ 10 h 186"/>
                <a:gd name="T14" fmla="*/ 14 w 160"/>
                <a:gd name="T15" fmla="*/ 33 h 186"/>
                <a:gd name="T16" fmla="*/ 33 w 160"/>
                <a:gd name="T17" fmla="*/ 69 h 186"/>
                <a:gd name="T18" fmla="*/ 0 w 160"/>
                <a:gd name="T19" fmla="*/ 94 h 186"/>
                <a:gd name="T20" fmla="*/ 4 w 160"/>
                <a:gd name="T21" fmla="*/ 125 h 186"/>
                <a:gd name="T22" fmla="*/ 8 w 160"/>
                <a:gd name="T23" fmla="*/ 146 h 186"/>
                <a:gd name="T24" fmla="*/ 20 w 160"/>
                <a:gd name="T25" fmla="*/ 167 h 186"/>
                <a:gd name="T26" fmla="*/ 48 w 160"/>
                <a:gd name="T27" fmla="*/ 177 h 186"/>
                <a:gd name="T28" fmla="*/ 69 w 160"/>
                <a:gd name="T29" fmla="*/ 186 h 186"/>
                <a:gd name="T30" fmla="*/ 85 w 160"/>
                <a:gd name="T31" fmla="*/ 154 h 186"/>
                <a:gd name="T32" fmla="*/ 94 w 160"/>
                <a:gd name="T33" fmla="*/ 138 h 18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60"/>
                <a:gd name="T52" fmla="*/ 0 h 186"/>
                <a:gd name="T53" fmla="*/ 160 w 160"/>
                <a:gd name="T54" fmla="*/ 186 h 18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60" h="186">
                  <a:moveTo>
                    <a:pt x="94" y="138"/>
                  </a:moveTo>
                  <a:lnTo>
                    <a:pt x="140" y="123"/>
                  </a:lnTo>
                  <a:lnTo>
                    <a:pt x="160" y="81"/>
                  </a:lnTo>
                  <a:lnTo>
                    <a:pt x="102" y="31"/>
                  </a:lnTo>
                  <a:lnTo>
                    <a:pt x="50" y="6"/>
                  </a:lnTo>
                  <a:lnTo>
                    <a:pt x="29" y="0"/>
                  </a:lnTo>
                  <a:lnTo>
                    <a:pt x="16" y="10"/>
                  </a:lnTo>
                  <a:lnTo>
                    <a:pt x="14" y="33"/>
                  </a:lnTo>
                  <a:lnTo>
                    <a:pt x="33" y="69"/>
                  </a:lnTo>
                  <a:lnTo>
                    <a:pt x="0" y="94"/>
                  </a:lnTo>
                  <a:lnTo>
                    <a:pt x="4" y="125"/>
                  </a:lnTo>
                  <a:lnTo>
                    <a:pt x="8" y="146"/>
                  </a:lnTo>
                  <a:lnTo>
                    <a:pt x="20" y="167"/>
                  </a:lnTo>
                  <a:lnTo>
                    <a:pt x="48" y="177"/>
                  </a:lnTo>
                  <a:lnTo>
                    <a:pt x="69" y="186"/>
                  </a:lnTo>
                  <a:lnTo>
                    <a:pt x="85" y="154"/>
                  </a:lnTo>
                  <a:lnTo>
                    <a:pt x="94" y="138"/>
                  </a:lnTo>
                  <a:close/>
                </a:path>
              </a:pathLst>
            </a:custGeom>
            <a:grp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99" name="Freeform 11"/>
            <p:cNvSpPr>
              <a:spLocks/>
            </p:cNvSpPr>
            <p:nvPr/>
          </p:nvSpPr>
          <p:spPr bwMode="auto">
            <a:xfrm>
              <a:off x="2250" y="3665"/>
              <a:ext cx="102" cy="59"/>
            </a:xfrm>
            <a:custGeom>
              <a:avLst/>
              <a:gdLst>
                <a:gd name="T0" fmla="*/ 80 w 102"/>
                <a:gd name="T1" fmla="*/ 38 h 59"/>
                <a:gd name="T2" fmla="*/ 102 w 102"/>
                <a:gd name="T3" fmla="*/ 30 h 59"/>
                <a:gd name="T4" fmla="*/ 77 w 102"/>
                <a:gd name="T5" fmla="*/ 0 h 59"/>
                <a:gd name="T6" fmla="*/ 57 w 102"/>
                <a:gd name="T7" fmla="*/ 0 h 59"/>
                <a:gd name="T8" fmla="*/ 44 w 102"/>
                <a:gd name="T9" fmla="*/ 13 h 59"/>
                <a:gd name="T10" fmla="*/ 29 w 102"/>
                <a:gd name="T11" fmla="*/ 11 h 59"/>
                <a:gd name="T12" fmla="*/ 15 w 102"/>
                <a:gd name="T13" fmla="*/ 0 h 59"/>
                <a:gd name="T14" fmla="*/ 0 w 102"/>
                <a:gd name="T15" fmla="*/ 11 h 59"/>
                <a:gd name="T16" fmla="*/ 8 w 102"/>
                <a:gd name="T17" fmla="*/ 23 h 59"/>
                <a:gd name="T18" fmla="*/ 25 w 102"/>
                <a:gd name="T19" fmla="*/ 36 h 59"/>
                <a:gd name="T20" fmla="*/ 40 w 102"/>
                <a:gd name="T21" fmla="*/ 36 h 59"/>
                <a:gd name="T22" fmla="*/ 52 w 102"/>
                <a:gd name="T23" fmla="*/ 59 h 59"/>
                <a:gd name="T24" fmla="*/ 80 w 102"/>
                <a:gd name="T25" fmla="*/ 53 h 59"/>
                <a:gd name="T26" fmla="*/ 80 w 102"/>
                <a:gd name="T27" fmla="*/ 38 h 5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02"/>
                <a:gd name="T43" fmla="*/ 0 h 59"/>
                <a:gd name="T44" fmla="*/ 102 w 102"/>
                <a:gd name="T45" fmla="*/ 59 h 59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02" h="59">
                  <a:moveTo>
                    <a:pt x="80" y="38"/>
                  </a:moveTo>
                  <a:lnTo>
                    <a:pt x="102" y="30"/>
                  </a:lnTo>
                  <a:lnTo>
                    <a:pt x="77" y="0"/>
                  </a:lnTo>
                  <a:lnTo>
                    <a:pt x="57" y="0"/>
                  </a:lnTo>
                  <a:lnTo>
                    <a:pt x="44" y="13"/>
                  </a:lnTo>
                  <a:lnTo>
                    <a:pt x="29" y="11"/>
                  </a:lnTo>
                  <a:lnTo>
                    <a:pt x="15" y="0"/>
                  </a:lnTo>
                  <a:lnTo>
                    <a:pt x="0" y="11"/>
                  </a:lnTo>
                  <a:lnTo>
                    <a:pt x="8" y="23"/>
                  </a:lnTo>
                  <a:lnTo>
                    <a:pt x="25" y="36"/>
                  </a:lnTo>
                  <a:lnTo>
                    <a:pt x="40" y="36"/>
                  </a:lnTo>
                  <a:lnTo>
                    <a:pt x="52" y="59"/>
                  </a:lnTo>
                  <a:lnTo>
                    <a:pt x="80" y="53"/>
                  </a:lnTo>
                  <a:lnTo>
                    <a:pt x="80" y="38"/>
                  </a:lnTo>
                  <a:close/>
                </a:path>
              </a:pathLst>
            </a:custGeom>
            <a:grp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00" name="Freeform 12"/>
            <p:cNvSpPr>
              <a:spLocks/>
            </p:cNvSpPr>
            <p:nvPr/>
          </p:nvSpPr>
          <p:spPr bwMode="auto">
            <a:xfrm>
              <a:off x="1834" y="3590"/>
              <a:ext cx="25" cy="27"/>
            </a:xfrm>
            <a:custGeom>
              <a:avLst/>
              <a:gdLst>
                <a:gd name="T0" fmla="*/ 23 w 25"/>
                <a:gd name="T1" fmla="*/ 0 h 27"/>
                <a:gd name="T2" fmla="*/ 11 w 25"/>
                <a:gd name="T3" fmla="*/ 0 h 27"/>
                <a:gd name="T4" fmla="*/ 0 w 25"/>
                <a:gd name="T5" fmla="*/ 21 h 27"/>
                <a:gd name="T6" fmla="*/ 19 w 25"/>
                <a:gd name="T7" fmla="*/ 27 h 27"/>
                <a:gd name="T8" fmla="*/ 21 w 25"/>
                <a:gd name="T9" fmla="*/ 15 h 27"/>
                <a:gd name="T10" fmla="*/ 25 w 25"/>
                <a:gd name="T11" fmla="*/ 0 h 27"/>
                <a:gd name="T12" fmla="*/ 23 w 25"/>
                <a:gd name="T13" fmla="*/ 0 h 2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5"/>
                <a:gd name="T22" fmla="*/ 0 h 27"/>
                <a:gd name="T23" fmla="*/ 25 w 25"/>
                <a:gd name="T24" fmla="*/ 27 h 2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5" h="27">
                  <a:moveTo>
                    <a:pt x="23" y="0"/>
                  </a:moveTo>
                  <a:lnTo>
                    <a:pt x="11" y="0"/>
                  </a:lnTo>
                  <a:lnTo>
                    <a:pt x="0" y="21"/>
                  </a:lnTo>
                  <a:lnTo>
                    <a:pt x="19" y="27"/>
                  </a:lnTo>
                  <a:lnTo>
                    <a:pt x="21" y="15"/>
                  </a:lnTo>
                  <a:lnTo>
                    <a:pt x="25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01" name="Freeform 13"/>
            <p:cNvSpPr>
              <a:spLocks/>
            </p:cNvSpPr>
            <p:nvPr/>
          </p:nvSpPr>
          <p:spPr bwMode="auto">
            <a:xfrm>
              <a:off x="2022" y="3577"/>
              <a:ext cx="71" cy="51"/>
            </a:xfrm>
            <a:custGeom>
              <a:avLst/>
              <a:gdLst>
                <a:gd name="T0" fmla="*/ 71 w 71"/>
                <a:gd name="T1" fmla="*/ 44 h 51"/>
                <a:gd name="T2" fmla="*/ 61 w 71"/>
                <a:gd name="T3" fmla="*/ 25 h 51"/>
                <a:gd name="T4" fmla="*/ 57 w 71"/>
                <a:gd name="T5" fmla="*/ 11 h 51"/>
                <a:gd name="T6" fmla="*/ 42 w 71"/>
                <a:gd name="T7" fmla="*/ 11 h 51"/>
                <a:gd name="T8" fmla="*/ 28 w 71"/>
                <a:gd name="T9" fmla="*/ 7 h 51"/>
                <a:gd name="T10" fmla="*/ 15 w 71"/>
                <a:gd name="T11" fmla="*/ 0 h 51"/>
                <a:gd name="T12" fmla="*/ 11 w 71"/>
                <a:gd name="T13" fmla="*/ 7 h 51"/>
                <a:gd name="T14" fmla="*/ 0 w 71"/>
                <a:gd name="T15" fmla="*/ 15 h 51"/>
                <a:gd name="T16" fmla="*/ 0 w 71"/>
                <a:gd name="T17" fmla="*/ 21 h 51"/>
                <a:gd name="T18" fmla="*/ 27 w 71"/>
                <a:gd name="T19" fmla="*/ 44 h 51"/>
                <a:gd name="T20" fmla="*/ 38 w 71"/>
                <a:gd name="T21" fmla="*/ 46 h 51"/>
                <a:gd name="T22" fmla="*/ 38 w 71"/>
                <a:gd name="T23" fmla="*/ 30 h 51"/>
                <a:gd name="T24" fmla="*/ 63 w 71"/>
                <a:gd name="T25" fmla="*/ 51 h 51"/>
                <a:gd name="T26" fmla="*/ 71 w 71"/>
                <a:gd name="T27" fmla="*/ 44 h 5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1"/>
                <a:gd name="T43" fmla="*/ 0 h 51"/>
                <a:gd name="T44" fmla="*/ 71 w 71"/>
                <a:gd name="T45" fmla="*/ 51 h 5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1" h="51">
                  <a:moveTo>
                    <a:pt x="71" y="44"/>
                  </a:moveTo>
                  <a:lnTo>
                    <a:pt x="61" y="25"/>
                  </a:lnTo>
                  <a:lnTo>
                    <a:pt x="57" y="11"/>
                  </a:lnTo>
                  <a:lnTo>
                    <a:pt x="42" y="11"/>
                  </a:lnTo>
                  <a:lnTo>
                    <a:pt x="28" y="7"/>
                  </a:lnTo>
                  <a:lnTo>
                    <a:pt x="15" y="0"/>
                  </a:lnTo>
                  <a:lnTo>
                    <a:pt x="11" y="7"/>
                  </a:lnTo>
                  <a:lnTo>
                    <a:pt x="0" y="15"/>
                  </a:lnTo>
                  <a:lnTo>
                    <a:pt x="0" y="21"/>
                  </a:lnTo>
                  <a:lnTo>
                    <a:pt x="27" y="44"/>
                  </a:lnTo>
                  <a:lnTo>
                    <a:pt x="38" y="46"/>
                  </a:lnTo>
                  <a:lnTo>
                    <a:pt x="38" y="30"/>
                  </a:lnTo>
                  <a:lnTo>
                    <a:pt x="63" y="51"/>
                  </a:lnTo>
                  <a:lnTo>
                    <a:pt x="71" y="44"/>
                  </a:lnTo>
                  <a:close/>
                </a:path>
              </a:pathLst>
            </a:custGeom>
            <a:grp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052" name="Freeform 32"/>
          <p:cNvSpPr>
            <a:spLocks/>
          </p:cNvSpPr>
          <p:nvPr/>
        </p:nvSpPr>
        <p:spPr bwMode="auto">
          <a:xfrm>
            <a:off x="741363" y="1055688"/>
            <a:ext cx="1065212" cy="608012"/>
          </a:xfrm>
          <a:custGeom>
            <a:avLst/>
            <a:gdLst>
              <a:gd name="T0" fmla="*/ 2147483647 w 671"/>
              <a:gd name="T1" fmla="*/ 2147483647 h 383"/>
              <a:gd name="T2" fmla="*/ 2147483647 w 671"/>
              <a:gd name="T3" fmla="*/ 2147483647 h 383"/>
              <a:gd name="T4" fmla="*/ 2147483647 w 671"/>
              <a:gd name="T5" fmla="*/ 2147483647 h 383"/>
              <a:gd name="T6" fmla="*/ 2147483647 w 671"/>
              <a:gd name="T7" fmla="*/ 2147483647 h 383"/>
              <a:gd name="T8" fmla="*/ 2147483647 w 671"/>
              <a:gd name="T9" fmla="*/ 2147483647 h 383"/>
              <a:gd name="T10" fmla="*/ 2147483647 w 671"/>
              <a:gd name="T11" fmla="*/ 2147483647 h 383"/>
              <a:gd name="T12" fmla="*/ 2147483647 w 671"/>
              <a:gd name="T13" fmla="*/ 2147483647 h 383"/>
              <a:gd name="T14" fmla="*/ 2147483647 w 671"/>
              <a:gd name="T15" fmla="*/ 2147483647 h 383"/>
              <a:gd name="T16" fmla="*/ 2147483647 w 671"/>
              <a:gd name="T17" fmla="*/ 2147483647 h 383"/>
              <a:gd name="T18" fmla="*/ 2147483647 w 671"/>
              <a:gd name="T19" fmla="*/ 2147483647 h 383"/>
              <a:gd name="T20" fmla="*/ 2147483647 w 671"/>
              <a:gd name="T21" fmla="*/ 2147483647 h 383"/>
              <a:gd name="T22" fmla="*/ 2147483647 w 671"/>
              <a:gd name="T23" fmla="*/ 2147483647 h 383"/>
              <a:gd name="T24" fmla="*/ 2147483647 w 671"/>
              <a:gd name="T25" fmla="*/ 2147483647 h 383"/>
              <a:gd name="T26" fmla="*/ 0 w 671"/>
              <a:gd name="T27" fmla="*/ 2147483647 h 383"/>
              <a:gd name="T28" fmla="*/ 2147483647 w 671"/>
              <a:gd name="T29" fmla="*/ 2147483647 h 383"/>
              <a:gd name="T30" fmla="*/ 2147483647 w 671"/>
              <a:gd name="T31" fmla="*/ 2147483647 h 383"/>
              <a:gd name="T32" fmla="*/ 2147483647 w 671"/>
              <a:gd name="T33" fmla="*/ 2147483647 h 383"/>
              <a:gd name="T34" fmla="*/ 2147483647 w 671"/>
              <a:gd name="T35" fmla="*/ 2147483647 h 383"/>
              <a:gd name="T36" fmla="*/ 2147483647 w 671"/>
              <a:gd name="T37" fmla="*/ 2147483647 h 383"/>
              <a:gd name="T38" fmla="*/ 0 w 671"/>
              <a:gd name="T39" fmla="*/ 2147483647 h 383"/>
              <a:gd name="T40" fmla="*/ 2147483647 w 671"/>
              <a:gd name="T41" fmla="*/ 2147483647 h 383"/>
              <a:gd name="T42" fmla="*/ 2147483647 w 671"/>
              <a:gd name="T43" fmla="*/ 2147483647 h 383"/>
              <a:gd name="T44" fmla="*/ 2147483647 w 671"/>
              <a:gd name="T45" fmla="*/ 2147483647 h 383"/>
              <a:gd name="T46" fmla="*/ 2147483647 w 671"/>
              <a:gd name="T47" fmla="*/ 2147483647 h 383"/>
              <a:gd name="T48" fmla="*/ 2147483647 w 671"/>
              <a:gd name="T49" fmla="*/ 2147483647 h 383"/>
              <a:gd name="T50" fmla="*/ 2147483647 w 671"/>
              <a:gd name="T51" fmla="*/ 2147483647 h 383"/>
              <a:gd name="T52" fmla="*/ 2147483647 w 671"/>
              <a:gd name="T53" fmla="*/ 2147483647 h 383"/>
              <a:gd name="T54" fmla="*/ 2147483647 w 671"/>
              <a:gd name="T55" fmla="*/ 2147483647 h 383"/>
              <a:gd name="T56" fmla="*/ 2147483647 w 671"/>
              <a:gd name="T57" fmla="*/ 2147483647 h 383"/>
              <a:gd name="T58" fmla="*/ 2147483647 w 671"/>
              <a:gd name="T59" fmla="*/ 2147483647 h 383"/>
              <a:gd name="T60" fmla="*/ 2147483647 w 671"/>
              <a:gd name="T61" fmla="*/ 2147483647 h 383"/>
              <a:gd name="T62" fmla="*/ 2147483647 w 671"/>
              <a:gd name="T63" fmla="*/ 2147483647 h 383"/>
              <a:gd name="T64" fmla="*/ 2147483647 w 671"/>
              <a:gd name="T65" fmla="*/ 2147483647 h 383"/>
              <a:gd name="T66" fmla="*/ 2147483647 w 671"/>
              <a:gd name="T67" fmla="*/ 2147483647 h 383"/>
              <a:gd name="T68" fmla="*/ 2147483647 w 671"/>
              <a:gd name="T69" fmla="*/ 2147483647 h 383"/>
              <a:gd name="T70" fmla="*/ 2147483647 w 671"/>
              <a:gd name="T71" fmla="*/ 2147483647 h 383"/>
              <a:gd name="T72" fmla="*/ 2147483647 w 671"/>
              <a:gd name="T73" fmla="*/ 2147483647 h 383"/>
              <a:gd name="T74" fmla="*/ 2147483647 w 671"/>
              <a:gd name="T75" fmla="*/ 2147483647 h 383"/>
              <a:gd name="T76" fmla="*/ 2147483647 w 671"/>
              <a:gd name="T77" fmla="*/ 2147483647 h 383"/>
              <a:gd name="T78" fmla="*/ 2147483647 w 671"/>
              <a:gd name="T79" fmla="*/ 2147483647 h 383"/>
              <a:gd name="T80" fmla="*/ 2147483647 w 671"/>
              <a:gd name="T81" fmla="*/ 0 h 383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671"/>
              <a:gd name="T124" fmla="*/ 0 h 383"/>
              <a:gd name="T125" fmla="*/ 671 w 671"/>
              <a:gd name="T126" fmla="*/ 383 h 383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671" h="383">
                <a:moveTo>
                  <a:pt x="209" y="0"/>
                </a:moveTo>
                <a:lnTo>
                  <a:pt x="439" y="36"/>
                </a:lnTo>
                <a:lnTo>
                  <a:pt x="671" y="71"/>
                </a:lnTo>
                <a:lnTo>
                  <a:pt x="645" y="205"/>
                </a:lnTo>
                <a:lnTo>
                  <a:pt x="620" y="341"/>
                </a:lnTo>
                <a:lnTo>
                  <a:pt x="610" y="374"/>
                </a:lnTo>
                <a:lnTo>
                  <a:pt x="292" y="370"/>
                </a:lnTo>
                <a:lnTo>
                  <a:pt x="284" y="376"/>
                </a:lnTo>
                <a:lnTo>
                  <a:pt x="259" y="376"/>
                </a:lnTo>
                <a:lnTo>
                  <a:pt x="259" y="383"/>
                </a:lnTo>
                <a:lnTo>
                  <a:pt x="198" y="383"/>
                </a:lnTo>
                <a:lnTo>
                  <a:pt x="205" y="376"/>
                </a:lnTo>
                <a:lnTo>
                  <a:pt x="181" y="376"/>
                </a:lnTo>
                <a:lnTo>
                  <a:pt x="173" y="362"/>
                </a:lnTo>
                <a:lnTo>
                  <a:pt x="156" y="362"/>
                </a:lnTo>
                <a:lnTo>
                  <a:pt x="156" y="370"/>
                </a:lnTo>
                <a:lnTo>
                  <a:pt x="146" y="370"/>
                </a:lnTo>
                <a:lnTo>
                  <a:pt x="129" y="356"/>
                </a:lnTo>
                <a:lnTo>
                  <a:pt x="113" y="356"/>
                </a:lnTo>
                <a:lnTo>
                  <a:pt x="94" y="383"/>
                </a:lnTo>
                <a:lnTo>
                  <a:pt x="87" y="383"/>
                </a:lnTo>
                <a:lnTo>
                  <a:pt x="69" y="376"/>
                </a:lnTo>
                <a:lnTo>
                  <a:pt x="52" y="362"/>
                </a:lnTo>
                <a:lnTo>
                  <a:pt x="62" y="349"/>
                </a:lnTo>
                <a:lnTo>
                  <a:pt x="42" y="322"/>
                </a:lnTo>
                <a:lnTo>
                  <a:pt x="35" y="322"/>
                </a:lnTo>
                <a:lnTo>
                  <a:pt x="18" y="286"/>
                </a:lnTo>
                <a:lnTo>
                  <a:pt x="0" y="286"/>
                </a:lnTo>
                <a:lnTo>
                  <a:pt x="8" y="257"/>
                </a:lnTo>
                <a:lnTo>
                  <a:pt x="35" y="238"/>
                </a:lnTo>
                <a:lnTo>
                  <a:pt x="27" y="230"/>
                </a:lnTo>
                <a:lnTo>
                  <a:pt x="35" y="217"/>
                </a:lnTo>
                <a:lnTo>
                  <a:pt x="27" y="190"/>
                </a:lnTo>
                <a:lnTo>
                  <a:pt x="35" y="174"/>
                </a:lnTo>
                <a:lnTo>
                  <a:pt x="27" y="161"/>
                </a:lnTo>
                <a:lnTo>
                  <a:pt x="8" y="161"/>
                </a:lnTo>
                <a:lnTo>
                  <a:pt x="27" y="90"/>
                </a:lnTo>
                <a:lnTo>
                  <a:pt x="27" y="71"/>
                </a:lnTo>
                <a:lnTo>
                  <a:pt x="8" y="63"/>
                </a:lnTo>
                <a:lnTo>
                  <a:pt x="0" y="56"/>
                </a:lnTo>
                <a:lnTo>
                  <a:pt x="8" y="29"/>
                </a:lnTo>
                <a:lnTo>
                  <a:pt x="35" y="15"/>
                </a:lnTo>
                <a:lnTo>
                  <a:pt x="52" y="29"/>
                </a:lnTo>
                <a:lnTo>
                  <a:pt x="77" y="42"/>
                </a:lnTo>
                <a:lnTo>
                  <a:pt x="90" y="46"/>
                </a:lnTo>
                <a:lnTo>
                  <a:pt x="104" y="50"/>
                </a:lnTo>
                <a:lnTo>
                  <a:pt x="104" y="56"/>
                </a:lnTo>
                <a:lnTo>
                  <a:pt x="121" y="71"/>
                </a:lnTo>
                <a:lnTo>
                  <a:pt x="146" y="79"/>
                </a:lnTo>
                <a:lnTo>
                  <a:pt x="173" y="71"/>
                </a:lnTo>
                <a:lnTo>
                  <a:pt x="190" y="84"/>
                </a:lnTo>
                <a:lnTo>
                  <a:pt x="198" y="119"/>
                </a:lnTo>
                <a:lnTo>
                  <a:pt x="173" y="119"/>
                </a:lnTo>
                <a:lnTo>
                  <a:pt x="156" y="132"/>
                </a:lnTo>
                <a:lnTo>
                  <a:pt x="138" y="161"/>
                </a:lnTo>
                <a:lnTo>
                  <a:pt x="138" y="167"/>
                </a:lnTo>
                <a:lnTo>
                  <a:pt x="165" y="167"/>
                </a:lnTo>
                <a:lnTo>
                  <a:pt x="173" y="148"/>
                </a:lnTo>
                <a:lnTo>
                  <a:pt x="184" y="140"/>
                </a:lnTo>
                <a:lnTo>
                  <a:pt x="198" y="132"/>
                </a:lnTo>
                <a:lnTo>
                  <a:pt x="205" y="132"/>
                </a:lnTo>
                <a:lnTo>
                  <a:pt x="198" y="153"/>
                </a:lnTo>
                <a:lnTo>
                  <a:pt x="190" y="153"/>
                </a:lnTo>
                <a:lnTo>
                  <a:pt x="186" y="165"/>
                </a:lnTo>
                <a:lnTo>
                  <a:pt x="181" y="174"/>
                </a:lnTo>
                <a:lnTo>
                  <a:pt x="165" y="182"/>
                </a:lnTo>
                <a:lnTo>
                  <a:pt x="173" y="195"/>
                </a:lnTo>
                <a:lnTo>
                  <a:pt x="215" y="182"/>
                </a:lnTo>
                <a:lnTo>
                  <a:pt x="225" y="167"/>
                </a:lnTo>
                <a:lnTo>
                  <a:pt x="225" y="126"/>
                </a:lnTo>
                <a:lnTo>
                  <a:pt x="215" y="98"/>
                </a:lnTo>
                <a:lnTo>
                  <a:pt x="215" y="71"/>
                </a:lnTo>
                <a:lnTo>
                  <a:pt x="205" y="42"/>
                </a:lnTo>
                <a:lnTo>
                  <a:pt x="198" y="50"/>
                </a:lnTo>
                <a:lnTo>
                  <a:pt x="190" y="63"/>
                </a:lnTo>
                <a:lnTo>
                  <a:pt x="173" y="42"/>
                </a:lnTo>
                <a:lnTo>
                  <a:pt x="181" y="42"/>
                </a:lnTo>
                <a:lnTo>
                  <a:pt x="181" y="21"/>
                </a:lnTo>
                <a:lnTo>
                  <a:pt x="198" y="21"/>
                </a:lnTo>
                <a:lnTo>
                  <a:pt x="205" y="8"/>
                </a:lnTo>
                <a:lnTo>
                  <a:pt x="205" y="0"/>
                </a:lnTo>
                <a:lnTo>
                  <a:pt x="209" y="0"/>
                </a:lnTo>
                <a:close/>
              </a:path>
            </a:pathLst>
          </a:cu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3" name="Freeform 33"/>
          <p:cNvSpPr>
            <a:spLocks/>
          </p:cNvSpPr>
          <p:nvPr/>
        </p:nvSpPr>
        <p:spPr bwMode="auto">
          <a:xfrm>
            <a:off x="533400" y="1524000"/>
            <a:ext cx="1235075" cy="793750"/>
          </a:xfrm>
          <a:custGeom>
            <a:avLst/>
            <a:gdLst>
              <a:gd name="T0" fmla="*/ 2147483647 w 778"/>
              <a:gd name="T1" fmla="*/ 2147483647 h 500"/>
              <a:gd name="T2" fmla="*/ 2147483647 w 778"/>
              <a:gd name="T3" fmla="*/ 2147483647 h 500"/>
              <a:gd name="T4" fmla="*/ 2147483647 w 778"/>
              <a:gd name="T5" fmla="*/ 2147483647 h 500"/>
              <a:gd name="T6" fmla="*/ 2147483647 w 778"/>
              <a:gd name="T7" fmla="*/ 2147483647 h 500"/>
              <a:gd name="T8" fmla="*/ 0 w 778"/>
              <a:gd name="T9" fmla="*/ 2147483647 h 500"/>
              <a:gd name="T10" fmla="*/ 2147483647 w 778"/>
              <a:gd name="T11" fmla="*/ 2147483647 h 500"/>
              <a:gd name="T12" fmla="*/ 0 w 778"/>
              <a:gd name="T13" fmla="*/ 2147483647 h 500"/>
              <a:gd name="T14" fmla="*/ 2147483647 w 778"/>
              <a:gd name="T15" fmla="*/ 2147483647 h 500"/>
              <a:gd name="T16" fmla="*/ 2147483647 w 778"/>
              <a:gd name="T17" fmla="*/ 2147483647 h 500"/>
              <a:gd name="T18" fmla="*/ 2147483647 w 778"/>
              <a:gd name="T19" fmla="*/ 2147483647 h 500"/>
              <a:gd name="T20" fmla="*/ 2147483647 w 778"/>
              <a:gd name="T21" fmla="*/ 2147483647 h 500"/>
              <a:gd name="T22" fmla="*/ 0 w 778"/>
              <a:gd name="T23" fmla="*/ 2147483647 h 500"/>
              <a:gd name="T24" fmla="*/ 2147483647 w 778"/>
              <a:gd name="T25" fmla="*/ 2147483647 h 500"/>
              <a:gd name="T26" fmla="*/ 2147483647 w 778"/>
              <a:gd name="T27" fmla="*/ 2147483647 h 500"/>
              <a:gd name="T28" fmla="*/ 2147483647 w 778"/>
              <a:gd name="T29" fmla="*/ 2147483647 h 500"/>
              <a:gd name="T30" fmla="*/ 2147483647 w 778"/>
              <a:gd name="T31" fmla="*/ 2147483647 h 500"/>
              <a:gd name="T32" fmla="*/ 2147483647 w 778"/>
              <a:gd name="T33" fmla="*/ 2147483647 h 500"/>
              <a:gd name="T34" fmla="*/ 2147483647 w 778"/>
              <a:gd name="T35" fmla="*/ 2147483647 h 500"/>
              <a:gd name="T36" fmla="*/ 2147483647 w 778"/>
              <a:gd name="T37" fmla="*/ 2147483647 h 500"/>
              <a:gd name="T38" fmla="*/ 2147483647 w 778"/>
              <a:gd name="T39" fmla="*/ 2147483647 h 500"/>
              <a:gd name="T40" fmla="*/ 2147483647 w 778"/>
              <a:gd name="T41" fmla="*/ 2147483647 h 500"/>
              <a:gd name="T42" fmla="*/ 2147483647 w 778"/>
              <a:gd name="T43" fmla="*/ 2147483647 h 500"/>
              <a:gd name="T44" fmla="*/ 2147483647 w 778"/>
              <a:gd name="T45" fmla="*/ 2147483647 h 500"/>
              <a:gd name="T46" fmla="*/ 2147483647 w 778"/>
              <a:gd name="T47" fmla="*/ 2147483647 h 500"/>
              <a:gd name="T48" fmla="*/ 2147483647 w 778"/>
              <a:gd name="T49" fmla="*/ 2147483647 h 500"/>
              <a:gd name="T50" fmla="*/ 2147483647 w 778"/>
              <a:gd name="T51" fmla="*/ 0 h 500"/>
              <a:gd name="T52" fmla="*/ 2147483647 w 778"/>
              <a:gd name="T53" fmla="*/ 2147483647 h 500"/>
              <a:gd name="T54" fmla="*/ 2147483647 w 778"/>
              <a:gd name="T55" fmla="*/ 2147483647 h 500"/>
              <a:gd name="T56" fmla="*/ 2147483647 w 778"/>
              <a:gd name="T57" fmla="*/ 2147483647 h 500"/>
              <a:gd name="T58" fmla="*/ 2147483647 w 778"/>
              <a:gd name="T59" fmla="*/ 2147483647 h 500"/>
              <a:gd name="T60" fmla="*/ 2147483647 w 778"/>
              <a:gd name="T61" fmla="*/ 2147483647 h 500"/>
              <a:gd name="T62" fmla="*/ 2147483647 w 778"/>
              <a:gd name="T63" fmla="*/ 2147483647 h 500"/>
              <a:gd name="T64" fmla="*/ 2147483647 w 778"/>
              <a:gd name="T65" fmla="*/ 2147483647 h 500"/>
              <a:gd name="T66" fmla="*/ 2147483647 w 778"/>
              <a:gd name="T67" fmla="*/ 2147483647 h 500"/>
              <a:gd name="T68" fmla="*/ 2147483647 w 778"/>
              <a:gd name="T69" fmla="*/ 2147483647 h 500"/>
              <a:gd name="T70" fmla="*/ 2147483647 w 778"/>
              <a:gd name="T71" fmla="*/ 2147483647 h 500"/>
              <a:gd name="T72" fmla="*/ 2147483647 w 778"/>
              <a:gd name="T73" fmla="*/ 2147483647 h 500"/>
              <a:gd name="T74" fmla="*/ 2147483647 w 778"/>
              <a:gd name="T75" fmla="*/ 2147483647 h 500"/>
              <a:gd name="T76" fmla="*/ 2147483647 w 778"/>
              <a:gd name="T77" fmla="*/ 2147483647 h 500"/>
              <a:gd name="T78" fmla="*/ 2147483647 w 778"/>
              <a:gd name="T79" fmla="*/ 2147483647 h 500"/>
              <a:gd name="T80" fmla="*/ 2147483647 w 778"/>
              <a:gd name="T81" fmla="*/ 2147483647 h 500"/>
              <a:gd name="T82" fmla="*/ 2147483647 w 778"/>
              <a:gd name="T83" fmla="*/ 2147483647 h 500"/>
              <a:gd name="T84" fmla="*/ 2147483647 w 778"/>
              <a:gd name="T85" fmla="*/ 2147483647 h 500"/>
              <a:gd name="T86" fmla="*/ 2147483647 w 778"/>
              <a:gd name="T87" fmla="*/ 2147483647 h 500"/>
              <a:gd name="T88" fmla="*/ 2147483647 w 778"/>
              <a:gd name="T89" fmla="*/ 2147483647 h 500"/>
              <a:gd name="T90" fmla="*/ 2147483647 w 778"/>
              <a:gd name="T91" fmla="*/ 2147483647 h 500"/>
              <a:gd name="T92" fmla="*/ 2147483647 w 778"/>
              <a:gd name="T93" fmla="*/ 2147483647 h 500"/>
              <a:gd name="T94" fmla="*/ 2147483647 w 778"/>
              <a:gd name="T95" fmla="*/ 2147483647 h 500"/>
              <a:gd name="T96" fmla="*/ 2147483647 w 778"/>
              <a:gd name="T97" fmla="*/ 2147483647 h 500"/>
              <a:gd name="T98" fmla="*/ 2147483647 w 778"/>
              <a:gd name="T99" fmla="*/ 2147483647 h 500"/>
              <a:gd name="T100" fmla="*/ 2147483647 w 778"/>
              <a:gd name="T101" fmla="*/ 2147483647 h 500"/>
              <a:gd name="T102" fmla="*/ 2147483647 w 778"/>
              <a:gd name="T103" fmla="*/ 2147483647 h 500"/>
              <a:gd name="T104" fmla="*/ 2147483647 w 778"/>
              <a:gd name="T105" fmla="*/ 2147483647 h 500"/>
              <a:gd name="T106" fmla="*/ 2147483647 w 778"/>
              <a:gd name="T107" fmla="*/ 2147483647 h 500"/>
              <a:gd name="T108" fmla="*/ 2147483647 w 778"/>
              <a:gd name="T109" fmla="*/ 2147483647 h 500"/>
              <a:gd name="T110" fmla="*/ 2147483647 w 778"/>
              <a:gd name="T111" fmla="*/ 2147483647 h 500"/>
              <a:gd name="T112" fmla="*/ 2147483647 w 778"/>
              <a:gd name="T113" fmla="*/ 2147483647 h 500"/>
              <a:gd name="T114" fmla="*/ 2147483647 w 778"/>
              <a:gd name="T115" fmla="*/ 2147483647 h 500"/>
              <a:gd name="T116" fmla="*/ 2147483647 w 778"/>
              <a:gd name="T117" fmla="*/ 2147483647 h 500"/>
              <a:gd name="T118" fmla="*/ 2147483647 w 778"/>
              <a:gd name="T119" fmla="*/ 2147483647 h 500"/>
              <a:gd name="T120" fmla="*/ 2147483647 w 778"/>
              <a:gd name="T121" fmla="*/ 2147483647 h 500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778"/>
              <a:gd name="T184" fmla="*/ 0 h 500"/>
              <a:gd name="T185" fmla="*/ 778 w 778"/>
              <a:gd name="T186" fmla="*/ 500 h 500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778" h="500">
                <a:moveTo>
                  <a:pt x="625" y="500"/>
                </a:moveTo>
                <a:lnTo>
                  <a:pt x="382" y="481"/>
                </a:lnTo>
                <a:lnTo>
                  <a:pt x="17" y="431"/>
                </a:lnTo>
                <a:lnTo>
                  <a:pt x="9" y="410"/>
                </a:lnTo>
                <a:lnTo>
                  <a:pt x="0" y="376"/>
                </a:lnTo>
                <a:lnTo>
                  <a:pt x="9" y="334"/>
                </a:lnTo>
                <a:lnTo>
                  <a:pt x="0" y="307"/>
                </a:lnTo>
                <a:lnTo>
                  <a:pt x="9" y="278"/>
                </a:lnTo>
                <a:lnTo>
                  <a:pt x="17" y="278"/>
                </a:lnTo>
                <a:lnTo>
                  <a:pt x="17" y="265"/>
                </a:lnTo>
                <a:lnTo>
                  <a:pt x="9" y="265"/>
                </a:lnTo>
                <a:lnTo>
                  <a:pt x="0" y="257"/>
                </a:lnTo>
                <a:lnTo>
                  <a:pt x="9" y="249"/>
                </a:lnTo>
                <a:lnTo>
                  <a:pt x="17" y="249"/>
                </a:lnTo>
                <a:lnTo>
                  <a:pt x="17" y="238"/>
                </a:lnTo>
                <a:lnTo>
                  <a:pt x="34" y="238"/>
                </a:lnTo>
                <a:lnTo>
                  <a:pt x="44" y="230"/>
                </a:lnTo>
                <a:lnTo>
                  <a:pt x="27" y="222"/>
                </a:lnTo>
                <a:lnTo>
                  <a:pt x="44" y="159"/>
                </a:lnTo>
                <a:lnTo>
                  <a:pt x="52" y="153"/>
                </a:lnTo>
                <a:lnTo>
                  <a:pt x="52" y="119"/>
                </a:lnTo>
                <a:lnTo>
                  <a:pt x="79" y="82"/>
                </a:lnTo>
                <a:lnTo>
                  <a:pt x="86" y="42"/>
                </a:lnTo>
                <a:lnTo>
                  <a:pt x="105" y="13"/>
                </a:lnTo>
                <a:lnTo>
                  <a:pt x="105" y="6"/>
                </a:lnTo>
                <a:lnTo>
                  <a:pt x="113" y="0"/>
                </a:lnTo>
                <a:lnTo>
                  <a:pt x="130" y="13"/>
                </a:lnTo>
                <a:lnTo>
                  <a:pt x="165" y="23"/>
                </a:lnTo>
                <a:lnTo>
                  <a:pt x="172" y="23"/>
                </a:lnTo>
                <a:lnTo>
                  <a:pt x="192" y="50"/>
                </a:lnTo>
                <a:lnTo>
                  <a:pt x="182" y="63"/>
                </a:lnTo>
                <a:lnTo>
                  <a:pt x="199" y="77"/>
                </a:lnTo>
                <a:lnTo>
                  <a:pt x="217" y="84"/>
                </a:lnTo>
                <a:lnTo>
                  <a:pt x="224" y="84"/>
                </a:lnTo>
                <a:lnTo>
                  <a:pt x="243" y="57"/>
                </a:lnTo>
                <a:lnTo>
                  <a:pt x="259" y="57"/>
                </a:lnTo>
                <a:lnTo>
                  <a:pt x="276" y="71"/>
                </a:lnTo>
                <a:lnTo>
                  <a:pt x="286" y="71"/>
                </a:lnTo>
                <a:lnTo>
                  <a:pt x="286" y="63"/>
                </a:lnTo>
                <a:lnTo>
                  <a:pt x="303" y="63"/>
                </a:lnTo>
                <a:lnTo>
                  <a:pt x="311" y="77"/>
                </a:lnTo>
                <a:lnTo>
                  <a:pt x="335" y="77"/>
                </a:lnTo>
                <a:lnTo>
                  <a:pt x="328" y="84"/>
                </a:lnTo>
                <a:lnTo>
                  <a:pt x="389" y="84"/>
                </a:lnTo>
                <a:lnTo>
                  <a:pt x="389" y="77"/>
                </a:lnTo>
                <a:lnTo>
                  <a:pt x="414" y="77"/>
                </a:lnTo>
                <a:lnTo>
                  <a:pt x="422" y="71"/>
                </a:lnTo>
                <a:lnTo>
                  <a:pt x="740" y="75"/>
                </a:lnTo>
                <a:lnTo>
                  <a:pt x="778" y="111"/>
                </a:lnTo>
                <a:lnTo>
                  <a:pt x="759" y="125"/>
                </a:lnTo>
                <a:lnTo>
                  <a:pt x="759" y="132"/>
                </a:lnTo>
                <a:lnTo>
                  <a:pt x="727" y="201"/>
                </a:lnTo>
                <a:lnTo>
                  <a:pt x="727" y="196"/>
                </a:lnTo>
                <a:lnTo>
                  <a:pt x="692" y="257"/>
                </a:lnTo>
                <a:lnTo>
                  <a:pt x="683" y="243"/>
                </a:lnTo>
                <a:lnTo>
                  <a:pt x="665" y="249"/>
                </a:lnTo>
                <a:lnTo>
                  <a:pt x="673" y="265"/>
                </a:lnTo>
                <a:lnTo>
                  <a:pt x="673" y="291"/>
                </a:lnTo>
                <a:lnTo>
                  <a:pt x="638" y="326"/>
                </a:lnTo>
                <a:lnTo>
                  <a:pt x="621" y="500"/>
                </a:lnTo>
                <a:lnTo>
                  <a:pt x="625" y="500"/>
                </a:lnTo>
                <a:close/>
              </a:path>
            </a:pathLst>
          </a:cu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" name="Freeform 34"/>
          <p:cNvSpPr>
            <a:spLocks/>
          </p:cNvSpPr>
          <p:nvPr/>
        </p:nvSpPr>
        <p:spPr bwMode="auto">
          <a:xfrm>
            <a:off x="452438" y="2214563"/>
            <a:ext cx="1287462" cy="1841500"/>
          </a:xfrm>
          <a:custGeom>
            <a:avLst/>
            <a:gdLst>
              <a:gd name="T0" fmla="*/ 2147483647 w 811"/>
              <a:gd name="T1" fmla="*/ 0 h 1160"/>
              <a:gd name="T2" fmla="*/ 2147483647 w 811"/>
              <a:gd name="T3" fmla="*/ 2147483647 h 1160"/>
              <a:gd name="T4" fmla="*/ 2147483647 w 811"/>
              <a:gd name="T5" fmla="*/ 2147483647 h 1160"/>
              <a:gd name="T6" fmla="*/ 2147483647 w 811"/>
              <a:gd name="T7" fmla="*/ 2147483647 h 1160"/>
              <a:gd name="T8" fmla="*/ 2147483647 w 811"/>
              <a:gd name="T9" fmla="*/ 2147483647 h 1160"/>
              <a:gd name="T10" fmla="*/ 2147483647 w 811"/>
              <a:gd name="T11" fmla="*/ 2147483647 h 1160"/>
              <a:gd name="T12" fmla="*/ 2147483647 w 811"/>
              <a:gd name="T13" fmla="*/ 2147483647 h 1160"/>
              <a:gd name="T14" fmla="*/ 2147483647 w 811"/>
              <a:gd name="T15" fmla="*/ 2147483647 h 1160"/>
              <a:gd name="T16" fmla="*/ 2147483647 w 811"/>
              <a:gd name="T17" fmla="*/ 2147483647 h 1160"/>
              <a:gd name="T18" fmla="*/ 2147483647 w 811"/>
              <a:gd name="T19" fmla="*/ 2147483647 h 1160"/>
              <a:gd name="T20" fmla="*/ 2147483647 w 811"/>
              <a:gd name="T21" fmla="*/ 2147483647 h 1160"/>
              <a:gd name="T22" fmla="*/ 2147483647 w 811"/>
              <a:gd name="T23" fmla="*/ 2147483647 h 1160"/>
              <a:gd name="T24" fmla="*/ 2147483647 w 811"/>
              <a:gd name="T25" fmla="*/ 2147483647 h 1160"/>
              <a:gd name="T26" fmla="*/ 2147483647 w 811"/>
              <a:gd name="T27" fmla="*/ 2147483647 h 1160"/>
              <a:gd name="T28" fmla="*/ 2147483647 w 811"/>
              <a:gd name="T29" fmla="*/ 2147483647 h 1160"/>
              <a:gd name="T30" fmla="*/ 2147483647 w 811"/>
              <a:gd name="T31" fmla="*/ 2147483647 h 1160"/>
              <a:gd name="T32" fmla="*/ 2147483647 w 811"/>
              <a:gd name="T33" fmla="*/ 2147483647 h 1160"/>
              <a:gd name="T34" fmla="*/ 2147483647 w 811"/>
              <a:gd name="T35" fmla="*/ 2147483647 h 1160"/>
              <a:gd name="T36" fmla="*/ 2147483647 w 811"/>
              <a:gd name="T37" fmla="*/ 2147483647 h 1160"/>
              <a:gd name="T38" fmla="*/ 2147483647 w 811"/>
              <a:gd name="T39" fmla="*/ 2147483647 h 1160"/>
              <a:gd name="T40" fmla="*/ 2147483647 w 811"/>
              <a:gd name="T41" fmla="*/ 2147483647 h 1160"/>
              <a:gd name="T42" fmla="*/ 2147483647 w 811"/>
              <a:gd name="T43" fmla="*/ 2147483647 h 1160"/>
              <a:gd name="T44" fmla="*/ 2147483647 w 811"/>
              <a:gd name="T45" fmla="*/ 2147483647 h 1160"/>
              <a:gd name="T46" fmla="*/ 2147483647 w 811"/>
              <a:gd name="T47" fmla="*/ 2147483647 h 1160"/>
              <a:gd name="T48" fmla="*/ 2147483647 w 811"/>
              <a:gd name="T49" fmla="*/ 2147483647 h 1160"/>
              <a:gd name="T50" fmla="*/ 2147483647 w 811"/>
              <a:gd name="T51" fmla="*/ 2147483647 h 1160"/>
              <a:gd name="T52" fmla="*/ 2147483647 w 811"/>
              <a:gd name="T53" fmla="*/ 2147483647 h 1160"/>
              <a:gd name="T54" fmla="*/ 2147483647 w 811"/>
              <a:gd name="T55" fmla="*/ 2147483647 h 1160"/>
              <a:gd name="T56" fmla="*/ 2147483647 w 811"/>
              <a:gd name="T57" fmla="*/ 2147483647 h 1160"/>
              <a:gd name="T58" fmla="*/ 2147483647 w 811"/>
              <a:gd name="T59" fmla="*/ 2147483647 h 1160"/>
              <a:gd name="T60" fmla="*/ 2147483647 w 811"/>
              <a:gd name="T61" fmla="*/ 2147483647 h 1160"/>
              <a:gd name="T62" fmla="*/ 2147483647 w 811"/>
              <a:gd name="T63" fmla="*/ 2147483647 h 1160"/>
              <a:gd name="T64" fmla="*/ 2147483647 w 811"/>
              <a:gd name="T65" fmla="*/ 2147483647 h 1160"/>
              <a:gd name="T66" fmla="*/ 2147483647 w 811"/>
              <a:gd name="T67" fmla="*/ 2147483647 h 1160"/>
              <a:gd name="T68" fmla="*/ 0 w 811"/>
              <a:gd name="T69" fmla="*/ 2147483647 h 1160"/>
              <a:gd name="T70" fmla="*/ 2147483647 w 811"/>
              <a:gd name="T71" fmla="*/ 2147483647 h 1160"/>
              <a:gd name="T72" fmla="*/ 2147483647 w 811"/>
              <a:gd name="T73" fmla="*/ 2147483647 h 116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811"/>
              <a:gd name="T112" fmla="*/ 0 h 1160"/>
              <a:gd name="T113" fmla="*/ 811 w 811"/>
              <a:gd name="T114" fmla="*/ 1160 h 1160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811" h="1160">
                <a:moveTo>
                  <a:pt x="52" y="21"/>
                </a:moveTo>
                <a:lnTo>
                  <a:pt x="69" y="0"/>
                </a:lnTo>
                <a:lnTo>
                  <a:pt x="434" y="50"/>
                </a:lnTo>
                <a:lnTo>
                  <a:pt x="345" y="418"/>
                </a:lnTo>
                <a:lnTo>
                  <a:pt x="750" y="917"/>
                </a:lnTo>
                <a:lnTo>
                  <a:pt x="760" y="938"/>
                </a:lnTo>
                <a:lnTo>
                  <a:pt x="767" y="951"/>
                </a:lnTo>
                <a:lnTo>
                  <a:pt x="777" y="959"/>
                </a:lnTo>
                <a:lnTo>
                  <a:pt x="786" y="959"/>
                </a:lnTo>
                <a:lnTo>
                  <a:pt x="786" y="967"/>
                </a:lnTo>
                <a:lnTo>
                  <a:pt x="794" y="967"/>
                </a:lnTo>
                <a:lnTo>
                  <a:pt x="802" y="972"/>
                </a:lnTo>
                <a:lnTo>
                  <a:pt x="811" y="972"/>
                </a:lnTo>
                <a:lnTo>
                  <a:pt x="811" y="986"/>
                </a:lnTo>
                <a:lnTo>
                  <a:pt x="802" y="986"/>
                </a:lnTo>
                <a:lnTo>
                  <a:pt x="786" y="1007"/>
                </a:lnTo>
                <a:lnTo>
                  <a:pt x="786" y="1014"/>
                </a:lnTo>
                <a:lnTo>
                  <a:pt x="777" y="1020"/>
                </a:lnTo>
                <a:lnTo>
                  <a:pt x="742" y="1043"/>
                </a:lnTo>
                <a:lnTo>
                  <a:pt x="742" y="1062"/>
                </a:lnTo>
                <a:lnTo>
                  <a:pt x="735" y="1083"/>
                </a:lnTo>
                <a:lnTo>
                  <a:pt x="735" y="1097"/>
                </a:lnTo>
                <a:lnTo>
                  <a:pt x="767" y="1126"/>
                </a:lnTo>
                <a:lnTo>
                  <a:pt x="750" y="1145"/>
                </a:lnTo>
                <a:lnTo>
                  <a:pt x="742" y="1160"/>
                </a:lnTo>
                <a:lnTo>
                  <a:pt x="708" y="1160"/>
                </a:lnTo>
                <a:lnTo>
                  <a:pt x="510" y="1139"/>
                </a:lnTo>
                <a:lnTo>
                  <a:pt x="491" y="1112"/>
                </a:lnTo>
                <a:lnTo>
                  <a:pt x="501" y="1097"/>
                </a:lnTo>
                <a:lnTo>
                  <a:pt x="510" y="1062"/>
                </a:lnTo>
                <a:lnTo>
                  <a:pt x="483" y="1036"/>
                </a:lnTo>
                <a:lnTo>
                  <a:pt x="414" y="1001"/>
                </a:lnTo>
                <a:lnTo>
                  <a:pt x="372" y="978"/>
                </a:lnTo>
                <a:lnTo>
                  <a:pt x="372" y="972"/>
                </a:lnTo>
                <a:lnTo>
                  <a:pt x="363" y="951"/>
                </a:lnTo>
                <a:lnTo>
                  <a:pt x="269" y="924"/>
                </a:lnTo>
                <a:lnTo>
                  <a:pt x="249" y="896"/>
                </a:lnTo>
                <a:lnTo>
                  <a:pt x="224" y="896"/>
                </a:lnTo>
                <a:lnTo>
                  <a:pt x="182" y="869"/>
                </a:lnTo>
                <a:lnTo>
                  <a:pt x="104" y="840"/>
                </a:lnTo>
                <a:lnTo>
                  <a:pt x="96" y="813"/>
                </a:lnTo>
                <a:lnTo>
                  <a:pt x="123" y="784"/>
                </a:lnTo>
                <a:lnTo>
                  <a:pt x="131" y="750"/>
                </a:lnTo>
                <a:lnTo>
                  <a:pt x="123" y="744"/>
                </a:lnTo>
                <a:lnTo>
                  <a:pt x="104" y="710"/>
                </a:lnTo>
                <a:lnTo>
                  <a:pt x="123" y="694"/>
                </a:lnTo>
                <a:lnTo>
                  <a:pt x="96" y="639"/>
                </a:lnTo>
                <a:lnTo>
                  <a:pt x="61" y="585"/>
                </a:lnTo>
                <a:lnTo>
                  <a:pt x="52" y="535"/>
                </a:lnTo>
                <a:lnTo>
                  <a:pt x="69" y="501"/>
                </a:lnTo>
                <a:lnTo>
                  <a:pt x="44" y="472"/>
                </a:lnTo>
                <a:lnTo>
                  <a:pt x="61" y="445"/>
                </a:lnTo>
                <a:lnTo>
                  <a:pt x="79" y="466"/>
                </a:lnTo>
                <a:lnTo>
                  <a:pt x="86" y="472"/>
                </a:lnTo>
                <a:lnTo>
                  <a:pt x="104" y="437"/>
                </a:lnTo>
                <a:lnTo>
                  <a:pt x="113" y="437"/>
                </a:lnTo>
                <a:lnTo>
                  <a:pt x="148" y="445"/>
                </a:lnTo>
                <a:lnTo>
                  <a:pt x="148" y="418"/>
                </a:lnTo>
                <a:lnTo>
                  <a:pt x="131" y="418"/>
                </a:lnTo>
                <a:lnTo>
                  <a:pt x="113" y="395"/>
                </a:lnTo>
                <a:lnTo>
                  <a:pt x="86" y="403"/>
                </a:lnTo>
                <a:lnTo>
                  <a:pt x="61" y="418"/>
                </a:lnTo>
                <a:lnTo>
                  <a:pt x="52" y="395"/>
                </a:lnTo>
                <a:lnTo>
                  <a:pt x="69" y="376"/>
                </a:lnTo>
                <a:lnTo>
                  <a:pt x="35" y="320"/>
                </a:lnTo>
                <a:lnTo>
                  <a:pt x="17" y="265"/>
                </a:lnTo>
                <a:lnTo>
                  <a:pt x="17" y="228"/>
                </a:lnTo>
                <a:lnTo>
                  <a:pt x="25" y="181"/>
                </a:lnTo>
                <a:lnTo>
                  <a:pt x="10" y="175"/>
                </a:lnTo>
                <a:lnTo>
                  <a:pt x="0" y="133"/>
                </a:lnTo>
                <a:lnTo>
                  <a:pt x="10" y="127"/>
                </a:lnTo>
                <a:lnTo>
                  <a:pt x="35" y="104"/>
                </a:lnTo>
                <a:lnTo>
                  <a:pt x="52" y="77"/>
                </a:lnTo>
                <a:lnTo>
                  <a:pt x="52" y="21"/>
                </a:lnTo>
                <a:close/>
              </a:path>
            </a:pathLst>
          </a:custGeom>
          <a:solidFill>
            <a:schemeClr val="accent2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5" name="Freeform 35"/>
          <p:cNvSpPr>
            <a:spLocks/>
          </p:cNvSpPr>
          <p:nvPr/>
        </p:nvSpPr>
        <p:spPr bwMode="auto">
          <a:xfrm>
            <a:off x="1000125" y="2293938"/>
            <a:ext cx="958850" cy="1376362"/>
          </a:xfrm>
          <a:custGeom>
            <a:avLst/>
            <a:gdLst>
              <a:gd name="T0" fmla="*/ 2147483647 w 604"/>
              <a:gd name="T1" fmla="*/ 2147483647 h 867"/>
              <a:gd name="T2" fmla="*/ 2147483647 w 604"/>
              <a:gd name="T3" fmla="*/ 2147483647 h 867"/>
              <a:gd name="T4" fmla="*/ 2147483647 w 604"/>
              <a:gd name="T5" fmla="*/ 2147483647 h 867"/>
              <a:gd name="T6" fmla="*/ 2147483647 w 604"/>
              <a:gd name="T7" fmla="*/ 2147483647 h 867"/>
              <a:gd name="T8" fmla="*/ 2147483647 w 604"/>
              <a:gd name="T9" fmla="*/ 0 h 867"/>
              <a:gd name="T10" fmla="*/ 0 w 604"/>
              <a:gd name="T11" fmla="*/ 2147483647 h 867"/>
              <a:gd name="T12" fmla="*/ 2147483647 w 604"/>
              <a:gd name="T13" fmla="*/ 2147483647 h 867"/>
              <a:gd name="T14" fmla="*/ 2147483647 w 604"/>
              <a:gd name="T15" fmla="*/ 2147483647 h 867"/>
              <a:gd name="T16" fmla="*/ 2147483647 w 604"/>
              <a:gd name="T17" fmla="*/ 2147483647 h 867"/>
              <a:gd name="T18" fmla="*/ 2147483647 w 604"/>
              <a:gd name="T19" fmla="*/ 2147483647 h 867"/>
              <a:gd name="T20" fmla="*/ 2147483647 w 604"/>
              <a:gd name="T21" fmla="*/ 2147483647 h 867"/>
              <a:gd name="T22" fmla="*/ 2147483647 w 604"/>
              <a:gd name="T23" fmla="*/ 2147483647 h 867"/>
              <a:gd name="T24" fmla="*/ 2147483647 w 604"/>
              <a:gd name="T25" fmla="*/ 2147483647 h 867"/>
              <a:gd name="T26" fmla="*/ 2147483647 w 604"/>
              <a:gd name="T27" fmla="*/ 2147483647 h 867"/>
              <a:gd name="T28" fmla="*/ 2147483647 w 604"/>
              <a:gd name="T29" fmla="*/ 2147483647 h 867"/>
              <a:gd name="T30" fmla="*/ 2147483647 w 604"/>
              <a:gd name="T31" fmla="*/ 2147483647 h 867"/>
              <a:gd name="T32" fmla="*/ 2147483647 w 604"/>
              <a:gd name="T33" fmla="*/ 2147483647 h 867"/>
              <a:gd name="T34" fmla="*/ 2147483647 w 604"/>
              <a:gd name="T35" fmla="*/ 2147483647 h 867"/>
              <a:gd name="T36" fmla="*/ 2147483647 w 604"/>
              <a:gd name="T37" fmla="*/ 2147483647 h 867"/>
              <a:gd name="T38" fmla="*/ 2147483647 w 604"/>
              <a:gd name="T39" fmla="*/ 2147483647 h 867"/>
              <a:gd name="T40" fmla="*/ 2147483647 w 604"/>
              <a:gd name="T41" fmla="*/ 2147483647 h 867"/>
              <a:gd name="T42" fmla="*/ 2147483647 w 604"/>
              <a:gd name="T43" fmla="*/ 2147483647 h 867"/>
              <a:gd name="T44" fmla="*/ 2147483647 w 604"/>
              <a:gd name="T45" fmla="*/ 2147483647 h 867"/>
              <a:gd name="T46" fmla="*/ 2147483647 w 604"/>
              <a:gd name="T47" fmla="*/ 2147483647 h 867"/>
              <a:gd name="T48" fmla="*/ 2147483647 w 604"/>
              <a:gd name="T49" fmla="*/ 2147483647 h 867"/>
              <a:gd name="T50" fmla="*/ 2147483647 w 604"/>
              <a:gd name="T51" fmla="*/ 2147483647 h 867"/>
              <a:gd name="T52" fmla="*/ 2147483647 w 604"/>
              <a:gd name="T53" fmla="*/ 2147483647 h 867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604"/>
              <a:gd name="T82" fmla="*/ 0 h 867"/>
              <a:gd name="T83" fmla="*/ 604 w 604"/>
              <a:gd name="T84" fmla="*/ 867 h 867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604" h="867">
                <a:moveTo>
                  <a:pt x="501" y="583"/>
                </a:moveTo>
                <a:lnTo>
                  <a:pt x="604" y="40"/>
                </a:lnTo>
                <a:lnTo>
                  <a:pt x="328" y="19"/>
                </a:lnTo>
                <a:lnTo>
                  <a:pt x="332" y="19"/>
                </a:lnTo>
                <a:lnTo>
                  <a:pt x="89" y="0"/>
                </a:lnTo>
                <a:lnTo>
                  <a:pt x="0" y="368"/>
                </a:lnTo>
                <a:lnTo>
                  <a:pt x="405" y="867"/>
                </a:lnTo>
                <a:lnTo>
                  <a:pt x="441" y="798"/>
                </a:lnTo>
                <a:lnTo>
                  <a:pt x="422" y="750"/>
                </a:lnTo>
                <a:lnTo>
                  <a:pt x="432" y="729"/>
                </a:lnTo>
                <a:lnTo>
                  <a:pt x="432" y="721"/>
                </a:lnTo>
                <a:lnTo>
                  <a:pt x="441" y="713"/>
                </a:lnTo>
                <a:lnTo>
                  <a:pt x="432" y="686"/>
                </a:lnTo>
                <a:lnTo>
                  <a:pt x="441" y="673"/>
                </a:lnTo>
                <a:lnTo>
                  <a:pt x="432" y="665"/>
                </a:lnTo>
                <a:lnTo>
                  <a:pt x="441" y="652"/>
                </a:lnTo>
                <a:lnTo>
                  <a:pt x="449" y="646"/>
                </a:lnTo>
                <a:lnTo>
                  <a:pt x="449" y="644"/>
                </a:lnTo>
                <a:lnTo>
                  <a:pt x="457" y="644"/>
                </a:lnTo>
                <a:lnTo>
                  <a:pt x="457" y="652"/>
                </a:lnTo>
                <a:lnTo>
                  <a:pt x="476" y="652"/>
                </a:lnTo>
                <a:lnTo>
                  <a:pt x="476" y="644"/>
                </a:lnTo>
                <a:lnTo>
                  <a:pt x="484" y="644"/>
                </a:lnTo>
                <a:lnTo>
                  <a:pt x="501" y="660"/>
                </a:lnTo>
                <a:lnTo>
                  <a:pt x="508" y="637"/>
                </a:lnTo>
                <a:lnTo>
                  <a:pt x="491" y="623"/>
                </a:lnTo>
                <a:lnTo>
                  <a:pt x="501" y="583"/>
                </a:lnTo>
                <a:close/>
              </a:path>
            </a:pathLst>
          </a:cu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6" name="Freeform 36"/>
          <p:cNvSpPr>
            <a:spLocks/>
          </p:cNvSpPr>
          <p:nvPr/>
        </p:nvSpPr>
        <p:spPr bwMode="auto">
          <a:xfrm>
            <a:off x="1520825" y="1168400"/>
            <a:ext cx="987425" cy="1231900"/>
          </a:xfrm>
          <a:custGeom>
            <a:avLst/>
            <a:gdLst>
              <a:gd name="T0" fmla="*/ 2147483647 w 622"/>
              <a:gd name="T1" fmla="*/ 2147483647 h 776"/>
              <a:gd name="T2" fmla="*/ 2147483647 w 622"/>
              <a:gd name="T3" fmla="*/ 2147483647 h 776"/>
              <a:gd name="T4" fmla="*/ 0 w 622"/>
              <a:gd name="T5" fmla="*/ 2147483647 h 776"/>
              <a:gd name="T6" fmla="*/ 2147483647 w 622"/>
              <a:gd name="T7" fmla="*/ 2147483647 h 776"/>
              <a:gd name="T8" fmla="*/ 2147483647 w 622"/>
              <a:gd name="T9" fmla="*/ 2147483647 h 776"/>
              <a:gd name="T10" fmla="*/ 2147483647 w 622"/>
              <a:gd name="T11" fmla="*/ 2147483647 h 776"/>
              <a:gd name="T12" fmla="*/ 2147483647 w 622"/>
              <a:gd name="T13" fmla="*/ 2147483647 h 776"/>
              <a:gd name="T14" fmla="*/ 2147483647 w 622"/>
              <a:gd name="T15" fmla="*/ 2147483647 h 776"/>
              <a:gd name="T16" fmla="*/ 2147483647 w 622"/>
              <a:gd name="T17" fmla="*/ 2147483647 h 776"/>
              <a:gd name="T18" fmla="*/ 2147483647 w 622"/>
              <a:gd name="T19" fmla="*/ 2147483647 h 776"/>
              <a:gd name="T20" fmla="*/ 2147483647 w 622"/>
              <a:gd name="T21" fmla="*/ 2147483647 h 776"/>
              <a:gd name="T22" fmla="*/ 2147483647 w 622"/>
              <a:gd name="T23" fmla="*/ 2147483647 h 776"/>
              <a:gd name="T24" fmla="*/ 2147483647 w 622"/>
              <a:gd name="T25" fmla="*/ 2147483647 h 776"/>
              <a:gd name="T26" fmla="*/ 2147483647 w 622"/>
              <a:gd name="T27" fmla="*/ 2147483647 h 776"/>
              <a:gd name="T28" fmla="*/ 2147483647 w 622"/>
              <a:gd name="T29" fmla="*/ 2147483647 h 776"/>
              <a:gd name="T30" fmla="*/ 2147483647 w 622"/>
              <a:gd name="T31" fmla="*/ 2147483647 h 776"/>
              <a:gd name="T32" fmla="*/ 2147483647 w 622"/>
              <a:gd name="T33" fmla="*/ 2147483647 h 776"/>
              <a:gd name="T34" fmla="*/ 2147483647 w 622"/>
              <a:gd name="T35" fmla="*/ 0 h 776"/>
              <a:gd name="T36" fmla="*/ 2147483647 w 622"/>
              <a:gd name="T37" fmla="*/ 2147483647 h 776"/>
              <a:gd name="T38" fmla="*/ 2147483647 w 622"/>
              <a:gd name="T39" fmla="*/ 2147483647 h 776"/>
              <a:gd name="T40" fmla="*/ 2147483647 w 622"/>
              <a:gd name="T41" fmla="*/ 2147483647 h 776"/>
              <a:gd name="T42" fmla="*/ 2147483647 w 622"/>
              <a:gd name="T43" fmla="*/ 2147483647 h 776"/>
              <a:gd name="T44" fmla="*/ 2147483647 w 622"/>
              <a:gd name="T45" fmla="*/ 2147483647 h 776"/>
              <a:gd name="T46" fmla="*/ 2147483647 w 622"/>
              <a:gd name="T47" fmla="*/ 2147483647 h 776"/>
              <a:gd name="T48" fmla="*/ 2147483647 w 622"/>
              <a:gd name="T49" fmla="*/ 2147483647 h 776"/>
              <a:gd name="T50" fmla="*/ 2147483647 w 622"/>
              <a:gd name="T51" fmla="*/ 2147483647 h 776"/>
              <a:gd name="T52" fmla="*/ 2147483647 w 622"/>
              <a:gd name="T53" fmla="*/ 2147483647 h 776"/>
              <a:gd name="T54" fmla="*/ 2147483647 w 622"/>
              <a:gd name="T55" fmla="*/ 2147483647 h 776"/>
              <a:gd name="T56" fmla="*/ 2147483647 w 622"/>
              <a:gd name="T57" fmla="*/ 2147483647 h 776"/>
              <a:gd name="T58" fmla="*/ 2147483647 w 622"/>
              <a:gd name="T59" fmla="*/ 2147483647 h 776"/>
              <a:gd name="T60" fmla="*/ 2147483647 w 622"/>
              <a:gd name="T61" fmla="*/ 2147483647 h 776"/>
              <a:gd name="T62" fmla="*/ 2147483647 w 622"/>
              <a:gd name="T63" fmla="*/ 2147483647 h 776"/>
              <a:gd name="T64" fmla="*/ 2147483647 w 622"/>
              <a:gd name="T65" fmla="*/ 2147483647 h 776"/>
              <a:gd name="T66" fmla="*/ 2147483647 w 622"/>
              <a:gd name="T67" fmla="*/ 2147483647 h 776"/>
              <a:gd name="T68" fmla="*/ 2147483647 w 622"/>
              <a:gd name="T69" fmla="*/ 2147483647 h 776"/>
              <a:gd name="T70" fmla="*/ 2147483647 w 622"/>
              <a:gd name="T71" fmla="*/ 2147483647 h 776"/>
              <a:gd name="T72" fmla="*/ 2147483647 w 622"/>
              <a:gd name="T73" fmla="*/ 2147483647 h 776"/>
              <a:gd name="T74" fmla="*/ 2147483647 w 622"/>
              <a:gd name="T75" fmla="*/ 2147483647 h 776"/>
              <a:gd name="T76" fmla="*/ 2147483647 w 622"/>
              <a:gd name="T77" fmla="*/ 2147483647 h 776"/>
              <a:gd name="T78" fmla="*/ 2147483647 w 622"/>
              <a:gd name="T79" fmla="*/ 2147483647 h 776"/>
              <a:gd name="T80" fmla="*/ 2147483647 w 622"/>
              <a:gd name="T81" fmla="*/ 2147483647 h 776"/>
              <a:gd name="T82" fmla="*/ 2147483647 w 622"/>
              <a:gd name="T83" fmla="*/ 2147483647 h 776"/>
              <a:gd name="T84" fmla="*/ 2147483647 w 622"/>
              <a:gd name="T85" fmla="*/ 2147483647 h 776"/>
              <a:gd name="T86" fmla="*/ 2147483647 w 622"/>
              <a:gd name="T87" fmla="*/ 2147483647 h 776"/>
              <a:gd name="T88" fmla="*/ 2147483647 w 622"/>
              <a:gd name="T89" fmla="*/ 2147483647 h 776"/>
              <a:gd name="T90" fmla="*/ 2147483647 w 622"/>
              <a:gd name="T91" fmla="*/ 2147483647 h 776"/>
              <a:gd name="T92" fmla="*/ 2147483647 w 622"/>
              <a:gd name="T93" fmla="*/ 2147483647 h 776"/>
              <a:gd name="T94" fmla="*/ 2147483647 w 622"/>
              <a:gd name="T95" fmla="*/ 2147483647 h 776"/>
              <a:gd name="T96" fmla="*/ 2147483647 w 622"/>
              <a:gd name="T97" fmla="*/ 2147483647 h 776"/>
              <a:gd name="T98" fmla="*/ 2147483647 w 622"/>
              <a:gd name="T99" fmla="*/ 2147483647 h 776"/>
              <a:gd name="T100" fmla="*/ 2147483647 w 622"/>
              <a:gd name="T101" fmla="*/ 2147483647 h 776"/>
              <a:gd name="T102" fmla="*/ 2147483647 w 622"/>
              <a:gd name="T103" fmla="*/ 2147483647 h 776"/>
              <a:gd name="T104" fmla="*/ 2147483647 w 622"/>
              <a:gd name="T105" fmla="*/ 2147483647 h 77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622"/>
              <a:gd name="T160" fmla="*/ 0 h 776"/>
              <a:gd name="T161" fmla="*/ 622 w 622"/>
              <a:gd name="T162" fmla="*/ 776 h 77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622" h="776">
                <a:moveTo>
                  <a:pt x="560" y="776"/>
                </a:moveTo>
                <a:lnTo>
                  <a:pt x="276" y="749"/>
                </a:lnTo>
                <a:lnTo>
                  <a:pt x="0" y="728"/>
                </a:lnTo>
                <a:lnTo>
                  <a:pt x="17" y="554"/>
                </a:lnTo>
                <a:lnTo>
                  <a:pt x="52" y="519"/>
                </a:lnTo>
                <a:lnTo>
                  <a:pt x="52" y="493"/>
                </a:lnTo>
                <a:lnTo>
                  <a:pt x="44" y="477"/>
                </a:lnTo>
                <a:lnTo>
                  <a:pt x="62" y="471"/>
                </a:lnTo>
                <a:lnTo>
                  <a:pt x="71" y="485"/>
                </a:lnTo>
                <a:lnTo>
                  <a:pt x="106" y="424"/>
                </a:lnTo>
                <a:lnTo>
                  <a:pt x="106" y="429"/>
                </a:lnTo>
                <a:lnTo>
                  <a:pt x="138" y="360"/>
                </a:lnTo>
                <a:lnTo>
                  <a:pt x="138" y="353"/>
                </a:lnTo>
                <a:lnTo>
                  <a:pt x="157" y="339"/>
                </a:lnTo>
                <a:lnTo>
                  <a:pt x="119" y="303"/>
                </a:lnTo>
                <a:lnTo>
                  <a:pt x="129" y="270"/>
                </a:lnTo>
                <a:lnTo>
                  <a:pt x="154" y="134"/>
                </a:lnTo>
                <a:lnTo>
                  <a:pt x="180" y="0"/>
                </a:lnTo>
                <a:lnTo>
                  <a:pt x="284" y="13"/>
                </a:lnTo>
                <a:lnTo>
                  <a:pt x="259" y="109"/>
                </a:lnTo>
                <a:lnTo>
                  <a:pt x="276" y="159"/>
                </a:lnTo>
                <a:lnTo>
                  <a:pt x="267" y="165"/>
                </a:lnTo>
                <a:lnTo>
                  <a:pt x="301" y="193"/>
                </a:lnTo>
                <a:lnTo>
                  <a:pt x="301" y="234"/>
                </a:lnTo>
                <a:lnTo>
                  <a:pt x="328" y="276"/>
                </a:lnTo>
                <a:lnTo>
                  <a:pt x="353" y="241"/>
                </a:lnTo>
                <a:lnTo>
                  <a:pt x="311" y="401"/>
                </a:lnTo>
                <a:lnTo>
                  <a:pt x="328" y="408"/>
                </a:lnTo>
                <a:lnTo>
                  <a:pt x="328" y="422"/>
                </a:lnTo>
                <a:lnTo>
                  <a:pt x="345" y="414"/>
                </a:lnTo>
                <a:lnTo>
                  <a:pt x="378" y="387"/>
                </a:lnTo>
                <a:lnTo>
                  <a:pt x="378" y="374"/>
                </a:lnTo>
                <a:lnTo>
                  <a:pt x="388" y="374"/>
                </a:lnTo>
                <a:lnTo>
                  <a:pt x="397" y="443"/>
                </a:lnTo>
                <a:lnTo>
                  <a:pt x="414" y="477"/>
                </a:lnTo>
                <a:lnTo>
                  <a:pt x="432" y="477"/>
                </a:lnTo>
                <a:lnTo>
                  <a:pt x="449" y="498"/>
                </a:lnTo>
                <a:lnTo>
                  <a:pt x="457" y="506"/>
                </a:lnTo>
                <a:lnTo>
                  <a:pt x="474" y="491"/>
                </a:lnTo>
                <a:lnTo>
                  <a:pt x="474" y="485"/>
                </a:lnTo>
                <a:lnTo>
                  <a:pt x="483" y="491"/>
                </a:lnTo>
                <a:lnTo>
                  <a:pt x="501" y="519"/>
                </a:lnTo>
                <a:lnTo>
                  <a:pt x="510" y="519"/>
                </a:lnTo>
                <a:lnTo>
                  <a:pt x="510" y="512"/>
                </a:lnTo>
                <a:lnTo>
                  <a:pt x="535" y="506"/>
                </a:lnTo>
                <a:lnTo>
                  <a:pt x="543" y="498"/>
                </a:lnTo>
                <a:lnTo>
                  <a:pt x="543" y="512"/>
                </a:lnTo>
                <a:lnTo>
                  <a:pt x="562" y="512"/>
                </a:lnTo>
                <a:lnTo>
                  <a:pt x="562" y="506"/>
                </a:lnTo>
                <a:lnTo>
                  <a:pt x="577" y="506"/>
                </a:lnTo>
                <a:lnTo>
                  <a:pt x="622" y="546"/>
                </a:lnTo>
                <a:lnTo>
                  <a:pt x="562" y="776"/>
                </a:lnTo>
                <a:lnTo>
                  <a:pt x="560" y="776"/>
                </a:lnTo>
                <a:close/>
              </a:path>
            </a:pathLst>
          </a:cu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57" name="Freeform 37"/>
          <p:cNvSpPr>
            <a:spLocks/>
          </p:cNvSpPr>
          <p:nvPr/>
        </p:nvSpPr>
        <p:spPr bwMode="auto">
          <a:xfrm>
            <a:off x="1795463" y="2357438"/>
            <a:ext cx="915987" cy="971550"/>
          </a:xfrm>
          <a:custGeom>
            <a:avLst/>
            <a:gdLst>
              <a:gd name="T0" fmla="*/ 2147483647 w 577"/>
              <a:gd name="T1" fmla="*/ 2147483647 h 612"/>
              <a:gd name="T2" fmla="*/ 2147483647 w 577"/>
              <a:gd name="T3" fmla="*/ 2147483647 h 612"/>
              <a:gd name="T4" fmla="*/ 2147483647 w 577"/>
              <a:gd name="T5" fmla="*/ 2147483647 h 612"/>
              <a:gd name="T6" fmla="*/ 2147483647 w 577"/>
              <a:gd name="T7" fmla="*/ 2147483647 h 612"/>
              <a:gd name="T8" fmla="*/ 0 w 577"/>
              <a:gd name="T9" fmla="*/ 2147483647 h 612"/>
              <a:gd name="T10" fmla="*/ 2147483647 w 577"/>
              <a:gd name="T11" fmla="*/ 0 h 612"/>
              <a:gd name="T12" fmla="*/ 2147483647 w 577"/>
              <a:gd name="T13" fmla="*/ 2147483647 h 612"/>
              <a:gd name="T14" fmla="*/ 2147483647 w 577"/>
              <a:gd name="T15" fmla="*/ 2147483647 h 6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77"/>
              <a:gd name="T25" fmla="*/ 0 h 612"/>
              <a:gd name="T26" fmla="*/ 577 w 577"/>
              <a:gd name="T27" fmla="*/ 612 h 61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77" h="612">
                <a:moveTo>
                  <a:pt x="389" y="27"/>
                </a:moveTo>
                <a:lnTo>
                  <a:pt x="362" y="144"/>
                </a:lnTo>
                <a:lnTo>
                  <a:pt x="577" y="167"/>
                </a:lnTo>
                <a:lnTo>
                  <a:pt x="508" y="612"/>
                </a:lnTo>
                <a:lnTo>
                  <a:pt x="0" y="543"/>
                </a:lnTo>
                <a:lnTo>
                  <a:pt x="103" y="0"/>
                </a:lnTo>
                <a:lnTo>
                  <a:pt x="387" y="27"/>
                </a:lnTo>
                <a:lnTo>
                  <a:pt x="389" y="27"/>
                </a:lnTo>
                <a:close/>
              </a:path>
            </a:pathLst>
          </a:cu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8" name="Freeform 38"/>
          <p:cNvSpPr>
            <a:spLocks/>
          </p:cNvSpPr>
          <p:nvPr/>
        </p:nvSpPr>
        <p:spPr bwMode="auto">
          <a:xfrm>
            <a:off x="1560513" y="3219450"/>
            <a:ext cx="1044575" cy="1101725"/>
          </a:xfrm>
          <a:custGeom>
            <a:avLst/>
            <a:gdLst>
              <a:gd name="T0" fmla="*/ 2147483647 w 658"/>
              <a:gd name="T1" fmla="*/ 0 h 694"/>
              <a:gd name="T2" fmla="*/ 2147483647 w 658"/>
              <a:gd name="T3" fmla="*/ 2147483647 h 694"/>
              <a:gd name="T4" fmla="*/ 2147483647 w 658"/>
              <a:gd name="T5" fmla="*/ 2147483647 h 694"/>
              <a:gd name="T6" fmla="*/ 2147483647 w 658"/>
              <a:gd name="T7" fmla="*/ 2147483647 h 694"/>
              <a:gd name="T8" fmla="*/ 2147483647 w 658"/>
              <a:gd name="T9" fmla="*/ 2147483647 h 694"/>
              <a:gd name="T10" fmla="*/ 2147483647 w 658"/>
              <a:gd name="T11" fmla="*/ 2147483647 h 694"/>
              <a:gd name="T12" fmla="*/ 0 w 658"/>
              <a:gd name="T13" fmla="*/ 2147483647 h 694"/>
              <a:gd name="T14" fmla="*/ 2147483647 w 658"/>
              <a:gd name="T15" fmla="*/ 2147483647 h 694"/>
              <a:gd name="T16" fmla="*/ 2147483647 w 658"/>
              <a:gd name="T17" fmla="*/ 2147483647 h 694"/>
              <a:gd name="T18" fmla="*/ 2147483647 w 658"/>
              <a:gd name="T19" fmla="*/ 2147483647 h 694"/>
              <a:gd name="T20" fmla="*/ 2147483647 w 658"/>
              <a:gd name="T21" fmla="*/ 2147483647 h 694"/>
              <a:gd name="T22" fmla="*/ 2147483647 w 658"/>
              <a:gd name="T23" fmla="*/ 2147483647 h 694"/>
              <a:gd name="T24" fmla="*/ 2147483647 w 658"/>
              <a:gd name="T25" fmla="*/ 2147483647 h 694"/>
              <a:gd name="T26" fmla="*/ 2147483647 w 658"/>
              <a:gd name="T27" fmla="*/ 2147483647 h 694"/>
              <a:gd name="T28" fmla="*/ 2147483647 w 658"/>
              <a:gd name="T29" fmla="*/ 2147483647 h 694"/>
              <a:gd name="T30" fmla="*/ 2147483647 w 658"/>
              <a:gd name="T31" fmla="*/ 2147483647 h 694"/>
              <a:gd name="T32" fmla="*/ 2147483647 w 658"/>
              <a:gd name="T33" fmla="*/ 2147483647 h 694"/>
              <a:gd name="T34" fmla="*/ 2147483647 w 658"/>
              <a:gd name="T35" fmla="*/ 2147483647 h 694"/>
              <a:gd name="T36" fmla="*/ 2147483647 w 658"/>
              <a:gd name="T37" fmla="*/ 2147483647 h 694"/>
              <a:gd name="T38" fmla="*/ 2147483647 w 658"/>
              <a:gd name="T39" fmla="*/ 2147483647 h 694"/>
              <a:gd name="T40" fmla="*/ 2147483647 w 658"/>
              <a:gd name="T41" fmla="*/ 2147483647 h 694"/>
              <a:gd name="T42" fmla="*/ 2147483647 w 658"/>
              <a:gd name="T43" fmla="*/ 2147483647 h 694"/>
              <a:gd name="T44" fmla="*/ 2147483647 w 658"/>
              <a:gd name="T45" fmla="*/ 2147483647 h 694"/>
              <a:gd name="T46" fmla="*/ 2147483647 w 658"/>
              <a:gd name="T47" fmla="*/ 2147483647 h 694"/>
              <a:gd name="T48" fmla="*/ 2147483647 w 658"/>
              <a:gd name="T49" fmla="*/ 2147483647 h 694"/>
              <a:gd name="T50" fmla="*/ 2147483647 w 658"/>
              <a:gd name="T51" fmla="*/ 2147483647 h 694"/>
              <a:gd name="T52" fmla="*/ 2147483647 w 658"/>
              <a:gd name="T53" fmla="*/ 2147483647 h 694"/>
              <a:gd name="T54" fmla="*/ 2147483647 w 658"/>
              <a:gd name="T55" fmla="*/ 2147483647 h 694"/>
              <a:gd name="T56" fmla="*/ 2147483647 w 658"/>
              <a:gd name="T57" fmla="*/ 2147483647 h 694"/>
              <a:gd name="T58" fmla="*/ 2147483647 w 658"/>
              <a:gd name="T59" fmla="*/ 2147483647 h 694"/>
              <a:gd name="T60" fmla="*/ 2147483647 w 658"/>
              <a:gd name="T61" fmla="*/ 2147483647 h 694"/>
              <a:gd name="T62" fmla="*/ 2147483647 w 658"/>
              <a:gd name="T63" fmla="*/ 2147483647 h 694"/>
              <a:gd name="T64" fmla="*/ 2147483647 w 658"/>
              <a:gd name="T65" fmla="*/ 2147483647 h 694"/>
              <a:gd name="T66" fmla="*/ 2147483647 w 658"/>
              <a:gd name="T67" fmla="*/ 2147483647 h 694"/>
              <a:gd name="T68" fmla="*/ 2147483647 w 658"/>
              <a:gd name="T69" fmla="*/ 2147483647 h 694"/>
              <a:gd name="T70" fmla="*/ 2147483647 w 658"/>
              <a:gd name="T71" fmla="*/ 2147483647 h 694"/>
              <a:gd name="T72" fmla="*/ 2147483647 w 658"/>
              <a:gd name="T73" fmla="*/ 2147483647 h 694"/>
              <a:gd name="T74" fmla="*/ 2147483647 w 658"/>
              <a:gd name="T75" fmla="*/ 2147483647 h 694"/>
              <a:gd name="T76" fmla="*/ 2147483647 w 658"/>
              <a:gd name="T77" fmla="*/ 2147483647 h 694"/>
              <a:gd name="T78" fmla="*/ 2147483647 w 658"/>
              <a:gd name="T79" fmla="*/ 2147483647 h 694"/>
              <a:gd name="T80" fmla="*/ 2147483647 w 658"/>
              <a:gd name="T81" fmla="*/ 2147483647 h 694"/>
              <a:gd name="T82" fmla="*/ 2147483647 w 658"/>
              <a:gd name="T83" fmla="*/ 2147483647 h 694"/>
              <a:gd name="T84" fmla="*/ 2147483647 w 658"/>
              <a:gd name="T85" fmla="*/ 2147483647 h 694"/>
              <a:gd name="T86" fmla="*/ 2147483647 w 658"/>
              <a:gd name="T87" fmla="*/ 2147483647 h 694"/>
              <a:gd name="T88" fmla="*/ 2147483647 w 658"/>
              <a:gd name="T89" fmla="*/ 2147483647 h 694"/>
              <a:gd name="T90" fmla="*/ 2147483647 w 658"/>
              <a:gd name="T91" fmla="*/ 2147483647 h 694"/>
              <a:gd name="T92" fmla="*/ 2147483647 w 658"/>
              <a:gd name="T93" fmla="*/ 2147483647 h 694"/>
              <a:gd name="T94" fmla="*/ 2147483647 w 658"/>
              <a:gd name="T95" fmla="*/ 0 h 694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658"/>
              <a:gd name="T145" fmla="*/ 0 h 694"/>
              <a:gd name="T146" fmla="*/ 658 w 658"/>
              <a:gd name="T147" fmla="*/ 694 h 694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658" h="694">
                <a:moveTo>
                  <a:pt x="148" y="0"/>
                </a:moveTo>
                <a:lnTo>
                  <a:pt x="656" y="69"/>
                </a:lnTo>
                <a:lnTo>
                  <a:pt x="658" y="69"/>
                </a:lnTo>
                <a:lnTo>
                  <a:pt x="572" y="694"/>
                </a:lnTo>
                <a:lnTo>
                  <a:pt x="338" y="665"/>
                </a:lnTo>
                <a:lnTo>
                  <a:pt x="10" y="548"/>
                </a:lnTo>
                <a:lnTo>
                  <a:pt x="0" y="554"/>
                </a:lnTo>
                <a:lnTo>
                  <a:pt x="10" y="527"/>
                </a:lnTo>
                <a:lnTo>
                  <a:pt x="44" y="527"/>
                </a:lnTo>
                <a:lnTo>
                  <a:pt x="52" y="512"/>
                </a:lnTo>
                <a:lnTo>
                  <a:pt x="69" y="493"/>
                </a:lnTo>
                <a:lnTo>
                  <a:pt x="37" y="464"/>
                </a:lnTo>
                <a:lnTo>
                  <a:pt x="37" y="450"/>
                </a:lnTo>
                <a:lnTo>
                  <a:pt x="44" y="429"/>
                </a:lnTo>
                <a:lnTo>
                  <a:pt x="44" y="410"/>
                </a:lnTo>
                <a:lnTo>
                  <a:pt x="79" y="387"/>
                </a:lnTo>
                <a:lnTo>
                  <a:pt x="88" y="381"/>
                </a:lnTo>
                <a:lnTo>
                  <a:pt x="88" y="374"/>
                </a:lnTo>
                <a:lnTo>
                  <a:pt x="104" y="353"/>
                </a:lnTo>
                <a:lnTo>
                  <a:pt x="113" y="353"/>
                </a:lnTo>
                <a:lnTo>
                  <a:pt x="113" y="339"/>
                </a:lnTo>
                <a:lnTo>
                  <a:pt x="104" y="339"/>
                </a:lnTo>
                <a:lnTo>
                  <a:pt x="96" y="334"/>
                </a:lnTo>
                <a:lnTo>
                  <a:pt x="88" y="334"/>
                </a:lnTo>
                <a:lnTo>
                  <a:pt x="88" y="326"/>
                </a:lnTo>
                <a:lnTo>
                  <a:pt x="79" y="326"/>
                </a:lnTo>
                <a:lnTo>
                  <a:pt x="69" y="318"/>
                </a:lnTo>
                <a:lnTo>
                  <a:pt x="62" y="305"/>
                </a:lnTo>
                <a:lnTo>
                  <a:pt x="52" y="284"/>
                </a:lnTo>
                <a:lnTo>
                  <a:pt x="88" y="215"/>
                </a:lnTo>
                <a:lnTo>
                  <a:pt x="69" y="167"/>
                </a:lnTo>
                <a:lnTo>
                  <a:pt x="79" y="146"/>
                </a:lnTo>
                <a:lnTo>
                  <a:pt x="79" y="138"/>
                </a:lnTo>
                <a:lnTo>
                  <a:pt x="88" y="130"/>
                </a:lnTo>
                <a:lnTo>
                  <a:pt x="79" y="103"/>
                </a:lnTo>
                <a:lnTo>
                  <a:pt x="88" y="90"/>
                </a:lnTo>
                <a:lnTo>
                  <a:pt x="79" y="82"/>
                </a:lnTo>
                <a:lnTo>
                  <a:pt x="88" y="69"/>
                </a:lnTo>
                <a:lnTo>
                  <a:pt x="96" y="61"/>
                </a:lnTo>
                <a:lnTo>
                  <a:pt x="104" y="61"/>
                </a:lnTo>
                <a:lnTo>
                  <a:pt x="104" y="69"/>
                </a:lnTo>
                <a:lnTo>
                  <a:pt x="123" y="69"/>
                </a:lnTo>
                <a:lnTo>
                  <a:pt x="123" y="61"/>
                </a:lnTo>
                <a:lnTo>
                  <a:pt x="131" y="61"/>
                </a:lnTo>
                <a:lnTo>
                  <a:pt x="148" y="77"/>
                </a:lnTo>
                <a:lnTo>
                  <a:pt x="155" y="54"/>
                </a:lnTo>
                <a:lnTo>
                  <a:pt x="138" y="40"/>
                </a:lnTo>
                <a:lnTo>
                  <a:pt x="148" y="0"/>
                </a:lnTo>
                <a:close/>
              </a:path>
            </a:pathLst>
          </a:custGeom>
          <a:solidFill>
            <a:srgbClr val="99CC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9" name="Freeform 39"/>
          <p:cNvSpPr>
            <a:spLocks/>
          </p:cNvSpPr>
          <p:nvPr/>
        </p:nvSpPr>
        <p:spPr bwMode="auto">
          <a:xfrm>
            <a:off x="1931988" y="1189038"/>
            <a:ext cx="1574800" cy="846137"/>
          </a:xfrm>
          <a:custGeom>
            <a:avLst/>
            <a:gdLst>
              <a:gd name="T0" fmla="*/ 2147483647 w 992"/>
              <a:gd name="T1" fmla="*/ 2147483647 h 533"/>
              <a:gd name="T2" fmla="*/ 2147483647 w 992"/>
              <a:gd name="T3" fmla="*/ 2147483647 h 533"/>
              <a:gd name="T4" fmla="*/ 2147483647 w 992"/>
              <a:gd name="T5" fmla="*/ 2147483647 h 533"/>
              <a:gd name="T6" fmla="*/ 2147483647 w 992"/>
              <a:gd name="T7" fmla="*/ 2147483647 h 533"/>
              <a:gd name="T8" fmla="*/ 2147483647 w 992"/>
              <a:gd name="T9" fmla="*/ 2147483647 h 533"/>
              <a:gd name="T10" fmla="*/ 2147483647 w 992"/>
              <a:gd name="T11" fmla="*/ 2147483647 h 533"/>
              <a:gd name="T12" fmla="*/ 2147483647 w 992"/>
              <a:gd name="T13" fmla="*/ 2147483647 h 533"/>
              <a:gd name="T14" fmla="*/ 2147483647 w 992"/>
              <a:gd name="T15" fmla="*/ 2147483647 h 533"/>
              <a:gd name="T16" fmla="*/ 2147483647 w 992"/>
              <a:gd name="T17" fmla="*/ 2147483647 h 533"/>
              <a:gd name="T18" fmla="*/ 2147483647 w 992"/>
              <a:gd name="T19" fmla="*/ 2147483647 h 533"/>
              <a:gd name="T20" fmla="*/ 2147483647 w 992"/>
              <a:gd name="T21" fmla="*/ 2147483647 h 533"/>
              <a:gd name="T22" fmla="*/ 2147483647 w 992"/>
              <a:gd name="T23" fmla="*/ 2147483647 h 533"/>
              <a:gd name="T24" fmla="*/ 2147483647 w 992"/>
              <a:gd name="T25" fmla="*/ 2147483647 h 533"/>
              <a:gd name="T26" fmla="*/ 2147483647 w 992"/>
              <a:gd name="T27" fmla="*/ 2147483647 h 533"/>
              <a:gd name="T28" fmla="*/ 2147483647 w 992"/>
              <a:gd name="T29" fmla="*/ 2147483647 h 533"/>
              <a:gd name="T30" fmla="*/ 2147483647 w 992"/>
              <a:gd name="T31" fmla="*/ 2147483647 h 533"/>
              <a:gd name="T32" fmla="*/ 2147483647 w 992"/>
              <a:gd name="T33" fmla="*/ 2147483647 h 533"/>
              <a:gd name="T34" fmla="*/ 2147483647 w 992"/>
              <a:gd name="T35" fmla="*/ 2147483647 h 533"/>
              <a:gd name="T36" fmla="*/ 2147483647 w 992"/>
              <a:gd name="T37" fmla="*/ 2147483647 h 533"/>
              <a:gd name="T38" fmla="*/ 2147483647 w 992"/>
              <a:gd name="T39" fmla="*/ 2147483647 h 533"/>
              <a:gd name="T40" fmla="*/ 2147483647 w 992"/>
              <a:gd name="T41" fmla="*/ 2147483647 h 533"/>
              <a:gd name="T42" fmla="*/ 2147483647 w 992"/>
              <a:gd name="T43" fmla="*/ 2147483647 h 533"/>
              <a:gd name="T44" fmla="*/ 2147483647 w 992"/>
              <a:gd name="T45" fmla="*/ 2147483647 h 533"/>
              <a:gd name="T46" fmla="*/ 2147483647 w 992"/>
              <a:gd name="T47" fmla="*/ 2147483647 h 533"/>
              <a:gd name="T48" fmla="*/ 2147483647 w 992"/>
              <a:gd name="T49" fmla="*/ 2147483647 h 533"/>
              <a:gd name="T50" fmla="*/ 2147483647 w 992"/>
              <a:gd name="T51" fmla="*/ 2147483647 h 533"/>
              <a:gd name="T52" fmla="*/ 2147483647 w 992"/>
              <a:gd name="T53" fmla="*/ 2147483647 h 533"/>
              <a:gd name="T54" fmla="*/ 2147483647 w 992"/>
              <a:gd name="T55" fmla="*/ 2147483647 h 533"/>
              <a:gd name="T56" fmla="*/ 2147483647 w 992"/>
              <a:gd name="T57" fmla="*/ 2147483647 h 533"/>
              <a:gd name="T58" fmla="*/ 2147483647 w 992"/>
              <a:gd name="T59" fmla="*/ 2147483647 h 533"/>
              <a:gd name="T60" fmla="*/ 2147483647 w 992"/>
              <a:gd name="T61" fmla="*/ 2147483647 h 533"/>
              <a:gd name="T62" fmla="*/ 2147483647 w 992"/>
              <a:gd name="T63" fmla="*/ 2147483647 h 533"/>
              <a:gd name="T64" fmla="*/ 2147483647 w 992"/>
              <a:gd name="T65" fmla="*/ 2147483647 h 533"/>
              <a:gd name="T66" fmla="*/ 2147483647 w 992"/>
              <a:gd name="T67" fmla="*/ 2147483647 h 533"/>
              <a:gd name="T68" fmla="*/ 2147483647 w 992"/>
              <a:gd name="T69" fmla="*/ 2147483647 h 533"/>
              <a:gd name="T70" fmla="*/ 0 w 992"/>
              <a:gd name="T71" fmla="*/ 2147483647 h 533"/>
              <a:gd name="T72" fmla="*/ 2147483647 w 992"/>
              <a:gd name="T73" fmla="*/ 0 h 533"/>
              <a:gd name="T74" fmla="*/ 2147483647 w 992"/>
              <a:gd name="T75" fmla="*/ 2147483647 h 533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992"/>
              <a:gd name="T115" fmla="*/ 0 h 533"/>
              <a:gd name="T116" fmla="*/ 992 w 992"/>
              <a:gd name="T117" fmla="*/ 533 h 533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992" h="533">
                <a:moveTo>
                  <a:pt x="992" y="77"/>
                </a:moveTo>
                <a:lnTo>
                  <a:pt x="967" y="416"/>
                </a:lnTo>
                <a:lnTo>
                  <a:pt x="967" y="514"/>
                </a:lnTo>
                <a:lnTo>
                  <a:pt x="370" y="487"/>
                </a:lnTo>
                <a:lnTo>
                  <a:pt x="363" y="533"/>
                </a:lnTo>
                <a:lnTo>
                  <a:pt x="318" y="493"/>
                </a:lnTo>
                <a:lnTo>
                  <a:pt x="303" y="493"/>
                </a:lnTo>
                <a:lnTo>
                  <a:pt x="303" y="499"/>
                </a:lnTo>
                <a:lnTo>
                  <a:pt x="284" y="499"/>
                </a:lnTo>
                <a:lnTo>
                  <a:pt x="284" y="485"/>
                </a:lnTo>
                <a:lnTo>
                  <a:pt x="276" y="493"/>
                </a:lnTo>
                <a:lnTo>
                  <a:pt x="251" y="499"/>
                </a:lnTo>
                <a:lnTo>
                  <a:pt x="251" y="506"/>
                </a:lnTo>
                <a:lnTo>
                  <a:pt x="242" y="506"/>
                </a:lnTo>
                <a:lnTo>
                  <a:pt x="224" y="478"/>
                </a:lnTo>
                <a:lnTo>
                  <a:pt x="215" y="472"/>
                </a:lnTo>
                <a:lnTo>
                  <a:pt x="215" y="478"/>
                </a:lnTo>
                <a:lnTo>
                  <a:pt x="198" y="493"/>
                </a:lnTo>
                <a:lnTo>
                  <a:pt x="190" y="485"/>
                </a:lnTo>
                <a:lnTo>
                  <a:pt x="173" y="464"/>
                </a:lnTo>
                <a:lnTo>
                  <a:pt x="155" y="464"/>
                </a:lnTo>
                <a:lnTo>
                  <a:pt x="138" y="430"/>
                </a:lnTo>
                <a:lnTo>
                  <a:pt x="129" y="361"/>
                </a:lnTo>
                <a:lnTo>
                  <a:pt x="119" y="361"/>
                </a:lnTo>
                <a:lnTo>
                  <a:pt x="119" y="374"/>
                </a:lnTo>
                <a:lnTo>
                  <a:pt x="86" y="401"/>
                </a:lnTo>
                <a:lnTo>
                  <a:pt x="69" y="409"/>
                </a:lnTo>
                <a:lnTo>
                  <a:pt x="69" y="395"/>
                </a:lnTo>
                <a:lnTo>
                  <a:pt x="52" y="388"/>
                </a:lnTo>
                <a:lnTo>
                  <a:pt x="94" y="228"/>
                </a:lnTo>
                <a:lnTo>
                  <a:pt x="69" y="263"/>
                </a:lnTo>
                <a:lnTo>
                  <a:pt x="42" y="221"/>
                </a:lnTo>
                <a:lnTo>
                  <a:pt x="42" y="180"/>
                </a:lnTo>
                <a:lnTo>
                  <a:pt x="8" y="152"/>
                </a:lnTo>
                <a:lnTo>
                  <a:pt x="17" y="146"/>
                </a:lnTo>
                <a:lnTo>
                  <a:pt x="0" y="96"/>
                </a:lnTo>
                <a:lnTo>
                  <a:pt x="25" y="0"/>
                </a:lnTo>
                <a:lnTo>
                  <a:pt x="992" y="77"/>
                </a:lnTo>
                <a:close/>
              </a:path>
            </a:pathLst>
          </a:cu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60" name="Freeform 40"/>
          <p:cNvSpPr>
            <a:spLocks/>
          </p:cNvSpPr>
          <p:nvPr/>
        </p:nvSpPr>
        <p:spPr bwMode="auto">
          <a:xfrm>
            <a:off x="2370138" y="1962150"/>
            <a:ext cx="1096962" cy="715963"/>
          </a:xfrm>
          <a:custGeom>
            <a:avLst/>
            <a:gdLst>
              <a:gd name="T0" fmla="*/ 2147483647 w 691"/>
              <a:gd name="T1" fmla="*/ 2147483647 h 451"/>
              <a:gd name="T2" fmla="*/ 2147483647 w 691"/>
              <a:gd name="T3" fmla="*/ 2147483647 h 451"/>
              <a:gd name="T4" fmla="*/ 2147483647 w 691"/>
              <a:gd name="T5" fmla="*/ 2147483647 h 451"/>
              <a:gd name="T6" fmla="*/ 0 w 691"/>
              <a:gd name="T7" fmla="*/ 2147483647 h 451"/>
              <a:gd name="T8" fmla="*/ 2147483647 w 691"/>
              <a:gd name="T9" fmla="*/ 2147483647 h 451"/>
              <a:gd name="T10" fmla="*/ 2147483647 w 691"/>
              <a:gd name="T11" fmla="*/ 2147483647 h 451"/>
              <a:gd name="T12" fmla="*/ 2147483647 w 691"/>
              <a:gd name="T13" fmla="*/ 0 h 451"/>
              <a:gd name="T14" fmla="*/ 2147483647 w 691"/>
              <a:gd name="T15" fmla="*/ 2147483647 h 451"/>
              <a:gd name="T16" fmla="*/ 2147483647 w 691"/>
              <a:gd name="T17" fmla="*/ 2147483647 h 45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691"/>
              <a:gd name="T28" fmla="*/ 0 h 451"/>
              <a:gd name="T29" fmla="*/ 691 w 691"/>
              <a:gd name="T30" fmla="*/ 451 h 45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691" h="451">
                <a:moveTo>
                  <a:pt x="681" y="249"/>
                </a:moveTo>
                <a:lnTo>
                  <a:pt x="673" y="451"/>
                </a:lnTo>
                <a:lnTo>
                  <a:pt x="215" y="416"/>
                </a:lnTo>
                <a:lnTo>
                  <a:pt x="0" y="393"/>
                </a:lnTo>
                <a:lnTo>
                  <a:pt x="27" y="276"/>
                </a:lnTo>
                <a:lnTo>
                  <a:pt x="87" y="46"/>
                </a:lnTo>
                <a:lnTo>
                  <a:pt x="94" y="0"/>
                </a:lnTo>
                <a:lnTo>
                  <a:pt x="691" y="27"/>
                </a:lnTo>
                <a:lnTo>
                  <a:pt x="681" y="249"/>
                </a:lnTo>
                <a:close/>
              </a:path>
            </a:pathLst>
          </a:custGeom>
          <a:solidFill>
            <a:srgbClr val="99CC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61" name="Freeform 41"/>
          <p:cNvSpPr>
            <a:spLocks/>
          </p:cNvSpPr>
          <p:nvPr/>
        </p:nvSpPr>
        <p:spPr bwMode="auto">
          <a:xfrm>
            <a:off x="2601913" y="2622550"/>
            <a:ext cx="1108075" cy="742950"/>
          </a:xfrm>
          <a:custGeom>
            <a:avLst/>
            <a:gdLst>
              <a:gd name="T0" fmla="*/ 2147483647 w 698"/>
              <a:gd name="T1" fmla="*/ 0 h 468"/>
              <a:gd name="T2" fmla="*/ 2147483647 w 698"/>
              <a:gd name="T3" fmla="*/ 2147483647 h 468"/>
              <a:gd name="T4" fmla="*/ 2147483647 w 698"/>
              <a:gd name="T5" fmla="*/ 2147483647 h 468"/>
              <a:gd name="T6" fmla="*/ 2147483647 w 698"/>
              <a:gd name="T7" fmla="*/ 2147483647 h 468"/>
              <a:gd name="T8" fmla="*/ 2147483647 w 698"/>
              <a:gd name="T9" fmla="*/ 2147483647 h 468"/>
              <a:gd name="T10" fmla="*/ 2147483647 w 698"/>
              <a:gd name="T11" fmla="*/ 2147483647 h 468"/>
              <a:gd name="T12" fmla="*/ 0 w 698"/>
              <a:gd name="T13" fmla="*/ 2147483647 h 468"/>
              <a:gd name="T14" fmla="*/ 2147483647 w 698"/>
              <a:gd name="T15" fmla="*/ 0 h 46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98"/>
              <a:gd name="T25" fmla="*/ 0 h 468"/>
              <a:gd name="T26" fmla="*/ 698 w 698"/>
              <a:gd name="T27" fmla="*/ 468 h 46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98" h="468">
                <a:moveTo>
                  <a:pt x="69" y="0"/>
                </a:moveTo>
                <a:lnTo>
                  <a:pt x="527" y="35"/>
                </a:lnTo>
                <a:lnTo>
                  <a:pt x="698" y="39"/>
                </a:lnTo>
                <a:lnTo>
                  <a:pt x="698" y="468"/>
                </a:lnTo>
                <a:lnTo>
                  <a:pt x="570" y="468"/>
                </a:lnTo>
                <a:lnTo>
                  <a:pt x="2" y="447"/>
                </a:lnTo>
                <a:lnTo>
                  <a:pt x="0" y="445"/>
                </a:lnTo>
                <a:lnTo>
                  <a:pt x="69" y="0"/>
                </a:lnTo>
                <a:close/>
              </a:path>
            </a:pathLst>
          </a:cu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2" name="Freeform 42"/>
          <p:cNvSpPr>
            <a:spLocks/>
          </p:cNvSpPr>
          <p:nvPr/>
        </p:nvSpPr>
        <p:spPr bwMode="auto">
          <a:xfrm>
            <a:off x="2468563" y="3332163"/>
            <a:ext cx="1038225" cy="1009650"/>
          </a:xfrm>
          <a:custGeom>
            <a:avLst/>
            <a:gdLst>
              <a:gd name="T0" fmla="*/ 2147483647 w 654"/>
              <a:gd name="T1" fmla="*/ 2147483647 h 636"/>
              <a:gd name="T2" fmla="*/ 2147483647 w 654"/>
              <a:gd name="T3" fmla="*/ 2147483647 h 636"/>
              <a:gd name="T4" fmla="*/ 2147483647 w 654"/>
              <a:gd name="T5" fmla="*/ 2147483647 h 636"/>
              <a:gd name="T6" fmla="*/ 2147483647 w 654"/>
              <a:gd name="T7" fmla="*/ 2147483647 h 636"/>
              <a:gd name="T8" fmla="*/ 2147483647 w 654"/>
              <a:gd name="T9" fmla="*/ 2147483647 h 636"/>
              <a:gd name="T10" fmla="*/ 2147483647 w 654"/>
              <a:gd name="T11" fmla="*/ 2147483647 h 636"/>
              <a:gd name="T12" fmla="*/ 0 w 654"/>
              <a:gd name="T13" fmla="*/ 2147483647 h 636"/>
              <a:gd name="T14" fmla="*/ 2147483647 w 654"/>
              <a:gd name="T15" fmla="*/ 0 h 636"/>
              <a:gd name="T16" fmla="*/ 2147483647 w 654"/>
              <a:gd name="T17" fmla="*/ 2147483647 h 6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654"/>
              <a:gd name="T28" fmla="*/ 0 h 636"/>
              <a:gd name="T29" fmla="*/ 654 w 654"/>
              <a:gd name="T30" fmla="*/ 636 h 6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654" h="636">
                <a:moveTo>
                  <a:pt x="654" y="21"/>
                </a:moveTo>
                <a:lnTo>
                  <a:pt x="654" y="540"/>
                </a:lnTo>
                <a:lnTo>
                  <a:pt x="283" y="540"/>
                </a:lnTo>
                <a:lnTo>
                  <a:pt x="308" y="575"/>
                </a:lnTo>
                <a:lnTo>
                  <a:pt x="138" y="562"/>
                </a:lnTo>
                <a:lnTo>
                  <a:pt x="124" y="636"/>
                </a:lnTo>
                <a:lnTo>
                  <a:pt x="0" y="623"/>
                </a:lnTo>
                <a:lnTo>
                  <a:pt x="86" y="0"/>
                </a:lnTo>
                <a:lnTo>
                  <a:pt x="654" y="21"/>
                </a:lnTo>
                <a:close/>
              </a:path>
            </a:pathLst>
          </a:custGeom>
          <a:solidFill>
            <a:schemeClr val="accent2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3" name="Freeform 43"/>
          <p:cNvSpPr>
            <a:spLocks/>
          </p:cNvSpPr>
          <p:nvPr/>
        </p:nvSpPr>
        <p:spPr bwMode="auto">
          <a:xfrm>
            <a:off x="3467100" y="1311275"/>
            <a:ext cx="979488" cy="577850"/>
          </a:xfrm>
          <a:custGeom>
            <a:avLst/>
            <a:gdLst>
              <a:gd name="T0" fmla="*/ 2147483647 w 617"/>
              <a:gd name="T1" fmla="*/ 2147483647 h 364"/>
              <a:gd name="T2" fmla="*/ 2147483647 w 617"/>
              <a:gd name="T3" fmla="*/ 2147483647 h 364"/>
              <a:gd name="T4" fmla="*/ 2147483647 w 617"/>
              <a:gd name="T5" fmla="*/ 0 h 364"/>
              <a:gd name="T6" fmla="*/ 0 w 617"/>
              <a:gd name="T7" fmla="*/ 2147483647 h 364"/>
              <a:gd name="T8" fmla="*/ 2147483647 w 617"/>
              <a:gd name="T9" fmla="*/ 2147483647 h 3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17"/>
              <a:gd name="T16" fmla="*/ 0 h 364"/>
              <a:gd name="T17" fmla="*/ 617 w 617"/>
              <a:gd name="T18" fmla="*/ 364 h 3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17" h="364">
                <a:moveTo>
                  <a:pt x="617" y="364"/>
                </a:moveTo>
                <a:lnTo>
                  <a:pt x="583" y="25"/>
                </a:lnTo>
                <a:lnTo>
                  <a:pt x="25" y="0"/>
                </a:lnTo>
                <a:lnTo>
                  <a:pt x="0" y="339"/>
                </a:lnTo>
                <a:lnTo>
                  <a:pt x="617" y="364"/>
                </a:lnTo>
                <a:close/>
              </a:path>
            </a:pathLst>
          </a:custGeom>
          <a:solidFill>
            <a:srgbClr val="99CC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64" name="Freeform 44"/>
          <p:cNvSpPr>
            <a:spLocks/>
          </p:cNvSpPr>
          <p:nvPr/>
        </p:nvSpPr>
        <p:spPr bwMode="auto">
          <a:xfrm>
            <a:off x="3451225" y="1849438"/>
            <a:ext cx="1093788" cy="646112"/>
          </a:xfrm>
          <a:custGeom>
            <a:avLst/>
            <a:gdLst>
              <a:gd name="T0" fmla="*/ 2147483647 w 689"/>
              <a:gd name="T1" fmla="*/ 0 h 407"/>
              <a:gd name="T2" fmla="*/ 2147483647 w 689"/>
              <a:gd name="T3" fmla="*/ 2147483647 h 407"/>
              <a:gd name="T4" fmla="*/ 2147483647 w 689"/>
              <a:gd name="T5" fmla="*/ 2147483647 h 407"/>
              <a:gd name="T6" fmla="*/ 2147483647 w 689"/>
              <a:gd name="T7" fmla="*/ 2147483647 h 407"/>
              <a:gd name="T8" fmla="*/ 2147483647 w 689"/>
              <a:gd name="T9" fmla="*/ 2147483647 h 407"/>
              <a:gd name="T10" fmla="*/ 2147483647 w 689"/>
              <a:gd name="T11" fmla="*/ 2147483647 h 407"/>
              <a:gd name="T12" fmla="*/ 2147483647 w 689"/>
              <a:gd name="T13" fmla="*/ 2147483647 h 407"/>
              <a:gd name="T14" fmla="*/ 2147483647 w 689"/>
              <a:gd name="T15" fmla="*/ 2147483647 h 407"/>
              <a:gd name="T16" fmla="*/ 2147483647 w 689"/>
              <a:gd name="T17" fmla="*/ 2147483647 h 407"/>
              <a:gd name="T18" fmla="*/ 2147483647 w 689"/>
              <a:gd name="T19" fmla="*/ 2147483647 h 407"/>
              <a:gd name="T20" fmla="*/ 2147483647 w 689"/>
              <a:gd name="T21" fmla="*/ 2147483647 h 407"/>
              <a:gd name="T22" fmla="*/ 2147483647 w 689"/>
              <a:gd name="T23" fmla="*/ 2147483647 h 407"/>
              <a:gd name="T24" fmla="*/ 2147483647 w 689"/>
              <a:gd name="T25" fmla="*/ 2147483647 h 407"/>
              <a:gd name="T26" fmla="*/ 2147483647 w 689"/>
              <a:gd name="T27" fmla="*/ 2147483647 h 407"/>
              <a:gd name="T28" fmla="*/ 2147483647 w 689"/>
              <a:gd name="T29" fmla="*/ 2147483647 h 407"/>
              <a:gd name="T30" fmla="*/ 2147483647 w 689"/>
              <a:gd name="T31" fmla="*/ 2147483647 h 407"/>
              <a:gd name="T32" fmla="*/ 2147483647 w 689"/>
              <a:gd name="T33" fmla="*/ 2147483647 h 407"/>
              <a:gd name="T34" fmla="*/ 2147483647 w 689"/>
              <a:gd name="T35" fmla="*/ 2147483647 h 407"/>
              <a:gd name="T36" fmla="*/ 2147483647 w 689"/>
              <a:gd name="T37" fmla="*/ 2147483647 h 407"/>
              <a:gd name="T38" fmla="*/ 2147483647 w 689"/>
              <a:gd name="T39" fmla="*/ 2147483647 h 407"/>
              <a:gd name="T40" fmla="*/ 2147483647 w 689"/>
              <a:gd name="T41" fmla="*/ 2147483647 h 407"/>
              <a:gd name="T42" fmla="*/ 2147483647 w 689"/>
              <a:gd name="T43" fmla="*/ 2147483647 h 407"/>
              <a:gd name="T44" fmla="*/ 2147483647 w 689"/>
              <a:gd name="T45" fmla="*/ 2147483647 h 407"/>
              <a:gd name="T46" fmla="*/ 2147483647 w 689"/>
              <a:gd name="T47" fmla="*/ 2147483647 h 407"/>
              <a:gd name="T48" fmla="*/ 2147483647 w 689"/>
              <a:gd name="T49" fmla="*/ 2147483647 h 407"/>
              <a:gd name="T50" fmla="*/ 2147483647 w 689"/>
              <a:gd name="T51" fmla="*/ 2147483647 h 407"/>
              <a:gd name="T52" fmla="*/ 2147483647 w 689"/>
              <a:gd name="T53" fmla="*/ 2147483647 h 407"/>
              <a:gd name="T54" fmla="*/ 2147483647 w 689"/>
              <a:gd name="T55" fmla="*/ 2147483647 h 407"/>
              <a:gd name="T56" fmla="*/ 2147483647 w 689"/>
              <a:gd name="T57" fmla="*/ 2147483647 h 407"/>
              <a:gd name="T58" fmla="*/ 2147483647 w 689"/>
              <a:gd name="T59" fmla="*/ 2147483647 h 407"/>
              <a:gd name="T60" fmla="*/ 2147483647 w 689"/>
              <a:gd name="T61" fmla="*/ 2147483647 h 407"/>
              <a:gd name="T62" fmla="*/ 2147483647 w 689"/>
              <a:gd name="T63" fmla="*/ 2147483647 h 407"/>
              <a:gd name="T64" fmla="*/ 2147483647 w 689"/>
              <a:gd name="T65" fmla="*/ 2147483647 h 407"/>
              <a:gd name="T66" fmla="*/ 2147483647 w 689"/>
              <a:gd name="T67" fmla="*/ 2147483647 h 407"/>
              <a:gd name="T68" fmla="*/ 2147483647 w 689"/>
              <a:gd name="T69" fmla="*/ 2147483647 h 407"/>
              <a:gd name="T70" fmla="*/ 0 w 689"/>
              <a:gd name="T71" fmla="*/ 2147483647 h 407"/>
              <a:gd name="T72" fmla="*/ 2147483647 w 689"/>
              <a:gd name="T73" fmla="*/ 2147483647 h 407"/>
              <a:gd name="T74" fmla="*/ 2147483647 w 689"/>
              <a:gd name="T75" fmla="*/ 0 h 40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689"/>
              <a:gd name="T115" fmla="*/ 0 h 407"/>
              <a:gd name="T116" fmla="*/ 689 w 689"/>
              <a:gd name="T117" fmla="*/ 407 h 407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689" h="407">
                <a:moveTo>
                  <a:pt x="10" y="0"/>
                </a:moveTo>
                <a:lnTo>
                  <a:pt x="627" y="25"/>
                </a:lnTo>
                <a:lnTo>
                  <a:pt x="627" y="33"/>
                </a:lnTo>
                <a:lnTo>
                  <a:pt x="602" y="52"/>
                </a:lnTo>
                <a:lnTo>
                  <a:pt x="619" y="73"/>
                </a:lnTo>
                <a:lnTo>
                  <a:pt x="627" y="60"/>
                </a:lnTo>
                <a:lnTo>
                  <a:pt x="637" y="87"/>
                </a:lnTo>
                <a:lnTo>
                  <a:pt x="654" y="87"/>
                </a:lnTo>
                <a:lnTo>
                  <a:pt x="679" y="94"/>
                </a:lnTo>
                <a:lnTo>
                  <a:pt x="679" y="253"/>
                </a:lnTo>
                <a:lnTo>
                  <a:pt x="662" y="274"/>
                </a:lnTo>
                <a:lnTo>
                  <a:pt x="662" y="290"/>
                </a:lnTo>
                <a:lnTo>
                  <a:pt x="671" y="290"/>
                </a:lnTo>
                <a:lnTo>
                  <a:pt x="671" y="309"/>
                </a:lnTo>
                <a:lnTo>
                  <a:pt x="679" y="309"/>
                </a:lnTo>
                <a:lnTo>
                  <a:pt x="679" y="343"/>
                </a:lnTo>
                <a:lnTo>
                  <a:pt x="689" y="372"/>
                </a:lnTo>
                <a:lnTo>
                  <a:pt x="679" y="365"/>
                </a:lnTo>
                <a:lnTo>
                  <a:pt x="689" y="407"/>
                </a:lnTo>
                <a:lnTo>
                  <a:pt x="662" y="386"/>
                </a:lnTo>
                <a:lnTo>
                  <a:pt x="627" y="365"/>
                </a:lnTo>
                <a:lnTo>
                  <a:pt x="610" y="357"/>
                </a:lnTo>
                <a:lnTo>
                  <a:pt x="602" y="357"/>
                </a:lnTo>
                <a:lnTo>
                  <a:pt x="602" y="365"/>
                </a:lnTo>
                <a:lnTo>
                  <a:pt x="585" y="357"/>
                </a:lnTo>
                <a:lnTo>
                  <a:pt x="566" y="357"/>
                </a:lnTo>
                <a:lnTo>
                  <a:pt x="550" y="372"/>
                </a:lnTo>
                <a:lnTo>
                  <a:pt x="541" y="365"/>
                </a:lnTo>
                <a:lnTo>
                  <a:pt x="533" y="357"/>
                </a:lnTo>
                <a:lnTo>
                  <a:pt x="524" y="357"/>
                </a:lnTo>
                <a:lnTo>
                  <a:pt x="516" y="351"/>
                </a:lnTo>
                <a:lnTo>
                  <a:pt x="506" y="338"/>
                </a:lnTo>
                <a:lnTo>
                  <a:pt x="499" y="338"/>
                </a:lnTo>
                <a:lnTo>
                  <a:pt x="489" y="330"/>
                </a:lnTo>
                <a:lnTo>
                  <a:pt x="474" y="322"/>
                </a:lnTo>
                <a:lnTo>
                  <a:pt x="0" y="320"/>
                </a:lnTo>
                <a:lnTo>
                  <a:pt x="10" y="98"/>
                </a:lnTo>
                <a:lnTo>
                  <a:pt x="10" y="0"/>
                </a:lnTo>
                <a:close/>
              </a:path>
            </a:pathLst>
          </a:custGeom>
          <a:solidFill>
            <a:srgbClr val="99CC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65" name="Freeform 45"/>
          <p:cNvSpPr>
            <a:spLocks/>
          </p:cNvSpPr>
          <p:nvPr/>
        </p:nvSpPr>
        <p:spPr bwMode="auto">
          <a:xfrm>
            <a:off x="3438525" y="2357438"/>
            <a:ext cx="1312863" cy="503237"/>
          </a:xfrm>
          <a:custGeom>
            <a:avLst/>
            <a:gdLst>
              <a:gd name="T0" fmla="*/ 0 w 827"/>
              <a:gd name="T1" fmla="*/ 2147483647 h 317"/>
              <a:gd name="T2" fmla="*/ 2147483647 w 827"/>
              <a:gd name="T3" fmla="*/ 0 h 317"/>
              <a:gd name="T4" fmla="*/ 2147483647 w 827"/>
              <a:gd name="T5" fmla="*/ 2147483647 h 317"/>
              <a:gd name="T6" fmla="*/ 2147483647 w 827"/>
              <a:gd name="T7" fmla="*/ 2147483647 h 317"/>
              <a:gd name="T8" fmla="*/ 2147483647 w 827"/>
              <a:gd name="T9" fmla="*/ 2147483647 h 317"/>
              <a:gd name="T10" fmla="*/ 2147483647 w 827"/>
              <a:gd name="T11" fmla="*/ 2147483647 h 317"/>
              <a:gd name="T12" fmla="*/ 2147483647 w 827"/>
              <a:gd name="T13" fmla="*/ 2147483647 h 317"/>
              <a:gd name="T14" fmla="*/ 2147483647 w 827"/>
              <a:gd name="T15" fmla="*/ 2147483647 h 317"/>
              <a:gd name="T16" fmla="*/ 2147483647 w 827"/>
              <a:gd name="T17" fmla="*/ 2147483647 h 317"/>
              <a:gd name="T18" fmla="*/ 2147483647 w 827"/>
              <a:gd name="T19" fmla="*/ 2147483647 h 317"/>
              <a:gd name="T20" fmla="*/ 2147483647 w 827"/>
              <a:gd name="T21" fmla="*/ 2147483647 h 317"/>
              <a:gd name="T22" fmla="*/ 2147483647 w 827"/>
              <a:gd name="T23" fmla="*/ 2147483647 h 317"/>
              <a:gd name="T24" fmla="*/ 2147483647 w 827"/>
              <a:gd name="T25" fmla="*/ 2147483647 h 317"/>
              <a:gd name="T26" fmla="*/ 2147483647 w 827"/>
              <a:gd name="T27" fmla="*/ 2147483647 h 317"/>
              <a:gd name="T28" fmla="*/ 2147483647 w 827"/>
              <a:gd name="T29" fmla="*/ 2147483647 h 317"/>
              <a:gd name="T30" fmla="*/ 2147483647 w 827"/>
              <a:gd name="T31" fmla="*/ 2147483647 h 317"/>
              <a:gd name="T32" fmla="*/ 2147483647 w 827"/>
              <a:gd name="T33" fmla="*/ 2147483647 h 317"/>
              <a:gd name="T34" fmla="*/ 2147483647 w 827"/>
              <a:gd name="T35" fmla="*/ 2147483647 h 317"/>
              <a:gd name="T36" fmla="*/ 2147483647 w 827"/>
              <a:gd name="T37" fmla="*/ 2147483647 h 317"/>
              <a:gd name="T38" fmla="*/ 2147483647 w 827"/>
              <a:gd name="T39" fmla="*/ 2147483647 h 317"/>
              <a:gd name="T40" fmla="*/ 2147483647 w 827"/>
              <a:gd name="T41" fmla="*/ 2147483647 h 317"/>
              <a:gd name="T42" fmla="*/ 2147483647 w 827"/>
              <a:gd name="T43" fmla="*/ 2147483647 h 317"/>
              <a:gd name="T44" fmla="*/ 2147483647 w 827"/>
              <a:gd name="T45" fmla="*/ 2147483647 h 317"/>
              <a:gd name="T46" fmla="*/ 2147483647 w 827"/>
              <a:gd name="T47" fmla="*/ 2147483647 h 317"/>
              <a:gd name="T48" fmla="*/ 2147483647 w 827"/>
              <a:gd name="T49" fmla="*/ 2147483647 h 317"/>
              <a:gd name="T50" fmla="*/ 2147483647 w 827"/>
              <a:gd name="T51" fmla="*/ 2147483647 h 317"/>
              <a:gd name="T52" fmla="*/ 2147483647 w 827"/>
              <a:gd name="T53" fmla="*/ 2147483647 h 317"/>
              <a:gd name="T54" fmla="*/ 2147483647 w 827"/>
              <a:gd name="T55" fmla="*/ 2147483647 h 317"/>
              <a:gd name="T56" fmla="*/ 2147483647 w 827"/>
              <a:gd name="T57" fmla="*/ 2147483647 h 317"/>
              <a:gd name="T58" fmla="*/ 2147483647 w 827"/>
              <a:gd name="T59" fmla="*/ 2147483647 h 317"/>
              <a:gd name="T60" fmla="*/ 2147483647 w 827"/>
              <a:gd name="T61" fmla="*/ 2147483647 h 317"/>
              <a:gd name="T62" fmla="*/ 2147483647 w 827"/>
              <a:gd name="T63" fmla="*/ 2147483647 h 317"/>
              <a:gd name="T64" fmla="*/ 2147483647 w 827"/>
              <a:gd name="T65" fmla="*/ 2147483647 h 317"/>
              <a:gd name="T66" fmla="*/ 2147483647 w 827"/>
              <a:gd name="T67" fmla="*/ 2147483647 h 317"/>
              <a:gd name="T68" fmla="*/ 2147483647 w 827"/>
              <a:gd name="T69" fmla="*/ 2147483647 h 317"/>
              <a:gd name="T70" fmla="*/ 2147483647 w 827"/>
              <a:gd name="T71" fmla="*/ 2147483647 h 317"/>
              <a:gd name="T72" fmla="*/ 2147483647 w 827"/>
              <a:gd name="T73" fmla="*/ 2147483647 h 317"/>
              <a:gd name="T74" fmla="*/ 2147483647 w 827"/>
              <a:gd name="T75" fmla="*/ 2147483647 h 317"/>
              <a:gd name="T76" fmla="*/ 2147483647 w 827"/>
              <a:gd name="T77" fmla="*/ 2147483647 h 317"/>
              <a:gd name="T78" fmla="*/ 0 w 827"/>
              <a:gd name="T79" fmla="*/ 2147483647 h 317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827"/>
              <a:gd name="T121" fmla="*/ 0 h 317"/>
              <a:gd name="T122" fmla="*/ 827 w 827"/>
              <a:gd name="T123" fmla="*/ 317 h 317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827" h="317">
                <a:moveTo>
                  <a:pt x="0" y="202"/>
                </a:moveTo>
                <a:lnTo>
                  <a:pt x="8" y="0"/>
                </a:lnTo>
                <a:lnTo>
                  <a:pt x="482" y="2"/>
                </a:lnTo>
                <a:lnTo>
                  <a:pt x="497" y="10"/>
                </a:lnTo>
                <a:lnTo>
                  <a:pt x="507" y="18"/>
                </a:lnTo>
                <a:lnTo>
                  <a:pt x="514" y="18"/>
                </a:lnTo>
                <a:lnTo>
                  <a:pt x="524" y="31"/>
                </a:lnTo>
                <a:lnTo>
                  <a:pt x="532" y="37"/>
                </a:lnTo>
                <a:lnTo>
                  <a:pt x="541" y="37"/>
                </a:lnTo>
                <a:lnTo>
                  <a:pt x="549" y="45"/>
                </a:lnTo>
                <a:lnTo>
                  <a:pt x="558" y="52"/>
                </a:lnTo>
                <a:lnTo>
                  <a:pt x="574" y="37"/>
                </a:lnTo>
                <a:lnTo>
                  <a:pt x="593" y="37"/>
                </a:lnTo>
                <a:lnTo>
                  <a:pt x="610" y="45"/>
                </a:lnTo>
                <a:lnTo>
                  <a:pt x="610" y="37"/>
                </a:lnTo>
                <a:lnTo>
                  <a:pt x="618" y="37"/>
                </a:lnTo>
                <a:lnTo>
                  <a:pt x="635" y="45"/>
                </a:lnTo>
                <a:lnTo>
                  <a:pt x="670" y="66"/>
                </a:lnTo>
                <a:lnTo>
                  <a:pt x="697" y="87"/>
                </a:lnTo>
                <a:lnTo>
                  <a:pt x="704" y="100"/>
                </a:lnTo>
                <a:lnTo>
                  <a:pt x="712" y="142"/>
                </a:lnTo>
                <a:lnTo>
                  <a:pt x="721" y="148"/>
                </a:lnTo>
                <a:lnTo>
                  <a:pt x="721" y="156"/>
                </a:lnTo>
                <a:lnTo>
                  <a:pt x="731" y="163"/>
                </a:lnTo>
                <a:lnTo>
                  <a:pt x="739" y="169"/>
                </a:lnTo>
                <a:lnTo>
                  <a:pt x="731" y="177"/>
                </a:lnTo>
                <a:lnTo>
                  <a:pt x="739" y="211"/>
                </a:lnTo>
                <a:lnTo>
                  <a:pt x="748" y="232"/>
                </a:lnTo>
                <a:lnTo>
                  <a:pt x="748" y="248"/>
                </a:lnTo>
                <a:lnTo>
                  <a:pt x="766" y="253"/>
                </a:lnTo>
                <a:lnTo>
                  <a:pt x="773" y="275"/>
                </a:lnTo>
                <a:lnTo>
                  <a:pt x="790" y="280"/>
                </a:lnTo>
                <a:lnTo>
                  <a:pt x="790" y="288"/>
                </a:lnTo>
                <a:lnTo>
                  <a:pt x="808" y="301"/>
                </a:lnTo>
                <a:lnTo>
                  <a:pt x="817" y="301"/>
                </a:lnTo>
                <a:lnTo>
                  <a:pt x="827" y="315"/>
                </a:lnTo>
                <a:lnTo>
                  <a:pt x="827" y="317"/>
                </a:lnTo>
                <a:lnTo>
                  <a:pt x="171" y="315"/>
                </a:lnTo>
                <a:lnTo>
                  <a:pt x="171" y="206"/>
                </a:lnTo>
                <a:lnTo>
                  <a:pt x="0" y="202"/>
                </a:lnTo>
                <a:close/>
              </a:path>
            </a:pathLst>
          </a:cu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66" name="Freeform 46"/>
          <p:cNvSpPr>
            <a:spLocks/>
          </p:cNvSpPr>
          <p:nvPr/>
        </p:nvSpPr>
        <p:spPr bwMode="auto">
          <a:xfrm>
            <a:off x="3709988" y="2857500"/>
            <a:ext cx="1123950" cy="508000"/>
          </a:xfrm>
          <a:custGeom>
            <a:avLst/>
            <a:gdLst>
              <a:gd name="T0" fmla="*/ 2147483647 w 708"/>
              <a:gd name="T1" fmla="*/ 2147483647 h 320"/>
              <a:gd name="T2" fmla="*/ 2147483647 w 708"/>
              <a:gd name="T3" fmla="*/ 2147483647 h 320"/>
              <a:gd name="T4" fmla="*/ 2147483647 w 708"/>
              <a:gd name="T5" fmla="*/ 2147483647 h 320"/>
              <a:gd name="T6" fmla="*/ 2147483647 w 708"/>
              <a:gd name="T7" fmla="*/ 2147483647 h 320"/>
              <a:gd name="T8" fmla="*/ 2147483647 w 708"/>
              <a:gd name="T9" fmla="*/ 2147483647 h 320"/>
              <a:gd name="T10" fmla="*/ 2147483647 w 708"/>
              <a:gd name="T11" fmla="*/ 2147483647 h 320"/>
              <a:gd name="T12" fmla="*/ 2147483647 w 708"/>
              <a:gd name="T13" fmla="*/ 2147483647 h 320"/>
              <a:gd name="T14" fmla="*/ 2147483647 w 708"/>
              <a:gd name="T15" fmla="*/ 2147483647 h 320"/>
              <a:gd name="T16" fmla="*/ 2147483647 w 708"/>
              <a:gd name="T17" fmla="*/ 2147483647 h 320"/>
              <a:gd name="T18" fmla="*/ 2147483647 w 708"/>
              <a:gd name="T19" fmla="*/ 2147483647 h 320"/>
              <a:gd name="T20" fmla="*/ 2147483647 w 708"/>
              <a:gd name="T21" fmla="*/ 2147483647 h 320"/>
              <a:gd name="T22" fmla="*/ 0 w 708"/>
              <a:gd name="T23" fmla="*/ 2147483647 h 320"/>
              <a:gd name="T24" fmla="*/ 0 w 708"/>
              <a:gd name="T25" fmla="*/ 0 h 320"/>
              <a:gd name="T26" fmla="*/ 2147483647 w 708"/>
              <a:gd name="T27" fmla="*/ 2147483647 h 32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708"/>
              <a:gd name="T43" fmla="*/ 0 h 320"/>
              <a:gd name="T44" fmla="*/ 708 w 708"/>
              <a:gd name="T45" fmla="*/ 320 h 32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708" h="320">
                <a:moveTo>
                  <a:pt x="656" y="2"/>
                </a:moveTo>
                <a:lnTo>
                  <a:pt x="666" y="9"/>
                </a:lnTo>
                <a:lnTo>
                  <a:pt x="673" y="9"/>
                </a:lnTo>
                <a:lnTo>
                  <a:pt x="690" y="15"/>
                </a:lnTo>
                <a:lnTo>
                  <a:pt x="673" y="29"/>
                </a:lnTo>
                <a:lnTo>
                  <a:pt x="673" y="44"/>
                </a:lnTo>
                <a:lnTo>
                  <a:pt x="666" y="50"/>
                </a:lnTo>
                <a:lnTo>
                  <a:pt x="666" y="57"/>
                </a:lnTo>
                <a:lnTo>
                  <a:pt x="690" y="71"/>
                </a:lnTo>
                <a:lnTo>
                  <a:pt x="698" y="71"/>
                </a:lnTo>
                <a:lnTo>
                  <a:pt x="708" y="320"/>
                </a:lnTo>
                <a:lnTo>
                  <a:pt x="0" y="320"/>
                </a:lnTo>
                <a:lnTo>
                  <a:pt x="0" y="0"/>
                </a:lnTo>
                <a:lnTo>
                  <a:pt x="656" y="2"/>
                </a:lnTo>
                <a:close/>
              </a:path>
            </a:pathLst>
          </a:cu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7" name="Freeform 47"/>
          <p:cNvSpPr>
            <a:spLocks/>
          </p:cNvSpPr>
          <p:nvPr/>
        </p:nvSpPr>
        <p:spPr bwMode="auto">
          <a:xfrm>
            <a:off x="3506788" y="3365500"/>
            <a:ext cx="1366837" cy="560388"/>
          </a:xfrm>
          <a:custGeom>
            <a:avLst/>
            <a:gdLst>
              <a:gd name="T0" fmla="*/ 0 w 861"/>
              <a:gd name="T1" fmla="*/ 2147483647 h 353"/>
              <a:gd name="T2" fmla="*/ 0 w 861"/>
              <a:gd name="T3" fmla="*/ 0 h 353"/>
              <a:gd name="T4" fmla="*/ 2147483647 w 861"/>
              <a:gd name="T5" fmla="*/ 0 h 353"/>
              <a:gd name="T6" fmla="*/ 2147483647 w 861"/>
              <a:gd name="T7" fmla="*/ 2147483647 h 353"/>
              <a:gd name="T8" fmla="*/ 2147483647 w 861"/>
              <a:gd name="T9" fmla="*/ 2147483647 h 353"/>
              <a:gd name="T10" fmla="*/ 2147483647 w 861"/>
              <a:gd name="T11" fmla="*/ 2147483647 h 353"/>
              <a:gd name="T12" fmla="*/ 2147483647 w 861"/>
              <a:gd name="T13" fmla="*/ 2147483647 h 353"/>
              <a:gd name="T14" fmla="*/ 2147483647 w 861"/>
              <a:gd name="T15" fmla="*/ 2147483647 h 353"/>
              <a:gd name="T16" fmla="*/ 2147483647 w 861"/>
              <a:gd name="T17" fmla="*/ 2147483647 h 353"/>
              <a:gd name="T18" fmla="*/ 2147483647 w 861"/>
              <a:gd name="T19" fmla="*/ 2147483647 h 353"/>
              <a:gd name="T20" fmla="*/ 2147483647 w 861"/>
              <a:gd name="T21" fmla="*/ 2147483647 h 353"/>
              <a:gd name="T22" fmla="*/ 2147483647 w 861"/>
              <a:gd name="T23" fmla="*/ 2147483647 h 353"/>
              <a:gd name="T24" fmla="*/ 2147483647 w 861"/>
              <a:gd name="T25" fmla="*/ 2147483647 h 353"/>
              <a:gd name="T26" fmla="*/ 2147483647 w 861"/>
              <a:gd name="T27" fmla="*/ 2147483647 h 353"/>
              <a:gd name="T28" fmla="*/ 2147483647 w 861"/>
              <a:gd name="T29" fmla="*/ 2147483647 h 353"/>
              <a:gd name="T30" fmla="*/ 2147483647 w 861"/>
              <a:gd name="T31" fmla="*/ 2147483647 h 353"/>
              <a:gd name="T32" fmla="*/ 2147483647 w 861"/>
              <a:gd name="T33" fmla="*/ 2147483647 h 353"/>
              <a:gd name="T34" fmla="*/ 2147483647 w 861"/>
              <a:gd name="T35" fmla="*/ 2147483647 h 353"/>
              <a:gd name="T36" fmla="*/ 2147483647 w 861"/>
              <a:gd name="T37" fmla="*/ 2147483647 h 353"/>
              <a:gd name="T38" fmla="*/ 2147483647 w 861"/>
              <a:gd name="T39" fmla="*/ 2147483647 h 353"/>
              <a:gd name="T40" fmla="*/ 2147483647 w 861"/>
              <a:gd name="T41" fmla="*/ 2147483647 h 353"/>
              <a:gd name="T42" fmla="*/ 2147483647 w 861"/>
              <a:gd name="T43" fmla="*/ 2147483647 h 353"/>
              <a:gd name="T44" fmla="*/ 2147483647 w 861"/>
              <a:gd name="T45" fmla="*/ 2147483647 h 353"/>
              <a:gd name="T46" fmla="*/ 2147483647 w 861"/>
              <a:gd name="T47" fmla="*/ 2147483647 h 353"/>
              <a:gd name="T48" fmla="*/ 2147483647 w 861"/>
              <a:gd name="T49" fmla="*/ 2147483647 h 353"/>
              <a:gd name="T50" fmla="*/ 2147483647 w 861"/>
              <a:gd name="T51" fmla="*/ 2147483647 h 353"/>
              <a:gd name="T52" fmla="*/ 2147483647 w 861"/>
              <a:gd name="T53" fmla="*/ 2147483647 h 353"/>
              <a:gd name="T54" fmla="*/ 2147483647 w 861"/>
              <a:gd name="T55" fmla="*/ 2147483647 h 353"/>
              <a:gd name="T56" fmla="*/ 2147483647 w 861"/>
              <a:gd name="T57" fmla="*/ 2147483647 h 353"/>
              <a:gd name="T58" fmla="*/ 2147483647 w 861"/>
              <a:gd name="T59" fmla="*/ 2147483647 h 353"/>
              <a:gd name="T60" fmla="*/ 2147483647 w 861"/>
              <a:gd name="T61" fmla="*/ 2147483647 h 353"/>
              <a:gd name="T62" fmla="*/ 2147483647 w 861"/>
              <a:gd name="T63" fmla="*/ 2147483647 h 353"/>
              <a:gd name="T64" fmla="*/ 2147483647 w 861"/>
              <a:gd name="T65" fmla="*/ 2147483647 h 353"/>
              <a:gd name="T66" fmla="*/ 2147483647 w 861"/>
              <a:gd name="T67" fmla="*/ 2147483647 h 353"/>
              <a:gd name="T68" fmla="*/ 2147483647 w 861"/>
              <a:gd name="T69" fmla="*/ 2147483647 h 353"/>
              <a:gd name="T70" fmla="*/ 2147483647 w 861"/>
              <a:gd name="T71" fmla="*/ 2147483647 h 353"/>
              <a:gd name="T72" fmla="*/ 2147483647 w 861"/>
              <a:gd name="T73" fmla="*/ 2147483647 h 353"/>
              <a:gd name="T74" fmla="*/ 2147483647 w 861"/>
              <a:gd name="T75" fmla="*/ 2147483647 h 353"/>
              <a:gd name="T76" fmla="*/ 2147483647 w 861"/>
              <a:gd name="T77" fmla="*/ 2147483647 h 353"/>
              <a:gd name="T78" fmla="*/ 2147483647 w 861"/>
              <a:gd name="T79" fmla="*/ 2147483647 h 353"/>
              <a:gd name="T80" fmla="*/ 2147483647 w 861"/>
              <a:gd name="T81" fmla="*/ 2147483647 h 353"/>
              <a:gd name="T82" fmla="*/ 2147483647 w 861"/>
              <a:gd name="T83" fmla="*/ 2147483647 h 353"/>
              <a:gd name="T84" fmla="*/ 2147483647 w 861"/>
              <a:gd name="T85" fmla="*/ 2147483647 h 353"/>
              <a:gd name="T86" fmla="*/ 2147483647 w 861"/>
              <a:gd name="T87" fmla="*/ 2147483647 h 353"/>
              <a:gd name="T88" fmla="*/ 2147483647 w 861"/>
              <a:gd name="T89" fmla="*/ 2147483647 h 353"/>
              <a:gd name="T90" fmla="*/ 0 w 861"/>
              <a:gd name="T91" fmla="*/ 2147483647 h 353"/>
              <a:gd name="T92" fmla="*/ 0 w 861"/>
              <a:gd name="T93" fmla="*/ 2147483647 h 353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861"/>
              <a:gd name="T142" fmla="*/ 0 h 353"/>
              <a:gd name="T143" fmla="*/ 861 w 861"/>
              <a:gd name="T144" fmla="*/ 353 h 353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861" h="353">
                <a:moveTo>
                  <a:pt x="0" y="40"/>
                </a:moveTo>
                <a:lnTo>
                  <a:pt x="0" y="0"/>
                </a:lnTo>
                <a:lnTo>
                  <a:pt x="836" y="0"/>
                </a:lnTo>
                <a:lnTo>
                  <a:pt x="836" y="19"/>
                </a:lnTo>
                <a:lnTo>
                  <a:pt x="845" y="56"/>
                </a:lnTo>
                <a:lnTo>
                  <a:pt x="861" y="103"/>
                </a:lnTo>
                <a:lnTo>
                  <a:pt x="861" y="347"/>
                </a:lnTo>
                <a:lnTo>
                  <a:pt x="811" y="334"/>
                </a:lnTo>
                <a:lnTo>
                  <a:pt x="792" y="347"/>
                </a:lnTo>
                <a:lnTo>
                  <a:pt x="784" y="347"/>
                </a:lnTo>
                <a:lnTo>
                  <a:pt x="767" y="334"/>
                </a:lnTo>
                <a:lnTo>
                  <a:pt x="732" y="334"/>
                </a:lnTo>
                <a:lnTo>
                  <a:pt x="715" y="347"/>
                </a:lnTo>
                <a:lnTo>
                  <a:pt x="698" y="347"/>
                </a:lnTo>
                <a:lnTo>
                  <a:pt x="688" y="353"/>
                </a:lnTo>
                <a:lnTo>
                  <a:pt x="673" y="339"/>
                </a:lnTo>
                <a:lnTo>
                  <a:pt x="663" y="339"/>
                </a:lnTo>
                <a:lnTo>
                  <a:pt x="663" y="334"/>
                </a:lnTo>
                <a:lnTo>
                  <a:pt x="636" y="334"/>
                </a:lnTo>
                <a:lnTo>
                  <a:pt x="636" y="326"/>
                </a:lnTo>
                <a:lnTo>
                  <a:pt x="629" y="318"/>
                </a:lnTo>
                <a:lnTo>
                  <a:pt x="611" y="339"/>
                </a:lnTo>
                <a:lnTo>
                  <a:pt x="594" y="347"/>
                </a:lnTo>
                <a:lnTo>
                  <a:pt x="594" y="334"/>
                </a:lnTo>
                <a:lnTo>
                  <a:pt x="577" y="339"/>
                </a:lnTo>
                <a:lnTo>
                  <a:pt x="569" y="326"/>
                </a:lnTo>
                <a:lnTo>
                  <a:pt x="560" y="318"/>
                </a:lnTo>
                <a:lnTo>
                  <a:pt x="550" y="326"/>
                </a:lnTo>
                <a:lnTo>
                  <a:pt x="542" y="326"/>
                </a:lnTo>
                <a:lnTo>
                  <a:pt x="535" y="334"/>
                </a:lnTo>
                <a:lnTo>
                  <a:pt x="491" y="305"/>
                </a:lnTo>
                <a:lnTo>
                  <a:pt x="483" y="305"/>
                </a:lnTo>
                <a:lnTo>
                  <a:pt x="473" y="299"/>
                </a:lnTo>
                <a:lnTo>
                  <a:pt x="448" y="326"/>
                </a:lnTo>
                <a:lnTo>
                  <a:pt x="439" y="312"/>
                </a:lnTo>
                <a:lnTo>
                  <a:pt x="397" y="312"/>
                </a:lnTo>
                <a:lnTo>
                  <a:pt x="387" y="299"/>
                </a:lnTo>
                <a:lnTo>
                  <a:pt x="377" y="299"/>
                </a:lnTo>
                <a:lnTo>
                  <a:pt x="370" y="286"/>
                </a:lnTo>
                <a:lnTo>
                  <a:pt x="362" y="278"/>
                </a:lnTo>
                <a:lnTo>
                  <a:pt x="352" y="291"/>
                </a:lnTo>
                <a:lnTo>
                  <a:pt x="352" y="286"/>
                </a:lnTo>
                <a:lnTo>
                  <a:pt x="335" y="291"/>
                </a:lnTo>
                <a:lnTo>
                  <a:pt x="310" y="263"/>
                </a:lnTo>
                <a:lnTo>
                  <a:pt x="310" y="42"/>
                </a:lnTo>
                <a:lnTo>
                  <a:pt x="0" y="42"/>
                </a:lnTo>
                <a:lnTo>
                  <a:pt x="0" y="40"/>
                </a:lnTo>
                <a:close/>
              </a:path>
            </a:pathLst>
          </a:cu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68" name="Freeform 48"/>
          <p:cNvSpPr>
            <a:spLocks/>
          </p:cNvSpPr>
          <p:nvPr/>
        </p:nvSpPr>
        <p:spPr bwMode="auto">
          <a:xfrm>
            <a:off x="2917825" y="3429000"/>
            <a:ext cx="2135188" cy="1787525"/>
          </a:xfrm>
          <a:custGeom>
            <a:avLst/>
            <a:gdLst>
              <a:gd name="T0" fmla="*/ 2147483647 w 1345"/>
              <a:gd name="T1" fmla="*/ 2147483647 h 1126"/>
              <a:gd name="T2" fmla="*/ 2147483647 w 1345"/>
              <a:gd name="T3" fmla="*/ 2147483647 h 1126"/>
              <a:gd name="T4" fmla="*/ 2147483647 w 1345"/>
              <a:gd name="T5" fmla="*/ 2147483647 h 1126"/>
              <a:gd name="T6" fmla="*/ 2147483647 w 1345"/>
              <a:gd name="T7" fmla="*/ 2147483647 h 1126"/>
              <a:gd name="T8" fmla="*/ 2147483647 w 1345"/>
              <a:gd name="T9" fmla="*/ 2147483647 h 1126"/>
              <a:gd name="T10" fmla="*/ 2147483647 w 1345"/>
              <a:gd name="T11" fmla="*/ 2147483647 h 1126"/>
              <a:gd name="T12" fmla="*/ 2147483647 w 1345"/>
              <a:gd name="T13" fmla="*/ 2147483647 h 1126"/>
              <a:gd name="T14" fmla="*/ 2147483647 w 1345"/>
              <a:gd name="T15" fmla="*/ 2147483647 h 1126"/>
              <a:gd name="T16" fmla="*/ 2147483647 w 1345"/>
              <a:gd name="T17" fmla="*/ 2147483647 h 1126"/>
              <a:gd name="T18" fmla="*/ 2147483647 w 1345"/>
              <a:gd name="T19" fmla="*/ 2147483647 h 1126"/>
              <a:gd name="T20" fmla="*/ 2147483647 w 1345"/>
              <a:gd name="T21" fmla="*/ 2147483647 h 1126"/>
              <a:gd name="T22" fmla="*/ 2147483647 w 1345"/>
              <a:gd name="T23" fmla="*/ 2147483647 h 1126"/>
              <a:gd name="T24" fmla="*/ 2147483647 w 1345"/>
              <a:gd name="T25" fmla="*/ 2147483647 h 1126"/>
              <a:gd name="T26" fmla="*/ 2147483647 w 1345"/>
              <a:gd name="T27" fmla="*/ 2147483647 h 1126"/>
              <a:gd name="T28" fmla="*/ 2147483647 w 1345"/>
              <a:gd name="T29" fmla="*/ 2147483647 h 1126"/>
              <a:gd name="T30" fmla="*/ 2147483647 w 1345"/>
              <a:gd name="T31" fmla="*/ 2147483647 h 1126"/>
              <a:gd name="T32" fmla="*/ 2147483647 w 1345"/>
              <a:gd name="T33" fmla="*/ 2147483647 h 1126"/>
              <a:gd name="T34" fmla="*/ 2147483647 w 1345"/>
              <a:gd name="T35" fmla="*/ 2147483647 h 1126"/>
              <a:gd name="T36" fmla="*/ 2147483647 w 1345"/>
              <a:gd name="T37" fmla="*/ 2147483647 h 1126"/>
              <a:gd name="T38" fmla="*/ 2147483647 w 1345"/>
              <a:gd name="T39" fmla="*/ 2147483647 h 1126"/>
              <a:gd name="T40" fmla="*/ 2147483647 w 1345"/>
              <a:gd name="T41" fmla="*/ 2147483647 h 1126"/>
              <a:gd name="T42" fmla="*/ 2147483647 w 1345"/>
              <a:gd name="T43" fmla="*/ 2147483647 h 1126"/>
              <a:gd name="T44" fmla="*/ 2147483647 w 1345"/>
              <a:gd name="T45" fmla="*/ 2147483647 h 1126"/>
              <a:gd name="T46" fmla="*/ 2147483647 w 1345"/>
              <a:gd name="T47" fmla="*/ 2147483647 h 1126"/>
              <a:gd name="T48" fmla="*/ 2147483647 w 1345"/>
              <a:gd name="T49" fmla="*/ 2147483647 h 1126"/>
              <a:gd name="T50" fmla="*/ 2147483647 w 1345"/>
              <a:gd name="T51" fmla="*/ 2147483647 h 1126"/>
              <a:gd name="T52" fmla="*/ 2147483647 w 1345"/>
              <a:gd name="T53" fmla="*/ 2147483647 h 1126"/>
              <a:gd name="T54" fmla="*/ 2147483647 w 1345"/>
              <a:gd name="T55" fmla="*/ 2147483647 h 1126"/>
              <a:gd name="T56" fmla="*/ 2147483647 w 1345"/>
              <a:gd name="T57" fmla="*/ 2147483647 h 1126"/>
              <a:gd name="T58" fmla="*/ 2147483647 w 1345"/>
              <a:gd name="T59" fmla="*/ 2147483647 h 1126"/>
              <a:gd name="T60" fmla="*/ 2147483647 w 1345"/>
              <a:gd name="T61" fmla="*/ 2147483647 h 1126"/>
              <a:gd name="T62" fmla="*/ 2147483647 w 1345"/>
              <a:gd name="T63" fmla="*/ 2147483647 h 1126"/>
              <a:gd name="T64" fmla="*/ 2147483647 w 1345"/>
              <a:gd name="T65" fmla="*/ 2147483647 h 1126"/>
              <a:gd name="T66" fmla="*/ 2147483647 w 1345"/>
              <a:gd name="T67" fmla="*/ 2147483647 h 1126"/>
              <a:gd name="T68" fmla="*/ 2147483647 w 1345"/>
              <a:gd name="T69" fmla="*/ 2147483647 h 1126"/>
              <a:gd name="T70" fmla="*/ 2147483647 w 1345"/>
              <a:gd name="T71" fmla="*/ 2147483647 h 1126"/>
              <a:gd name="T72" fmla="*/ 2147483647 w 1345"/>
              <a:gd name="T73" fmla="*/ 2147483647 h 1126"/>
              <a:gd name="T74" fmla="*/ 2147483647 w 1345"/>
              <a:gd name="T75" fmla="*/ 2147483647 h 1126"/>
              <a:gd name="T76" fmla="*/ 2147483647 w 1345"/>
              <a:gd name="T77" fmla="*/ 2147483647 h 1126"/>
              <a:gd name="T78" fmla="*/ 2147483647 w 1345"/>
              <a:gd name="T79" fmla="*/ 2147483647 h 1126"/>
              <a:gd name="T80" fmla="*/ 2147483647 w 1345"/>
              <a:gd name="T81" fmla="*/ 2147483647 h 1126"/>
              <a:gd name="T82" fmla="*/ 2147483647 w 1345"/>
              <a:gd name="T83" fmla="*/ 2147483647 h 1126"/>
              <a:gd name="T84" fmla="*/ 2147483647 w 1345"/>
              <a:gd name="T85" fmla="*/ 2147483647 h 1126"/>
              <a:gd name="T86" fmla="*/ 2147483647 w 1345"/>
              <a:gd name="T87" fmla="*/ 2147483647 h 1126"/>
              <a:gd name="T88" fmla="*/ 2147483647 w 1345"/>
              <a:gd name="T89" fmla="*/ 2147483647 h 1126"/>
              <a:gd name="T90" fmla="*/ 2147483647 w 1345"/>
              <a:gd name="T91" fmla="*/ 2147483647 h 1126"/>
              <a:gd name="T92" fmla="*/ 2147483647 w 1345"/>
              <a:gd name="T93" fmla="*/ 2147483647 h 1126"/>
              <a:gd name="T94" fmla="*/ 2147483647 w 1345"/>
              <a:gd name="T95" fmla="*/ 2147483647 h 1126"/>
              <a:gd name="T96" fmla="*/ 2147483647 w 1345"/>
              <a:gd name="T97" fmla="*/ 2147483647 h 1126"/>
              <a:gd name="T98" fmla="*/ 2147483647 w 1345"/>
              <a:gd name="T99" fmla="*/ 2147483647 h 1126"/>
              <a:gd name="T100" fmla="*/ 2147483647 w 1345"/>
              <a:gd name="T101" fmla="*/ 2147483647 h 1126"/>
              <a:gd name="T102" fmla="*/ 2147483647 w 1345"/>
              <a:gd name="T103" fmla="*/ 2147483647 h 1126"/>
              <a:gd name="T104" fmla="*/ 2147483647 w 1345"/>
              <a:gd name="T105" fmla="*/ 2147483647 h 1126"/>
              <a:gd name="T106" fmla="*/ 2147483647 w 1345"/>
              <a:gd name="T107" fmla="*/ 2147483647 h 1126"/>
              <a:gd name="T108" fmla="*/ 2147483647 w 1345"/>
              <a:gd name="T109" fmla="*/ 2147483647 h 112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1345"/>
              <a:gd name="T166" fmla="*/ 0 h 1126"/>
              <a:gd name="T167" fmla="*/ 1345 w 1345"/>
              <a:gd name="T168" fmla="*/ 1126 h 112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1345" h="1126">
                <a:moveTo>
                  <a:pt x="1283" y="355"/>
                </a:moveTo>
                <a:lnTo>
                  <a:pt x="1283" y="474"/>
                </a:lnTo>
                <a:lnTo>
                  <a:pt x="1303" y="493"/>
                </a:lnTo>
                <a:lnTo>
                  <a:pt x="1310" y="514"/>
                </a:lnTo>
                <a:lnTo>
                  <a:pt x="1320" y="543"/>
                </a:lnTo>
                <a:lnTo>
                  <a:pt x="1328" y="570"/>
                </a:lnTo>
                <a:lnTo>
                  <a:pt x="1345" y="598"/>
                </a:lnTo>
                <a:lnTo>
                  <a:pt x="1345" y="604"/>
                </a:lnTo>
                <a:lnTo>
                  <a:pt x="1335" y="633"/>
                </a:lnTo>
                <a:lnTo>
                  <a:pt x="1328" y="646"/>
                </a:lnTo>
                <a:lnTo>
                  <a:pt x="1335" y="681"/>
                </a:lnTo>
                <a:lnTo>
                  <a:pt x="1335" y="694"/>
                </a:lnTo>
                <a:lnTo>
                  <a:pt x="1328" y="710"/>
                </a:lnTo>
                <a:lnTo>
                  <a:pt x="1310" y="715"/>
                </a:lnTo>
                <a:lnTo>
                  <a:pt x="1310" y="733"/>
                </a:lnTo>
                <a:lnTo>
                  <a:pt x="1276" y="750"/>
                </a:lnTo>
                <a:lnTo>
                  <a:pt x="1268" y="757"/>
                </a:lnTo>
                <a:lnTo>
                  <a:pt x="1258" y="757"/>
                </a:lnTo>
                <a:lnTo>
                  <a:pt x="1258" y="729"/>
                </a:lnTo>
                <a:lnTo>
                  <a:pt x="1251" y="723"/>
                </a:lnTo>
                <a:lnTo>
                  <a:pt x="1224" y="750"/>
                </a:lnTo>
                <a:lnTo>
                  <a:pt x="1207" y="750"/>
                </a:lnTo>
                <a:lnTo>
                  <a:pt x="1197" y="777"/>
                </a:lnTo>
                <a:lnTo>
                  <a:pt x="1224" y="784"/>
                </a:lnTo>
                <a:lnTo>
                  <a:pt x="1224" y="800"/>
                </a:lnTo>
                <a:lnTo>
                  <a:pt x="1232" y="800"/>
                </a:lnTo>
                <a:lnTo>
                  <a:pt x="1241" y="805"/>
                </a:lnTo>
                <a:lnTo>
                  <a:pt x="1224" y="813"/>
                </a:lnTo>
                <a:lnTo>
                  <a:pt x="1216" y="819"/>
                </a:lnTo>
                <a:lnTo>
                  <a:pt x="1197" y="819"/>
                </a:lnTo>
                <a:lnTo>
                  <a:pt x="1172" y="826"/>
                </a:lnTo>
                <a:lnTo>
                  <a:pt x="1165" y="834"/>
                </a:lnTo>
                <a:lnTo>
                  <a:pt x="1120" y="842"/>
                </a:lnTo>
                <a:lnTo>
                  <a:pt x="1103" y="853"/>
                </a:lnTo>
                <a:lnTo>
                  <a:pt x="1095" y="869"/>
                </a:lnTo>
                <a:lnTo>
                  <a:pt x="1086" y="848"/>
                </a:lnTo>
                <a:lnTo>
                  <a:pt x="1078" y="848"/>
                </a:lnTo>
                <a:lnTo>
                  <a:pt x="1059" y="842"/>
                </a:lnTo>
                <a:lnTo>
                  <a:pt x="1044" y="861"/>
                </a:lnTo>
                <a:lnTo>
                  <a:pt x="1059" y="876"/>
                </a:lnTo>
                <a:lnTo>
                  <a:pt x="1059" y="882"/>
                </a:lnTo>
                <a:lnTo>
                  <a:pt x="1034" y="876"/>
                </a:lnTo>
                <a:lnTo>
                  <a:pt x="1026" y="882"/>
                </a:lnTo>
                <a:lnTo>
                  <a:pt x="1026" y="903"/>
                </a:lnTo>
                <a:lnTo>
                  <a:pt x="1000" y="903"/>
                </a:lnTo>
                <a:lnTo>
                  <a:pt x="992" y="917"/>
                </a:lnTo>
                <a:lnTo>
                  <a:pt x="992" y="924"/>
                </a:lnTo>
                <a:lnTo>
                  <a:pt x="1007" y="924"/>
                </a:lnTo>
                <a:lnTo>
                  <a:pt x="1019" y="932"/>
                </a:lnTo>
                <a:lnTo>
                  <a:pt x="1000" y="943"/>
                </a:lnTo>
                <a:lnTo>
                  <a:pt x="982" y="938"/>
                </a:lnTo>
                <a:lnTo>
                  <a:pt x="975" y="932"/>
                </a:lnTo>
                <a:lnTo>
                  <a:pt x="965" y="932"/>
                </a:lnTo>
                <a:lnTo>
                  <a:pt x="957" y="938"/>
                </a:lnTo>
                <a:lnTo>
                  <a:pt x="957" y="943"/>
                </a:lnTo>
                <a:lnTo>
                  <a:pt x="975" y="951"/>
                </a:lnTo>
                <a:lnTo>
                  <a:pt x="975" y="959"/>
                </a:lnTo>
                <a:lnTo>
                  <a:pt x="982" y="959"/>
                </a:lnTo>
                <a:lnTo>
                  <a:pt x="992" y="966"/>
                </a:lnTo>
                <a:lnTo>
                  <a:pt x="982" y="993"/>
                </a:lnTo>
                <a:lnTo>
                  <a:pt x="965" y="972"/>
                </a:lnTo>
                <a:lnTo>
                  <a:pt x="957" y="972"/>
                </a:lnTo>
                <a:lnTo>
                  <a:pt x="957" y="986"/>
                </a:lnTo>
                <a:lnTo>
                  <a:pt x="948" y="986"/>
                </a:lnTo>
                <a:lnTo>
                  <a:pt x="940" y="1001"/>
                </a:lnTo>
                <a:lnTo>
                  <a:pt x="940" y="1009"/>
                </a:lnTo>
                <a:lnTo>
                  <a:pt x="957" y="1014"/>
                </a:lnTo>
                <a:lnTo>
                  <a:pt x="957" y="1078"/>
                </a:lnTo>
                <a:lnTo>
                  <a:pt x="965" y="1078"/>
                </a:lnTo>
                <a:lnTo>
                  <a:pt x="965" y="1091"/>
                </a:lnTo>
                <a:lnTo>
                  <a:pt x="975" y="1091"/>
                </a:lnTo>
                <a:lnTo>
                  <a:pt x="982" y="1099"/>
                </a:lnTo>
                <a:lnTo>
                  <a:pt x="982" y="1110"/>
                </a:lnTo>
                <a:lnTo>
                  <a:pt x="992" y="1118"/>
                </a:lnTo>
                <a:lnTo>
                  <a:pt x="982" y="1126"/>
                </a:lnTo>
                <a:lnTo>
                  <a:pt x="965" y="1118"/>
                </a:lnTo>
                <a:lnTo>
                  <a:pt x="957" y="1118"/>
                </a:lnTo>
                <a:lnTo>
                  <a:pt x="948" y="1110"/>
                </a:lnTo>
                <a:lnTo>
                  <a:pt x="921" y="1110"/>
                </a:lnTo>
                <a:lnTo>
                  <a:pt x="906" y="1118"/>
                </a:lnTo>
                <a:lnTo>
                  <a:pt x="862" y="1099"/>
                </a:lnTo>
                <a:lnTo>
                  <a:pt x="844" y="1099"/>
                </a:lnTo>
                <a:lnTo>
                  <a:pt x="837" y="1091"/>
                </a:lnTo>
                <a:lnTo>
                  <a:pt x="829" y="1091"/>
                </a:lnTo>
                <a:lnTo>
                  <a:pt x="819" y="1083"/>
                </a:lnTo>
                <a:lnTo>
                  <a:pt x="783" y="1078"/>
                </a:lnTo>
                <a:lnTo>
                  <a:pt x="775" y="1049"/>
                </a:lnTo>
                <a:lnTo>
                  <a:pt x="758" y="1020"/>
                </a:lnTo>
                <a:lnTo>
                  <a:pt x="743" y="972"/>
                </a:lnTo>
                <a:lnTo>
                  <a:pt x="743" y="943"/>
                </a:lnTo>
                <a:lnTo>
                  <a:pt x="733" y="924"/>
                </a:lnTo>
                <a:lnTo>
                  <a:pt x="658" y="865"/>
                </a:lnTo>
                <a:lnTo>
                  <a:pt x="637" y="834"/>
                </a:lnTo>
                <a:lnTo>
                  <a:pt x="637" y="819"/>
                </a:lnTo>
                <a:lnTo>
                  <a:pt x="629" y="800"/>
                </a:lnTo>
                <a:lnTo>
                  <a:pt x="551" y="736"/>
                </a:lnTo>
                <a:lnTo>
                  <a:pt x="543" y="744"/>
                </a:lnTo>
                <a:lnTo>
                  <a:pt x="509" y="736"/>
                </a:lnTo>
                <a:lnTo>
                  <a:pt x="482" y="744"/>
                </a:lnTo>
                <a:lnTo>
                  <a:pt x="474" y="744"/>
                </a:lnTo>
                <a:lnTo>
                  <a:pt x="474" y="736"/>
                </a:lnTo>
                <a:lnTo>
                  <a:pt x="466" y="729"/>
                </a:lnTo>
                <a:lnTo>
                  <a:pt x="457" y="729"/>
                </a:lnTo>
                <a:lnTo>
                  <a:pt x="440" y="736"/>
                </a:lnTo>
                <a:lnTo>
                  <a:pt x="432" y="736"/>
                </a:lnTo>
                <a:lnTo>
                  <a:pt x="422" y="750"/>
                </a:lnTo>
                <a:lnTo>
                  <a:pt x="413" y="750"/>
                </a:lnTo>
                <a:lnTo>
                  <a:pt x="405" y="771"/>
                </a:lnTo>
                <a:lnTo>
                  <a:pt x="388" y="792"/>
                </a:lnTo>
                <a:lnTo>
                  <a:pt x="388" y="805"/>
                </a:lnTo>
                <a:lnTo>
                  <a:pt x="361" y="819"/>
                </a:lnTo>
                <a:lnTo>
                  <a:pt x="302" y="800"/>
                </a:lnTo>
                <a:lnTo>
                  <a:pt x="257" y="765"/>
                </a:lnTo>
                <a:lnTo>
                  <a:pt x="229" y="757"/>
                </a:lnTo>
                <a:lnTo>
                  <a:pt x="208" y="757"/>
                </a:lnTo>
                <a:lnTo>
                  <a:pt x="181" y="750"/>
                </a:lnTo>
                <a:lnTo>
                  <a:pt x="146" y="614"/>
                </a:lnTo>
                <a:lnTo>
                  <a:pt x="108" y="581"/>
                </a:lnTo>
                <a:lnTo>
                  <a:pt x="64" y="550"/>
                </a:lnTo>
                <a:lnTo>
                  <a:pt x="69" y="550"/>
                </a:lnTo>
                <a:lnTo>
                  <a:pt x="25" y="514"/>
                </a:lnTo>
                <a:lnTo>
                  <a:pt x="0" y="479"/>
                </a:lnTo>
                <a:lnTo>
                  <a:pt x="371" y="479"/>
                </a:lnTo>
                <a:lnTo>
                  <a:pt x="371" y="0"/>
                </a:lnTo>
                <a:lnTo>
                  <a:pt x="371" y="2"/>
                </a:lnTo>
                <a:lnTo>
                  <a:pt x="681" y="2"/>
                </a:lnTo>
                <a:lnTo>
                  <a:pt x="681" y="223"/>
                </a:lnTo>
                <a:lnTo>
                  <a:pt x="706" y="251"/>
                </a:lnTo>
                <a:lnTo>
                  <a:pt x="723" y="246"/>
                </a:lnTo>
                <a:lnTo>
                  <a:pt x="723" y="251"/>
                </a:lnTo>
                <a:lnTo>
                  <a:pt x="733" y="238"/>
                </a:lnTo>
                <a:lnTo>
                  <a:pt x="741" y="246"/>
                </a:lnTo>
                <a:lnTo>
                  <a:pt x="748" y="259"/>
                </a:lnTo>
                <a:lnTo>
                  <a:pt x="758" y="259"/>
                </a:lnTo>
                <a:lnTo>
                  <a:pt x="768" y="272"/>
                </a:lnTo>
                <a:lnTo>
                  <a:pt x="810" y="272"/>
                </a:lnTo>
                <a:lnTo>
                  <a:pt x="819" y="286"/>
                </a:lnTo>
                <a:lnTo>
                  <a:pt x="844" y="259"/>
                </a:lnTo>
                <a:lnTo>
                  <a:pt x="854" y="265"/>
                </a:lnTo>
                <a:lnTo>
                  <a:pt x="862" y="265"/>
                </a:lnTo>
                <a:lnTo>
                  <a:pt x="906" y="294"/>
                </a:lnTo>
                <a:lnTo>
                  <a:pt x="913" y="286"/>
                </a:lnTo>
                <a:lnTo>
                  <a:pt x="921" y="286"/>
                </a:lnTo>
                <a:lnTo>
                  <a:pt x="931" y="278"/>
                </a:lnTo>
                <a:lnTo>
                  <a:pt x="940" y="286"/>
                </a:lnTo>
                <a:lnTo>
                  <a:pt x="948" y="299"/>
                </a:lnTo>
                <a:lnTo>
                  <a:pt x="965" y="294"/>
                </a:lnTo>
                <a:lnTo>
                  <a:pt x="965" y="307"/>
                </a:lnTo>
                <a:lnTo>
                  <a:pt x="982" y="299"/>
                </a:lnTo>
                <a:lnTo>
                  <a:pt x="1000" y="278"/>
                </a:lnTo>
                <a:lnTo>
                  <a:pt x="1007" y="286"/>
                </a:lnTo>
                <a:lnTo>
                  <a:pt x="1007" y="294"/>
                </a:lnTo>
                <a:lnTo>
                  <a:pt x="1034" y="294"/>
                </a:lnTo>
                <a:lnTo>
                  <a:pt x="1034" y="299"/>
                </a:lnTo>
                <a:lnTo>
                  <a:pt x="1044" y="299"/>
                </a:lnTo>
                <a:lnTo>
                  <a:pt x="1059" y="313"/>
                </a:lnTo>
                <a:lnTo>
                  <a:pt x="1069" y="307"/>
                </a:lnTo>
                <a:lnTo>
                  <a:pt x="1086" y="307"/>
                </a:lnTo>
                <a:lnTo>
                  <a:pt x="1103" y="294"/>
                </a:lnTo>
                <a:lnTo>
                  <a:pt x="1138" y="294"/>
                </a:lnTo>
                <a:lnTo>
                  <a:pt x="1155" y="307"/>
                </a:lnTo>
                <a:lnTo>
                  <a:pt x="1163" y="307"/>
                </a:lnTo>
                <a:lnTo>
                  <a:pt x="1182" y="294"/>
                </a:lnTo>
                <a:lnTo>
                  <a:pt x="1232" y="307"/>
                </a:lnTo>
                <a:lnTo>
                  <a:pt x="1249" y="326"/>
                </a:lnTo>
                <a:lnTo>
                  <a:pt x="1283" y="326"/>
                </a:lnTo>
                <a:lnTo>
                  <a:pt x="1283" y="355"/>
                </a:lnTo>
                <a:close/>
              </a:path>
            </a:pathLst>
          </a:cu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69" name="Freeform 49"/>
          <p:cNvSpPr>
            <a:spLocks/>
          </p:cNvSpPr>
          <p:nvPr/>
        </p:nvSpPr>
        <p:spPr bwMode="auto">
          <a:xfrm>
            <a:off x="4392613" y="1347788"/>
            <a:ext cx="930275" cy="903287"/>
          </a:xfrm>
          <a:custGeom>
            <a:avLst/>
            <a:gdLst>
              <a:gd name="T0" fmla="*/ 0 w 586"/>
              <a:gd name="T1" fmla="*/ 2147483647 h 569"/>
              <a:gd name="T2" fmla="*/ 2147483647 w 586"/>
              <a:gd name="T3" fmla="*/ 2147483647 h 569"/>
              <a:gd name="T4" fmla="*/ 2147483647 w 586"/>
              <a:gd name="T5" fmla="*/ 2147483647 h 569"/>
              <a:gd name="T6" fmla="*/ 2147483647 w 586"/>
              <a:gd name="T7" fmla="*/ 2147483647 h 569"/>
              <a:gd name="T8" fmla="*/ 2147483647 w 586"/>
              <a:gd name="T9" fmla="*/ 2147483647 h 569"/>
              <a:gd name="T10" fmla="*/ 2147483647 w 586"/>
              <a:gd name="T11" fmla="*/ 2147483647 h 569"/>
              <a:gd name="T12" fmla="*/ 2147483647 w 586"/>
              <a:gd name="T13" fmla="*/ 2147483647 h 569"/>
              <a:gd name="T14" fmla="*/ 2147483647 w 586"/>
              <a:gd name="T15" fmla="*/ 2147483647 h 569"/>
              <a:gd name="T16" fmla="*/ 2147483647 w 586"/>
              <a:gd name="T17" fmla="*/ 2147483647 h 569"/>
              <a:gd name="T18" fmla="*/ 2147483647 w 586"/>
              <a:gd name="T19" fmla="*/ 2147483647 h 569"/>
              <a:gd name="T20" fmla="*/ 2147483647 w 586"/>
              <a:gd name="T21" fmla="*/ 2147483647 h 569"/>
              <a:gd name="T22" fmla="*/ 2147483647 w 586"/>
              <a:gd name="T23" fmla="*/ 2147483647 h 569"/>
              <a:gd name="T24" fmla="*/ 2147483647 w 586"/>
              <a:gd name="T25" fmla="*/ 2147483647 h 569"/>
              <a:gd name="T26" fmla="*/ 2147483647 w 586"/>
              <a:gd name="T27" fmla="*/ 2147483647 h 569"/>
              <a:gd name="T28" fmla="*/ 2147483647 w 586"/>
              <a:gd name="T29" fmla="*/ 2147483647 h 569"/>
              <a:gd name="T30" fmla="*/ 2147483647 w 586"/>
              <a:gd name="T31" fmla="*/ 2147483647 h 569"/>
              <a:gd name="T32" fmla="*/ 2147483647 w 586"/>
              <a:gd name="T33" fmla="*/ 2147483647 h 569"/>
              <a:gd name="T34" fmla="*/ 2147483647 w 586"/>
              <a:gd name="T35" fmla="*/ 2147483647 h 569"/>
              <a:gd name="T36" fmla="*/ 2147483647 w 586"/>
              <a:gd name="T37" fmla="*/ 2147483647 h 569"/>
              <a:gd name="T38" fmla="*/ 2147483647 w 586"/>
              <a:gd name="T39" fmla="*/ 2147483647 h 569"/>
              <a:gd name="T40" fmla="*/ 2147483647 w 586"/>
              <a:gd name="T41" fmla="*/ 2147483647 h 569"/>
              <a:gd name="T42" fmla="*/ 2147483647 w 586"/>
              <a:gd name="T43" fmla="*/ 2147483647 h 569"/>
              <a:gd name="T44" fmla="*/ 2147483647 w 586"/>
              <a:gd name="T45" fmla="*/ 2147483647 h 569"/>
              <a:gd name="T46" fmla="*/ 2147483647 w 586"/>
              <a:gd name="T47" fmla="*/ 2147483647 h 569"/>
              <a:gd name="T48" fmla="*/ 2147483647 w 586"/>
              <a:gd name="T49" fmla="*/ 2147483647 h 569"/>
              <a:gd name="T50" fmla="*/ 2147483647 w 586"/>
              <a:gd name="T51" fmla="*/ 2147483647 h 569"/>
              <a:gd name="T52" fmla="*/ 2147483647 w 586"/>
              <a:gd name="T53" fmla="*/ 2147483647 h 569"/>
              <a:gd name="T54" fmla="*/ 2147483647 w 586"/>
              <a:gd name="T55" fmla="*/ 2147483647 h 569"/>
              <a:gd name="T56" fmla="*/ 2147483647 w 586"/>
              <a:gd name="T57" fmla="*/ 2147483647 h 569"/>
              <a:gd name="T58" fmla="*/ 2147483647 w 586"/>
              <a:gd name="T59" fmla="*/ 2147483647 h 569"/>
              <a:gd name="T60" fmla="*/ 2147483647 w 586"/>
              <a:gd name="T61" fmla="*/ 2147483647 h 569"/>
              <a:gd name="T62" fmla="*/ 2147483647 w 586"/>
              <a:gd name="T63" fmla="*/ 2147483647 h 569"/>
              <a:gd name="T64" fmla="*/ 2147483647 w 586"/>
              <a:gd name="T65" fmla="*/ 2147483647 h 569"/>
              <a:gd name="T66" fmla="*/ 2147483647 w 586"/>
              <a:gd name="T67" fmla="*/ 2147483647 h 569"/>
              <a:gd name="T68" fmla="*/ 2147483647 w 586"/>
              <a:gd name="T69" fmla="*/ 2147483647 h 569"/>
              <a:gd name="T70" fmla="*/ 2147483647 w 586"/>
              <a:gd name="T71" fmla="*/ 2147483647 h 569"/>
              <a:gd name="T72" fmla="*/ 2147483647 w 586"/>
              <a:gd name="T73" fmla="*/ 2147483647 h 569"/>
              <a:gd name="T74" fmla="*/ 2147483647 w 586"/>
              <a:gd name="T75" fmla="*/ 2147483647 h 569"/>
              <a:gd name="T76" fmla="*/ 2147483647 w 586"/>
              <a:gd name="T77" fmla="*/ 2147483647 h 569"/>
              <a:gd name="T78" fmla="*/ 2147483647 w 586"/>
              <a:gd name="T79" fmla="*/ 2147483647 h 569"/>
              <a:gd name="T80" fmla="*/ 2147483647 w 586"/>
              <a:gd name="T81" fmla="*/ 2147483647 h 569"/>
              <a:gd name="T82" fmla="*/ 2147483647 w 586"/>
              <a:gd name="T83" fmla="*/ 2147483647 h 569"/>
              <a:gd name="T84" fmla="*/ 2147483647 w 586"/>
              <a:gd name="T85" fmla="*/ 2147483647 h 569"/>
              <a:gd name="T86" fmla="*/ 2147483647 w 586"/>
              <a:gd name="T87" fmla="*/ 2147483647 h 569"/>
              <a:gd name="T88" fmla="*/ 2147483647 w 586"/>
              <a:gd name="T89" fmla="*/ 2147483647 h 569"/>
              <a:gd name="T90" fmla="*/ 2147483647 w 586"/>
              <a:gd name="T91" fmla="*/ 0 h 569"/>
              <a:gd name="T92" fmla="*/ 0 w 586"/>
              <a:gd name="T93" fmla="*/ 2147483647 h 569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586"/>
              <a:gd name="T142" fmla="*/ 0 h 569"/>
              <a:gd name="T143" fmla="*/ 586 w 586"/>
              <a:gd name="T144" fmla="*/ 569 h 569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586" h="569">
                <a:moveTo>
                  <a:pt x="0" y="2"/>
                </a:moveTo>
                <a:lnTo>
                  <a:pt x="34" y="341"/>
                </a:lnTo>
                <a:lnTo>
                  <a:pt x="34" y="349"/>
                </a:lnTo>
                <a:lnTo>
                  <a:pt x="9" y="368"/>
                </a:lnTo>
                <a:lnTo>
                  <a:pt x="26" y="389"/>
                </a:lnTo>
                <a:lnTo>
                  <a:pt x="34" y="376"/>
                </a:lnTo>
                <a:lnTo>
                  <a:pt x="44" y="403"/>
                </a:lnTo>
                <a:lnTo>
                  <a:pt x="61" y="403"/>
                </a:lnTo>
                <a:lnTo>
                  <a:pt x="86" y="410"/>
                </a:lnTo>
                <a:lnTo>
                  <a:pt x="86" y="569"/>
                </a:lnTo>
                <a:lnTo>
                  <a:pt x="259" y="569"/>
                </a:lnTo>
                <a:lnTo>
                  <a:pt x="542" y="558"/>
                </a:lnTo>
                <a:lnTo>
                  <a:pt x="542" y="542"/>
                </a:lnTo>
                <a:lnTo>
                  <a:pt x="517" y="521"/>
                </a:lnTo>
                <a:lnTo>
                  <a:pt x="483" y="502"/>
                </a:lnTo>
                <a:lnTo>
                  <a:pt x="473" y="479"/>
                </a:lnTo>
                <a:lnTo>
                  <a:pt x="431" y="460"/>
                </a:lnTo>
                <a:lnTo>
                  <a:pt x="422" y="418"/>
                </a:lnTo>
                <a:lnTo>
                  <a:pt x="397" y="410"/>
                </a:lnTo>
                <a:lnTo>
                  <a:pt x="379" y="403"/>
                </a:lnTo>
                <a:lnTo>
                  <a:pt x="387" y="376"/>
                </a:lnTo>
                <a:lnTo>
                  <a:pt x="379" y="341"/>
                </a:lnTo>
                <a:lnTo>
                  <a:pt x="397" y="320"/>
                </a:lnTo>
                <a:lnTo>
                  <a:pt x="387" y="307"/>
                </a:lnTo>
                <a:lnTo>
                  <a:pt x="404" y="299"/>
                </a:lnTo>
                <a:lnTo>
                  <a:pt x="431" y="286"/>
                </a:lnTo>
                <a:lnTo>
                  <a:pt x="412" y="209"/>
                </a:lnTo>
                <a:lnTo>
                  <a:pt x="535" y="132"/>
                </a:lnTo>
                <a:lnTo>
                  <a:pt x="586" y="88"/>
                </a:lnTo>
                <a:lnTo>
                  <a:pt x="573" y="77"/>
                </a:lnTo>
                <a:lnTo>
                  <a:pt x="535" y="92"/>
                </a:lnTo>
                <a:lnTo>
                  <a:pt x="496" y="77"/>
                </a:lnTo>
                <a:lnTo>
                  <a:pt x="464" y="92"/>
                </a:lnTo>
                <a:lnTo>
                  <a:pt x="439" y="92"/>
                </a:lnTo>
                <a:lnTo>
                  <a:pt x="387" y="77"/>
                </a:lnTo>
                <a:lnTo>
                  <a:pt x="387" y="67"/>
                </a:lnTo>
                <a:lnTo>
                  <a:pt x="370" y="67"/>
                </a:lnTo>
                <a:lnTo>
                  <a:pt x="353" y="92"/>
                </a:lnTo>
                <a:lnTo>
                  <a:pt x="335" y="69"/>
                </a:lnTo>
                <a:lnTo>
                  <a:pt x="293" y="57"/>
                </a:lnTo>
                <a:lnTo>
                  <a:pt x="266" y="63"/>
                </a:lnTo>
                <a:lnTo>
                  <a:pt x="239" y="42"/>
                </a:lnTo>
                <a:lnTo>
                  <a:pt x="228" y="38"/>
                </a:lnTo>
                <a:lnTo>
                  <a:pt x="197" y="15"/>
                </a:lnTo>
                <a:lnTo>
                  <a:pt x="180" y="21"/>
                </a:lnTo>
                <a:lnTo>
                  <a:pt x="149" y="0"/>
                </a:lnTo>
                <a:lnTo>
                  <a:pt x="0" y="2"/>
                </a:lnTo>
                <a:close/>
              </a:path>
            </a:pathLst>
          </a:cu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70" name="Freeform 50"/>
          <p:cNvSpPr>
            <a:spLocks/>
          </p:cNvSpPr>
          <p:nvPr/>
        </p:nvSpPr>
        <p:spPr bwMode="auto">
          <a:xfrm>
            <a:off x="4502150" y="2233613"/>
            <a:ext cx="892175" cy="511175"/>
          </a:xfrm>
          <a:custGeom>
            <a:avLst/>
            <a:gdLst>
              <a:gd name="T0" fmla="*/ 2147483647 w 562"/>
              <a:gd name="T1" fmla="*/ 0 h 322"/>
              <a:gd name="T2" fmla="*/ 2147483647 w 562"/>
              <a:gd name="T3" fmla="*/ 2147483647 h 322"/>
              <a:gd name="T4" fmla="*/ 2147483647 w 562"/>
              <a:gd name="T5" fmla="*/ 2147483647 h 322"/>
              <a:gd name="T6" fmla="*/ 2147483647 w 562"/>
              <a:gd name="T7" fmla="*/ 2147483647 h 322"/>
              <a:gd name="T8" fmla="*/ 2147483647 w 562"/>
              <a:gd name="T9" fmla="*/ 2147483647 h 322"/>
              <a:gd name="T10" fmla="*/ 2147483647 w 562"/>
              <a:gd name="T11" fmla="*/ 2147483647 h 322"/>
              <a:gd name="T12" fmla="*/ 2147483647 w 562"/>
              <a:gd name="T13" fmla="*/ 2147483647 h 322"/>
              <a:gd name="T14" fmla="*/ 2147483647 w 562"/>
              <a:gd name="T15" fmla="*/ 2147483647 h 322"/>
              <a:gd name="T16" fmla="*/ 2147483647 w 562"/>
              <a:gd name="T17" fmla="*/ 2147483647 h 322"/>
              <a:gd name="T18" fmla="*/ 2147483647 w 562"/>
              <a:gd name="T19" fmla="*/ 2147483647 h 322"/>
              <a:gd name="T20" fmla="*/ 2147483647 w 562"/>
              <a:gd name="T21" fmla="*/ 2147483647 h 322"/>
              <a:gd name="T22" fmla="*/ 2147483647 w 562"/>
              <a:gd name="T23" fmla="*/ 2147483647 h 322"/>
              <a:gd name="T24" fmla="*/ 2147483647 w 562"/>
              <a:gd name="T25" fmla="*/ 2147483647 h 322"/>
              <a:gd name="T26" fmla="*/ 2147483647 w 562"/>
              <a:gd name="T27" fmla="*/ 2147483647 h 322"/>
              <a:gd name="T28" fmla="*/ 2147483647 w 562"/>
              <a:gd name="T29" fmla="*/ 2147483647 h 322"/>
              <a:gd name="T30" fmla="*/ 2147483647 w 562"/>
              <a:gd name="T31" fmla="*/ 2147483647 h 322"/>
              <a:gd name="T32" fmla="*/ 2147483647 w 562"/>
              <a:gd name="T33" fmla="*/ 2147483647 h 322"/>
              <a:gd name="T34" fmla="*/ 2147483647 w 562"/>
              <a:gd name="T35" fmla="*/ 2147483647 h 322"/>
              <a:gd name="T36" fmla="*/ 2147483647 w 562"/>
              <a:gd name="T37" fmla="*/ 2147483647 h 322"/>
              <a:gd name="T38" fmla="*/ 2147483647 w 562"/>
              <a:gd name="T39" fmla="*/ 2147483647 h 322"/>
              <a:gd name="T40" fmla="*/ 2147483647 w 562"/>
              <a:gd name="T41" fmla="*/ 2147483647 h 322"/>
              <a:gd name="T42" fmla="*/ 2147483647 w 562"/>
              <a:gd name="T43" fmla="*/ 2147483647 h 322"/>
              <a:gd name="T44" fmla="*/ 2147483647 w 562"/>
              <a:gd name="T45" fmla="*/ 2147483647 h 322"/>
              <a:gd name="T46" fmla="*/ 2147483647 w 562"/>
              <a:gd name="T47" fmla="*/ 2147483647 h 322"/>
              <a:gd name="T48" fmla="*/ 2147483647 w 562"/>
              <a:gd name="T49" fmla="*/ 2147483647 h 322"/>
              <a:gd name="T50" fmla="*/ 2147483647 w 562"/>
              <a:gd name="T51" fmla="*/ 2147483647 h 322"/>
              <a:gd name="T52" fmla="*/ 2147483647 w 562"/>
              <a:gd name="T53" fmla="*/ 2147483647 h 322"/>
              <a:gd name="T54" fmla="*/ 2147483647 w 562"/>
              <a:gd name="T55" fmla="*/ 2147483647 h 322"/>
              <a:gd name="T56" fmla="*/ 2147483647 w 562"/>
              <a:gd name="T57" fmla="*/ 2147483647 h 322"/>
              <a:gd name="T58" fmla="*/ 2147483647 w 562"/>
              <a:gd name="T59" fmla="*/ 2147483647 h 322"/>
              <a:gd name="T60" fmla="*/ 2147483647 w 562"/>
              <a:gd name="T61" fmla="*/ 2147483647 h 322"/>
              <a:gd name="T62" fmla="*/ 2147483647 w 562"/>
              <a:gd name="T63" fmla="*/ 2147483647 h 322"/>
              <a:gd name="T64" fmla="*/ 0 w 562"/>
              <a:gd name="T65" fmla="*/ 2147483647 h 322"/>
              <a:gd name="T66" fmla="*/ 0 w 562"/>
              <a:gd name="T67" fmla="*/ 2147483647 h 322"/>
              <a:gd name="T68" fmla="*/ 2147483647 w 562"/>
              <a:gd name="T69" fmla="*/ 2147483647 h 322"/>
              <a:gd name="T70" fmla="*/ 2147483647 w 562"/>
              <a:gd name="T71" fmla="*/ 2147483647 h 322"/>
              <a:gd name="T72" fmla="*/ 2147483647 w 562"/>
              <a:gd name="T73" fmla="*/ 0 h 32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562"/>
              <a:gd name="T112" fmla="*/ 0 h 322"/>
              <a:gd name="T113" fmla="*/ 562 w 562"/>
              <a:gd name="T114" fmla="*/ 322 h 322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562" h="322">
                <a:moveTo>
                  <a:pt x="473" y="0"/>
                </a:moveTo>
                <a:lnTo>
                  <a:pt x="539" y="107"/>
                </a:lnTo>
                <a:lnTo>
                  <a:pt x="562" y="165"/>
                </a:lnTo>
                <a:lnTo>
                  <a:pt x="544" y="178"/>
                </a:lnTo>
                <a:lnTo>
                  <a:pt x="552" y="192"/>
                </a:lnTo>
                <a:lnTo>
                  <a:pt x="552" y="199"/>
                </a:lnTo>
                <a:lnTo>
                  <a:pt x="535" y="213"/>
                </a:lnTo>
                <a:lnTo>
                  <a:pt x="512" y="213"/>
                </a:lnTo>
                <a:lnTo>
                  <a:pt x="500" y="234"/>
                </a:lnTo>
                <a:lnTo>
                  <a:pt x="517" y="255"/>
                </a:lnTo>
                <a:lnTo>
                  <a:pt x="527" y="276"/>
                </a:lnTo>
                <a:lnTo>
                  <a:pt x="527" y="297"/>
                </a:lnTo>
                <a:lnTo>
                  <a:pt x="510" y="297"/>
                </a:lnTo>
                <a:lnTo>
                  <a:pt x="491" y="303"/>
                </a:lnTo>
                <a:lnTo>
                  <a:pt x="491" y="322"/>
                </a:lnTo>
                <a:lnTo>
                  <a:pt x="448" y="303"/>
                </a:lnTo>
                <a:lnTo>
                  <a:pt x="78" y="310"/>
                </a:lnTo>
                <a:lnTo>
                  <a:pt x="69" y="289"/>
                </a:lnTo>
                <a:lnTo>
                  <a:pt x="61" y="255"/>
                </a:lnTo>
                <a:lnTo>
                  <a:pt x="69" y="247"/>
                </a:lnTo>
                <a:lnTo>
                  <a:pt x="61" y="241"/>
                </a:lnTo>
                <a:lnTo>
                  <a:pt x="51" y="234"/>
                </a:lnTo>
                <a:lnTo>
                  <a:pt x="51" y="226"/>
                </a:lnTo>
                <a:lnTo>
                  <a:pt x="42" y="220"/>
                </a:lnTo>
                <a:lnTo>
                  <a:pt x="34" y="178"/>
                </a:lnTo>
                <a:lnTo>
                  <a:pt x="27" y="165"/>
                </a:lnTo>
                <a:lnTo>
                  <a:pt x="17" y="123"/>
                </a:lnTo>
                <a:lnTo>
                  <a:pt x="27" y="130"/>
                </a:lnTo>
                <a:lnTo>
                  <a:pt x="17" y="101"/>
                </a:lnTo>
                <a:lnTo>
                  <a:pt x="17" y="67"/>
                </a:lnTo>
                <a:lnTo>
                  <a:pt x="9" y="67"/>
                </a:lnTo>
                <a:lnTo>
                  <a:pt x="9" y="48"/>
                </a:lnTo>
                <a:lnTo>
                  <a:pt x="0" y="48"/>
                </a:lnTo>
                <a:lnTo>
                  <a:pt x="0" y="32"/>
                </a:lnTo>
                <a:lnTo>
                  <a:pt x="17" y="11"/>
                </a:lnTo>
                <a:lnTo>
                  <a:pt x="190" y="11"/>
                </a:lnTo>
                <a:lnTo>
                  <a:pt x="473" y="0"/>
                </a:lnTo>
                <a:close/>
              </a:path>
            </a:pathLst>
          </a:custGeom>
          <a:solidFill>
            <a:srgbClr val="99CC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71" name="Freeform 51"/>
          <p:cNvSpPr>
            <a:spLocks/>
          </p:cNvSpPr>
          <p:nvPr/>
        </p:nvSpPr>
        <p:spPr bwMode="auto">
          <a:xfrm>
            <a:off x="4625975" y="2714625"/>
            <a:ext cx="1093788" cy="727075"/>
          </a:xfrm>
          <a:custGeom>
            <a:avLst/>
            <a:gdLst>
              <a:gd name="T0" fmla="*/ 2147483647 w 689"/>
              <a:gd name="T1" fmla="*/ 2147483647 h 458"/>
              <a:gd name="T2" fmla="*/ 2147483647 w 689"/>
              <a:gd name="T3" fmla="*/ 2147483647 h 458"/>
              <a:gd name="T4" fmla="*/ 2147483647 w 689"/>
              <a:gd name="T5" fmla="*/ 2147483647 h 458"/>
              <a:gd name="T6" fmla="*/ 2147483647 w 689"/>
              <a:gd name="T7" fmla="*/ 2147483647 h 458"/>
              <a:gd name="T8" fmla="*/ 2147483647 w 689"/>
              <a:gd name="T9" fmla="*/ 2147483647 h 458"/>
              <a:gd name="T10" fmla="*/ 2147483647 w 689"/>
              <a:gd name="T11" fmla="*/ 2147483647 h 458"/>
              <a:gd name="T12" fmla="*/ 2147483647 w 689"/>
              <a:gd name="T13" fmla="*/ 2147483647 h 458"/>
              <a:gd name="T14" fmla="*/ 2147483647 w 689"/>
              <a:gd name="T15" fmla="*/ 2147483647 h 458"/>
              <a:gd name="T16" fmla="*/ 2147483647 w 689"/>
              <a:gd name="T17" fmla="*/ 2147483647 h 458"/>
              <a:gd name="T18" fmla="*/ 2147483647 w 689"/>
              <a:gd name="T19" fmla="*/ 2147483647 h 458"/>
              <a:gd name="T20" fmla="*/ 2147483647 w 689"/>
              <a:gd name="T21" fmla="*/ 2147483647 h 458"/>
              <a:gd name="T22" fmla="*/ 2147483647 w 689"/>
              <a:gd name="T23" fmla="*/ 2147483647 h 458"/>
              <a:gd name="T24" fmla="*/ 2147483647 w 689"/>
              <a:gd name="T25" fmla="*/ 2147483647 h 458"/>
              <a:gd name="T26" fmla="*/ 2147483647 w 689"/>
              <a:gd name="T27" fmla="*/ 2147483647 h 458"/>
              <a:gd name="T28" fmla="*/ 2147483647 w 689"/>
              <a:gd name="T29" fmla="*/ 2147483647 h 458"/>
              <a:gd name="T30" fmla="*/ 2147483647 w 689"/>
              <a:gd name="T31" fmla="*/ 2147483647 h 458"/>
              <a:gd name="T32" fmla="*/ 2147483647 w 689"/>
              <a:gd name="T33" fmla="*/ 2147483647 h 458"/>
              <a:gd name="T34" fmla="*/ 2147483647 w 689"/>
              <a:gd name="T35" fmla="*/ 2147483647 h 458"/>
              <a:gd name="T36" fmla="*/ 2147483647 w 689"/>
              <a:gd name="T37" fmla="*/ 2147483647 h 458"/>
              <a:gd name="T38" fmla="*/ 2147483647 w 689"/>
              <a:gd name="T39" fmla="*/ 2147483647 h 458"/>
              <a:gd name="T40" fmla="*/ 2147483647 w 689"/>
              <a:gd name="T41" fmla="*/ 2147483647 h 458"/>
              <a:gd name="T42" fmla="*/ 2147483647 w 689"/>
              <a:gd name="T43" fmla="*/ 2147483647 h 458"/>
              <a:gd name="T44" fmla="*/ 2147483647 w 689"/>
              <a:gd name="T45" fmla="*/ 2147483647 h 458"/>
              <a:gd name="T46" fmla="*/ 2147483647 w 689"/>
              <a:gd name="T47" fmla="*/ 2147483647 h 458"/>
              <a:gd name="T48" fmla="*/ 2147483647 w 689"/>
              <a:gd name="T49" fmla="*/ 2147483647 h 458"/>
              <a:gd name="T50" fmla="*/ 2147483647 w 689"/>
              <a:gd name="T51" fmla="*/ 2147483647 h 458"/>
              <a:gd name="T52" fmla="*/ 2147483647 w 689"/>
              <a:gd name="T53" fmla="*/ 2147483647 h 458"/>
              <a:gd name="T54" fmla="*/ 2147483647 w 689"/>
              <a:gd name="T55" fmla="*/ 2147483647 h 458"/>
              <a:gd name="T56" fmla="*/ 2147483647 w 689"/>
              <a:gd name="T57" fmla="*/ 2147483647 h 458"/>
              <a:gd name="T58" fmla="*/ 2147483647 w 689"/>
              <a:gd name="T59" fmla="*/ 2147483647 h 458"/>
              <a:gd name="T60" fmla="*/ 2147483647 w 689"/>
              <a:gd name="T61" fmla="*/ 2147483647 h 458"/>
              <a:gd name="T62" fmla="*/ 2147483647 w 689"/>
              <a:gd name="T63" fmla="*/ 2147483647 h 458"/>
              <a:gd name="T64" fmla="*/ 2147483647 w 689"/>
              <a:gd name="T65" fmla="*/ 2147483647 h 458"/>
              <a:gd name="T66" fmla="*/ 2147483647 w 689"/>
              <a:gd name="T67" fmla="*/ 2147483647 h 458"/>
              <a:gd name="T68" fmla="*/ 2147483647 w 689"/>
              <a:gd name="T69" fmla="*/ 2147483647 h 458"/>
              <a:gd name="T70" fmla="*/ 2147483647 w 689"/>
              <a:gd name="T71" fmla="*/ 2147483647 h 458"/>
              <a:gd name="T72" fmla="*/ 0 w 689"/>
              <a:gd name="T73" fmla="*/ 2147483647 h 458"/>
              <a:gd name="T74" fmla="*/ 2147483647 w 689"/>
              <a:gd name="T75" fmla="*/ 0 h 458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689"/>
              <a:gd name="T115" fmla="*/ 0 h 458"/>
              <a:gd name="T116" fmla="*/ 689 w 689"/>
              <a:gd name="T117" fmla="*/ 458 h 458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689" h="458">
                <a:moveTo>
                  <a:pt x="370" y="0"/>
                </a:moveTo>
                <a:lnTo>
                  <a:pt x="413" y="19"/>
                </a:lnTo>
                <a:lnTo>
                  <a:pt x="422" y="23"/>
                </a:lnTo>
                <a:lnTo>
                  <a:pt x="405" y="28"/>
                </a:lnTo>
                <a:lnTo>
                  <a:pt x="397" y="42"/>
                </a:lnTo>
                <a:lnTo>
                  <a:pt x="405" y="55"/>
                </a:lnTo>
                <a:lnTo>
                  <a:pt x="397" y="63"/>
                </a:lnTo>
                <a:lnTo>
                  <a:pt x="405" y="63"/>
                </a:lnTo>
                <a:lnTo>
                  <a:pt x="422" y="84"/>
                </a:lnTo>
                <a:lnTo>
                  <a:pt x="422" y="90"/>
                </a:lnTo>
                <a:lnTo>
                  <a:pt x="430" y="105"/>
                </a:lnTo>
                <a:lnTo>
                  <a:pt x="439" y="105"/>
                </a:lnTo>
                <a:lnTo>
                  <a:pt x="457" y="132"/>
                </a:lnTo>
                <a:lnTo>
                  <a:pt x="484" y="147"/>
                </a:lnTo>
                <a:lnTo>
                  <a:pt x="484" y="161"/>
                </a:lnTo>
                <a:lnTo>
                  <a:pt x="491" y="167"/>
                </a:lnTo>
                <a:lnTo>
                  <a:pt x="491" y="182"/>
                </a:lnTo>
                <a:lnTo>
                  <a:pt x="499" y="195"/>
                </a:lnTo>
                <a:lnTo>
                  <a:pt x="551" y="188"/>
                </a:lnTo>
                <a:lnTo>
                  <a:pt x="568" y="195"/>
                </a:lnTo>
                <a:lnTo>
                  <a:pt x="551" y="209"/>
                </a:lnTo>
                <a:lnTo>
                  <a:pt x="551" y="226"/>
                </a:lnTo>
                <a:lnTo>
                  <a:pt x="543" y="243"/>
                </a:lnTo>
                <a:lnTo>
                  <a:pt x="543" y="257"/>
                </a:lnTo>
                <a:lnTo>
                  <a:pt x="551" y="272"/>
                </a:lnTo>
                <a:lnTo>
                  <a:pt x="578" y="272"/>
                </a:lnTo>
                <a:lnTo>
                  <a:pt x="578" y="278"/>
                </a:lnTo>
                <a:lnTo>
                  <a:pt x="585" y="278"/>
                </a:lnTo>
                <a:lnTo>
                  <a:pt x="602" y="291"/>
                </a:lnTo>
                <a:lnTo>
                  <a:pt x="629" y="299"/>
                </a:lnTo>
                <a:lnTo>
                  <a:pt x="637" y="320"/>
                </a:lnTo>
                <a:lnTo>
                  <a:pt x="637" y="328"/>
                </a:lnTo>
                <a:lnTo>
                  <a:pt x="654" y="362"/>
                </a:lnTo>
                <a:lnTo>
                  <a:pt x="668" y="362"/>
                </a:lnTo>
                <a:lnTo>
                  <a:pt x="672" y="354"/>
                </a:lnTo>
                <a:lnTo>
                  <a:pt x="689" y="381"/>
                </a:lnTo>
                <a:lnTo>
                  <a:pt x="681" y="389"/>
                </a:lnTo>
                <a:lnTo>
                  <a:pt x="672" y="389"/>
                </a:lnTo>
                <a:lnTo>
                  <a:pt x="664" y="404"/>
                </a:lnTo>
                <a:lnTo>
                  <a:pt x="647" y="418"/>
                </a:lnTo>
                <a:lnTo>
                  <a:pt x="654" y="431"/>
                </a:lnTo>
                <a:lnTo>
                  <a:pt x="647" y="444"/>
                </a:lnTo>
                <a:lnTo>
                  <a:pt x="647" y="452"/>
                </a:lnTo>
                <a:lnTo>
                  <a:pt x="568" y="458"/>
                </a:lnTo>
                <a:lnTo>
                  <a:pt x="568" y="452"/>
                </a:lnTo>
                <a:lnTo>
                  <a:pt x="576" y="452"/>
                </a:lnTo>
                <a:lnTo>
                  <a:pt x="576" y="444"/>
                </a:lnTo>
                <a:lnTo>
                  <a:pt x="585" y="444"/>
                </a:lnTo>
                <a:lnTo>
                  <a:pt x="576" y="444"/>
                </a:lnTo>
                <a:lnTo>
                  <a:pt x="585" y="444"/>
                </a:lnTo>
                <a:lnTo>
                  <a:pt x="595" y="437"/>
                </a:lnTo>
                <a:lnTo>
                  <a:pt x="585" y="410"/>
                </a:lnTo>
                <a:lnTo>
                  <a:pt x="131" y="429"/>
                </a:lnTo>
                <a:lnTo>
                  <a:pt x="131" y="410"/>
                </a:lnTo>
                <a:lnTo>
                  <a:pt x="131" y="429"/>
                </a:lnTo>
                <a:lnTo>
                  <a:pt x="131" y="410"/>
                </a:lnTo>
                <a:lnTo>
                  <a:pt x="121" y="161"/>
                </a:lnTo>
                <a:lnTo>
                  <a:pt x="113" y="161"/>
                </a:lnTo>
                <a:lnTo>
                  <a:pt x="89" y="147"/>
                </a:lnTo>
                <a:lnTo>
                  <a:pt x="89" y="140"/>
                </a:lnTo>
                <a:lnTo>
                  <a:pt x="96" y="134"/>
                </a:lnTo>
                <a:lnTo>
                  <a:pt x="96" y="119"/>
                </a:lnTo>
                <a:lnTo>
                  <a:pt x="113" y="105"/>
                </a:lnTo>
                <a:lnTo>
                  <a:pt x="96" y="99"/>
                </a:lnTo>
                <a:lnTo>
                  <a:pt x="89" y="99"/>
                </a:lnTo>
                <a:lnTo>
                  <a:pt x="79" y="92"/>
                </a:lnTo>
                <a:lnTo>
                  <a:pt x="79" y="90"/>
                </a:lnTo>
                <a:lnTo>
                  <a:pt x="69" y="76"/>
                </a:lnTo>
                <a:lnTo>
                  <a:pt x="60" y="76"/>
                </a:lnTo>
                <a:lnTo>
                  <a:pt x="42" y="63"/>
                </a:lnTo>
                <a:lnTo>
                  <a:pt x="42" y="55"/>
                </a:lnTo>
                <a:lnTo>
                  <a:pt x="25" y="50"/>
                </a:lnTo>
                <a:lnTo>
                  <a:pt x="18" y="28"/>
                </a:lnTo>
                <a:lnTo>
                  <a:pt x="0" y="23"/>
                </a:lnTo>
                <a:lnTo>
                  <a:pt x="0" y="7"/>
                </a:lnTo>
                <a:lnTo>
                  <a:pt x="370" y="0"/>
                </a:lnTo>
                <a:close/>
              </a:path>
            </a:pathLst>
          </a:cu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72" name="Freeform 52"/>
          <p:cNvSpPr>
            <a:spLocks/>
          </p:cNvSpPr>
          <p:nvPr/>
        </p:nvSpPr>
        <p:spPr bwMode="auto">
          <a:xfrm>
            <a:off x="4833938" y="3365500"/>
            <a:ext cx="819150" cy="627063"/>
          </a:xfrm>
          <a:custGeom>
            <a:avLst/>
            <a:gdLst>
              <a:gd name="T0" fmla="*/ 0 w 516"/>
              <a:gd name="T1" fmla="*/ 2147483647 h 395"/>
              <a:gd name="T2" fmla="*/ 2147483647 w 516"/>
              <a:gd name="T3" fmla="*/ 0 h 395"/>
              <a:gd name="T4" fmla="*/ 2147483647 w 516"/>
              <a:gd name="T5" fmla="*/ 2147483647 h 395"/>
              <a:gd name="T6" fmla="*/ 2147483647 w 516"/>
              <a:gd name="T7" fmla="*/ 2147483647 h 395"/>
              <a:gd name="T8" fmla="*/ 2147483647 w 516"/>
              <a:gd name="T9" fmla="*/ 2147483647 h 395"/>
              <a:gd name="T10" fmla="*/ 2147483647 w 516"/>
              <a:gd name="T11" fmla="*/ 2147483647 h 395"/>
              <a:gd name="T12" fmla="*/ 2147483647 w 516"/>
              <a:gd name="T13" fmla="*/ 2147483647 h 395"/>
              <a:gd name="T14" fmla="*/ 2147483647 w 516"/>
              <a:gd name="T15" fmla="*/ 2147483647 h 395"/>
              <a:gd name="T16" fmla="*/ 2147483647 w 516"/>
              <a:gd name="T17" fmla="*/ 2147483647 h 395"/>
              <a:gd name="T18" fmla="*/ 2147483647 w 516"/>
              <a:gd name="T19" fmla="*/ 2147483647 h 395"/>
              <a:gd name="T20" fmla="*/ 2147483647 w 516"/>
              <a:gd name="T21" fmla="*/ 2147483647 h 395"/>
              <a:gd name="T22" fmla="*/ 2147483647 w 516"/>
              <a:gd name="T23" fmla="*/ 2147483647 h 395"/>
              <a:gd name="T24" fmla="*/ 2147483647 w 516"/>
              <a:gd name="T25" fmla="*/ 2147483647 h 395"/>
              <a:gd name="T26" fmla="*/ 2147483647 w 516"/>
              <a:gd name="T27" fmla="*/ 2147483647 h 395"/>
              <a:gd name="T28" fmla="*/ 2147483647 w 516"/>
              <a:gd name="T29" fmla="*/ 2147483647 h 395"/>
              <a:gd name="T30" fmla="*/ 2147483647 w 516"/>
              <a:gd name="T31" fmla="*/ 2147483647 h 395"/>
              <a:gd name="T32" fmla="*/ 2147483647 w 516"/>
              <a:gd name="T33" fmla="*/ 2147483647 h 395"/>
              <a:gd name="T34" fmla="*/ 2147483647 w 516"/>
              <a:gd name="T35" fmla="*/ 2147483647 h 395"/>
              <a:gd name="T36" fmla="*/ 2147483647 w 516"/>
              <a:gd name="T37" fmla="*/ 2147483647 h 395"/>
              <a:gd name="T38" fmla="*/ 2147483647 w 516"/>
              <a:gd name="T39" fmla="*/ 2147483647 h 395"/>
              <a:gd name="T40" fmla="*/ 2147483647 w 516"/>
              <a:gd name="T41" fmla="*/ 2147483647 h 395"/>
              <a:gd name="T42" fmla="*/ 2147483647 w 516"/>
              <a:gd name="T43" fmla="*/ 2147483647 h 395"/>
              <a:gd name="T44" fmla="*/ 2147483647 w 516"/>
              <a:gd name="T45" fmla="*/ 2147483647 h 395"/>
              <a:gd name="T46" fmla="*/ 2147483647 w 516"/>
              <a:gd name="T47" fmla="*/ 2147483647 h 395"/>
              <a:gd name="T48" fmla="*/ 2147483647 w 516"/>
              <a:gd name="T49" fmla="*/ 2147483647 h 395"/>
              <a:gd name="T50" fmla="*/ 2147483647 w 516"/>
              <a:gd name="T51" fmla="*/ 2147483647 h 395"/>
              <a:gd name="T52" fmla="*/ 2147483647 w 516"/>
              <a:gd name="T53" fmla="*/ 2147483647 h 395"/>
              <a:gd name="T54" fmla="*/ 2147483647 w 516"/>
              <a:gd name="T55" fmla="*/ 2147483647 h 395"/>
              <a:gd name="T56" fmla="*/ 2147483647 w 516"/>
              <a:gd name="T57" fmla="*/ 2147483647 h 395"/>
              <a:gd name="T58" fmla="*/ 2147483647 w 516"/>
              <a:gd name="T59" fmla="*/ 2147483647 h 395"/>
              <a:gd name="T60" fmla="*/ 2147483647 w 516"/>
              <a:gd name="T61" fmla="*/ 2147483647 h 395"/>
              <a:gd name="T62" fmla="*/ 2147483647 w 516"/>
              <a:gd name="T63" fmla="*/ 2147483647 h 395"/>
              <a:gd name="T64" fmla="*/ 2147483647 w 516"/>
              <a:gd name="T65" fmla="*/ 2147483647 h 395"/>
              <a:gd name="T66" fmla="*/ 2147483647 w 516"/>
              <a:gd name="T67" fmla="*/ 2147483647 h 395"/>
              <a:gd name="T68" fmla="*/ 2147483647 w 516"/>
              <a:gd name="T69" fmla="*/ 2147483647 h 395"/>
              <a:gd name="T70" fmla="*/ 2147483647 w 516"/>
              <a:gd name="T71" fmla="*/ 2147483647 h 395"/>
              <a:gd name="T72" fmla="*/ 2147483647 w 516"/>
              <a:gd name="T73" fmla="*/ 2147483647 h 395"/>
              <a:gd name="T74" fmla="*/ 2147483647 w 516"/>
              <a:gd name="T75" fmla="*/ 2147483647 h 395"/>
              <a:gd name="T76" fmla="*/ 2147483647 w 516"/>
              <a:gd name="T77" fmla="*/ 2147483647 h 395"/>
              <a:gd name="T78" fmla="*/ 2147483647 w 516"/>
              <a:gd name="T79" fmla="*/ 2147483647 h 395"/>
              <a:gd name="T80" fmla="*/ 2147483647 w 516"/>
              <a:gd name="T81" fmla="*/ 2147483647 h 395"/>
              <a:gd name="T82" fmla="*/ 2147483647 w 516"/>
              <a:gd name="T83" fmla="*/ 2147483647 h 395"/>
              <a:gd name="T84" fmla="*/ 2147483647 w 516"/>
              <a:gd name="T85" fmla="*/ 2147483647 h 395"/>
              <a:gd name="T86" fmla="*/ 2147483647 w 516"/>
              <a:gd name="T87" fmla="*/ 2147483647 h 395"/>
              <a:gd name="T88" fmla="*/ 2147483647 w 516"/>
              <a:gd name="T89" fmla="*/ 2147483647 h 395"/>
              <a:gd name="T90" fmla="*/ 2147483647 w 516"/>
              <a:gd name="T91" fmla="*/ 2147483647 h 395"/>
              <a:gd name="T92" fmla="*/ 0 w 516"/>
              <a:gd name="T93" fmla="*/ 2147483647 h 395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516"/>
              <a:gd name="T142" fmla="*/ 0 h 395"/>
              <a:gd name="T143" fmla="*/ 516 w 516"/>
              <a:gd name="T144" fmla="*/ 395 h 395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516" h="395">
                <a:moveTo>
                  <a:pt x="0" y="19"/>
                </a:moveTo>
                <a:lnTo>
                  <a:pt x="454" y="0"/>
                </a:lnTo>
                <a:lnTo>
                  <a:pt x="464" y="27"/>
                </a:lnTo>
                <a:lnTo>
                  <a:pt x="454" y="34"/>
                </a:lnTo>
                <a:lnTo>
                  <a:pt x="445" y="34"/>
                </a:lnTo>
                <a:lnTo>
                  <a:pt x="445" y="42"/>
                </a:lnTo>
                <a:lnTo>
                  <a:pt x="437" y="42"/>
                </a:lnTo>
                <a:lnTo>
                  <a:pt x="437" y="48"/>
                </a:lnTo>
                <a:lnTo>
                  <a:pt x="516" y="42"/>
                </a:lnTo>
                <a:lnTo>
                  <a:pt x="516" y="48"/>
                </a:lnTo>
                <a:lnTo>
                  <a:pt x="506" y="69"/>
                </a:lnTo>
                <a:lnTo>
                  <a:pt x="489" y="77"/>
                </a:lnTo>
                <a:lnTo>
                  <a:pt x="496" y="82"/>
                </a:lnTo>
                <a:lnTo>
                  <a:pt x="506" y="96"/>
                </a:lnTo>
                <a:lnTo>
                  <a:pt x="489" y="90"/>
                </a:lnTo>
                <a:lnTo>
                  <a:pt x="489" y="103"/>
                </a:lnTo>
                <a:lnTo>
                  <a:pt x="471" y="109"/>
                </a:lnTo>
                <a:lnTo>
                  <a:pt x="471" y="125"/>
                </a:lnTo>
                <a:lnTo>
                  <a:pt x="481" y="132"/>
                </a:lnTo>
                <a:lnTo>
                  <a:pt x="481" y="144"/>
                </a:lnTo>
                <a:lnTo>
                  <a:pt x="454" y="167"/>
                </a:lnTo>
                <a:lnTo>
                  <a:pt x="454" y="194"/>
                </a:lnTo>
                <a:lnTo>
                  <a:pt x="437" y="194"/>
                </a:lnTo>
                <a:lnTo>
                  <a:pt x="437" y="207"/>
                </a:lnTo>
                <a:lnTo>
                  <a:pt x="429" y="207"/>
                </a:lnTo>
                <a:lnTo>
                  <a:pt x="429" y="228"/>
                </a:lnTo>
                <a:lnTo>
                  <a:pt x="404" y="242"/>
                </a:lnTo>
                <a:lnTo>
                  <a:pt x="404" y="249"/>
                </a:lnTo>
                <a:lnTo>
                  <a:pt x="412" y="257"/>
                </a:lnTo>
                <a:lnTo>
                  <a:pt x="404" y="263"/>
                </a:lnTo>
                <a:lnTo>
                  <a:pt x="404" y="291"/>
                </a:lnTo>
                <a:lnTo>
                  <a:pt x="385" y="297"/>
                </a:lnTo>
                <a:lnTo>
                  <a:pt x="385" y="318"/>
                </a:lnTo>
                <a:lnTo>
                  <a:pt x="404" y="324"/>
                </a:lnTo>
                <a:lnTo>
                  <a:pt x="404" y="332"/>
                </a:lnTo>
                <a:lnTo>
                  <a:pt x="395" y="339"/>
                </a:lnTo>
                <a:lnTo>
                  <a:pt x="404" y="353"/>
                </a:lnTo>
                <a:lnTo>
                  <a:pt x="404" y="358"/>
                </a:lnTo>
                <a:lnTo>
                  <a:pt x="395" y="358"/>
                </a:lnTo>
                <a:lnTo>
                  <a:pt x="395" y="381"/>
                </a:lnTo>
                <a:lnTo>
                  <a:pt x="76" y="395"/>
                </a:lnTo>
                <a:lnTo>
                  <a:pt x="76" y="366"/>
                </a:lnTo>
                <a:lnTo>
                  <a:pt x="42" y="366"/>
                </a:lnTo>
                <a:lnTo>
                  <a:pt x="25" y="347"/>
                </a:lnTo>
                <a:lnTo>
                  <a:pt x="25" y="103"/>
                </a:lnTo>
                <a:lnTo>
                  <a:pt x="9" y="56"/>
                </a:lnTo>
                <a:lnTo>
                  <a:pt x="0" y="19"/>
                </a:lnTo>
                <a:close/>
              </a:path>
            </a:pathLst>
          </a:cu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73" name="Freeform 53"/>
          <p:cNvSpPr>
            <a:spLocks/>
          </p:cNvSpPr>
          <p:nvPr/>
        </p:nvSpPr>
        <p:spPr bwMode="auto">
          <a:xfrm>
            <a:off x="5357813" y="4597400"/>
            <a:ext cx="36512" cy="19050"/>
          </a:xfrm>
          <a:custGeom>
            <a:avLst/>
            <a:gdLst>
              <a:gd name="T0" fmla="*/ 0 w 23"/>
              <a:gd name="T1" fmla="*/ 2147483647 h 12"/>
              <a:gd name="T2" fmla="*/ 2147483647 w 23"/>
              <a:gd name="T3" fmla="*/ 0 h 12"/>
              <a:gd name="T4" fmla="*/ 2147483647 w 23"/>
              <a:gd name="T5" fmla="*/ 0 h 12"/>
              <a:gd name="T6" fmla="*/ 2147483647 w 23"/>
              <a:gd name="T7" fmla="*/ 2147483647 h 12"/>
              <a:gd name="T8" fmla="*/ 2147483647 w 23"/>
              <a:gd name="T9" fmla="*/ 2147483647 h 12"/>
              <a:gd name="T10" fmla="*/ 2147483647 w 23"/>
              <a:gd name="T11" fmla="*/ 2147483647 h 12"/>
              <a:gd name="T12" fmla="*/ 2147483647 w 23"/>
              <a:gd name="T13" fmla="*/ 2147483647 h 12"/>
              <a:gd name="T14" fmla="*/ 2147483647 w 23"/>
              <a:gd name="T15" fmla="*/ 2147483647 h 12"/>
              <a:gd name="T16" fmla="*/ 0 w 23"/>
              <a:gd name="T17" fmla="*/ 2147483647 h 1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3"/>
              <a:gd name="T28" fmla="*/ 0 h 12"/>
              <a:gd name="T29" fmla="*/ 23 w 23"/>
              <a:gd name="T30" fmla="*/ 12 h 1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3" h="12">
                <a:moveTo>
                  <a:pt x="0" y="4"/>
                </a:moveTo>
                <a:lnTo>
                  <a:pt x="9" y="0"/>
                </a:lnTo>
                <a:lnTo>
                  <a:pt x="17" y="0"/>
                </a:lnTo>
                <a:lnTo>
                  <a:pt x="23" y="4"/>
                </a:lnTo>
                <a:lnTo>
                  <a:pt x="23" y="8"/>
                </a:lnTo>
                <a:lnTo>
                  <a:pt x="17" y="12"/>
                </a:lnTo>
                <a:lnTo>
                  <a:pt x="9" y="12"/>
                </a:lnTo>
                <a:lnTo>
                  <a:pt x="3" y="8"/>
                </a:lnTo>
                <a:lnTo>
                  <a:pt x="0" y="4"/>
                </a:lnTo>
                <a:close/>
              </a:path>
            </a:pathLst>
          </a:custGeom>
          <a:solidFill>
            <a:srgbClr val="99CC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4" name="Freeform 54"/>
          <p:cNvSpPr>
            <a:spLocks/>
          </p:cNvSpPr>
          <p:nvPr/>
        </p:nvSpPr>
        <p:spPr bwMode="auto">
          <a:xfrm>
            <a:off x="5475288" y="4603750"/>
            <a:ext cx="33337" cy="22225"/>
          </a:xfrm>
          <a:custGeom>
            <a:avLst/>
            <a:gdLst>
              <a:gd name="T0" fmla="*/ 0 w 21"/>
              <a:gd name="T1" fmla="*/ 0 h 14"/>
              <a:gd name="T2" fmla="*/ 2147483647 w 21"/>
              <a:gd name="T3" fmla="*/ 0 h 14"/>
              <a:gd name="T4" fmla="*/ 2147483647 w 21"/>
              <a:gd name="T5" fmla="*/ 2147483647 h 14"/>
              <a:gd name="T6" fmla="*/ 2147483647 w 21"/>
              <a:gd name="T7" fmla="*/ 2147483647 h 14"/>
              <a:gd name="T8" fmla="*/ 2147483647 w 21"/>
              <a:gd name="T9" fmla="*/ 2147483647 h 14"/>
              <a:gd name="T10" fmla="*/ 2147483647 w 21"/>
              <a:gd name="T11" fmla="*/ 2147483647 h 14"/>
              <a:gd name="T12" fmla="*/ 0 w 21"/>
              <a:gd name="T13" fmla="*/ 2147483647 h 14"/>
              <a:gd name="T14" fmla="*/ 0 w 21"/>
              <a:gd name="T15" fmla="*/ 0 h 1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1"/>
              <a:gd name="T25" fmla="*/ 0 h 14"/>
              <a:gd name="T26" fmla="*/ 21 w 21"/>
              <a:gd name="T27" fmla="*/ 14 h 1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" h="14">
                <a:moveTo>
                  <a:pt x="0" y="0"/>
                </a:moveTo>
                <a:lnTo>
                  <a:pt x="8" y="0"/>
                </a:lnTo>
                <a:lnTo>
                  <a:pt x="16" y="4"/>
                </a:lnTo>
                <a:lnTo>
                  <a:pt x="21" y="12"/>
                </a:lnTo>
                <a:lnTo>
                  <a:pt x="12" y="14"/>
                </a:lnTo>
                <a:lnTo>
                  <a:pt x="4" y="12"/>
                </a:lnTo>
                <a:lnTo>
                  <a:pt x="0" y="4"/>
                </a:lnTo>
                <a:lnTo>
                  <a:pt x="0" y="0"/>
                </a:lnTo>
                <a:close/>
              </a:path>
            </a:pathLst>
          </a:custGeom>
          <a:solidFill>
            <a:srgbClr val="99CC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5" name="Freeform 55"/>
          <p:cNvSpPr>
            <a:spLocks/>
          </p:cNvSpPr>
          <p:nvPr/>
        </p:nvSpPr>
        <p:spPr bwMode="auto">
          <a:xfrm>
            <a:off x="4954588" y="3970338"/>
            <a:ext cx="931862" cy="652462"/>
          </a:xfrm>
          <a:custGeom>
            <a:avLst/>
            <a:gdLst>
              <a:gd name="T0" fmla="*/ 2147483647 w 587"/>
              <a:gd name="T1" fmla="*/ 2147483647 h 411"/>
              <a:gd name="T2" fmla="*/ 2147483647 w 587"/>
              <a:gd name="T3" fmla="*/ 2147483647 h 411"/>
              <a:gd name="T4" fmla="*/ 2147483647 w 587"/>
              <a:gd name="T5" fmla="*/ 2147483647 h 411"/>
              <a:gd name="T6" fmla="*/ 2147483647 w 587"/>
              <a:gd name="T7" fmla="*/ 2147483647 h 411"/>
              <a:gd name="T8" fmla="*/ 2147483647 w 587"/>
              <a:gd name="T9" fmla="*/ 2147483647 h 411"/>
              <a:gd name="T10" fmla="*/ 2147483647 w 587"/>
              <a:gd name="T11" fmla="*/ 2147483647 h 411"/>
              <a:gd name="T12" fmla="*/ 2147483647 w 587"/>
              <a:gd name="T13" fmla="*/ 2147483647 h 411"/>
              <a:gd name="T14" fmla="*/ 2147483647 w 587"/>
              <a:gd name="T15" fmla="*/ 2147483647 h 411"/>
              <a:gd name="T16" fmla="*/ 2147483647 w 587"/>
              <a:gd name="T17" fmla="*/ 2147483647 h 411"/>
              <a:gd name="T18" fmla="*/ 2147483647 w 587"/>
              <a:gd name="T19" fmla="*/ 2147483647 h 411"/>
              <a:gd name="T20" fmla="*/ 2147483647 w 587"/>
              <a:gd name="T21" fmla="*/ 2147483647 h 411"/>
              <a:gd name="T22" fmla="*/ 2147483647 w 587"/>
              <a:gd name="T23" fmla="*/ 2147483647 h 411"/>
              <a:gd name="T24" fmla="*/ 2147483647 w 587"/>
              <a:gd name="T25" fmla="*/ 2147483647 h 411"/>
              <a:gd name="T26" fmla="*/ 2147483647 w 587"/>
              <a:gd name="T27" fmla="*/ 2147483647 h 411"/>
              <a:gd name="T28" fmla="*/ 2147483647 w 587"/>
              <a:gd name="T29" fmla="*/ 2147483647 h 411"/>
              <a:gd name="T30" fmla="*/ 2147483647 w 587"/>
              <a:gd name="T31" fmla="*/ 2147483647 h 411"/>
              <a:gd name="T32" fmla="*/ 2147483647 w 587"/>
              <a:gd name="T33" fmla="*/ 2147483647 h 411"/>
              <a:gd name="T34" fmla="*/ 2147483647 w 587"/>
              <a:gd name="T35" fmla="*/ 2147483647 h 411"/>
              <a:gd name="T36" fmla="*/ 2147483647 w 587"/>
              <a:gd name="T37" fmla="*/ 2147483647 h 411"/>
              <a:gd name="T38" fmla="*/ 2147483647 w 587"/>
              <a:gd name="T39" fmla="*/ 2147483647 h 411"/>
              <a:gd name="T40" fmla="*/ 2147483647 w 587"/>
              <a:gd name="T41" fmla="*/ 2147483647 h 411"/>
              <a:gd name="T42" fmla="*/ 2147483647 w 587"/>
              <a:gd name="T43" fmla="*/ 2147483647 h 411"/>
              <a:gd name="T44" fmla="*/ 2147483647 w 587"/>
              <a:gd name="T45" fmla="*/ 2147483647 h 411"/>
              <a:gd name="T46" fmla="*/ 2147483647 w 587"/>
              <a:gd name="T47" fmla="*/ 2147483647 h 411"/>
              <a:gd name="T48" fmla="*/ 2147483647 w 587"/>
              <a:gd name="T49" fmla="*/ 2147483647 h 411"/>
              <a:gd name="T50" fmla="*/ 2147483647 w 587"/>
              <a:gd name="T51" fmla="*/ 2147483647 h 411"/>
              <a:gd name="T52" fmla="*/ 2147483647 w 587"/>
              <a:gd name="T53" fmla="*/ 2147483647 h 411"/>
              <a:gd name="T54" fmla="*/ 2147483647 w 587"/>
              <a:gd name="T55" fmla="*/ 2147483647 h 411"/>
              <a:gd name="T56" fmla="*/ 2147483647 w 587"/>
              <a:gd name="T57" fmla="*/ 2147483647 h 411"/>
              <a:gd name="T58" fmla="*/ 2147483647 w 587"/>
              <a:gd name="T59" fmla="*/ 2147483647 h 411"/>
              <a:gd name="T60" fmla="*/ 2147483647 w 587"/>
              <a:gd name="T61" fmla="*/ 2147483647 h 411"/>
              <a:gd name="T62" fmla="*/ 2147483647 w 587"/>
              <a:gd name="T63" fmla="*/ 2147483647 h 411"/>
              <a:gd name="T64" fmla="*/ 2147483647 w 587"/>
              <a:gd name="T65" fmla="*/ 2147483647 h 411"/>
              <a:gd name="T66" fmla="*/ 2147483647 w 587"/>
              <a:gd name="T67" fmla="*/ 2147483647 h 411"/>
              <a:gd name="T68" fmla="*/ 2147483647 w 587"/>
              <a:gd name="T69" fmla="*/ 2147483647 h 411"/>
              <a:gd name="T70" fmla="*/ 2147483647 w 587"/>
              <a:gd name="T71" fmla="*/ 2147483647 h 411"/>
              <a:gd name="T72" fmla="*/ 2147483647 w 587"/>
              <a:gd name="T73" fmla="*/ 2147483647 h 411"/>
              <a:gd name="T74" fmla="*/ 2147483647 w 587"/>
              <a:gd name="T75" fmla="*/ 2147483647 h 411"/>
              <a:gd name="T76" fmla="*/ 0 w 587"/>
              <a:gd name="T77" fmla="*/ 2147483647 h 411"/>
              <a:gd name="T78" fmla="*/ 2147483647 w 587"/>
              <a:gd name="T79" fmla="*/ 2147483647 h 411"/>
              <a:gd name="T80" fmla="*/ 2147483647 w 587"/>
              <a:gd name="T81" fmla="*/ 2147483647 h 411"/>
              <a:gd name="T82" fmla="*/ 2147483647 w 587"/>
              <a:gd name="T83" fmla="*/ 2147483647 h 411"/>
              <a:gd name="T84" fmla="*/ 2147483647 w 587"/>
              <a:gd name="T85" fmla="*/ 2147483647 h 411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587"/>
              <a:gd name="T130" fmla="*/ 0 h 411"/>
              <a:gd name="T131" fmla="*/ 587 w 587"/>
              <a:gd name="T132" fmla="*/ 411 h 411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587" h="411">
                <a:moveTo>
                  <a:pt x="43" y="374"/>
                </a:moveTo>
                <a:lnTo>
                  <a:pt x="52" y="382"/>
                </a:lnTo>
                <a:lnTo>
                  <a:pt x="52" y="388"/>
                </a:lnTo>
                <a:lnTo>
                  <a:pt x="43" y="395"/>
                </a:lnTo>
                <a:lnTo>
                  <a:pt x="60" y="388"/>
                </a:lnTo>
                <a:lnTo>
                  <a:pt x="87" y="382"/>
                </a:lnTo>
                <a:lnTo>
                  <a:pt x="104" y="374"/>
                </a:lnTo>
                <a:lnTo>
                  <a:pt x="119" y="374"/>
                </a:lnTo>
                <a:lnTo>
                  <a:pt x="138" y="382"/>
                </a:lnTo>
                <a:lnTo>
                  <a:pt x="154" y="388"/>
                </a:lnTo>
                <a:lnTo>
                  <a:pt x="181" y="395"/>
                </a:lnTo>
                <a:lnTo>
                  <a:pt x="198" y="395"/>
                </a:lnTo>
                <a:lnTo>
                  <a:pt x="215" y="403"/>
                </a:lnTo>
                <a:lnTo>
                  <a:pt x="232" y="403"/>
                </a:lnTo>
                <a:lnTo>
                  <a:pt x="250" y="395"/>
                </a:lnTo>
                <a:lnTo>
                  <a:pt x="242" y="388"/>
                </a:lnTo>
                <a:lnTo>
                  <a:pt x="242" y="382"/>
                </a:lnTo>
                <a:lnTo>
                  <a:pt x="250" y="374"/>
                </a:lnTo>
                <a:lnTo>
                  <a:pt x="267" y="369"/>
                </a:lnTo>
                <a:lnTo>
                  <a:pt x="277" y="361"/>
                </a:lnTo>
                <a:lnTo>
                  <a:pt x="284" y="369"/>
                </a:lnTo>
                <a:lnTo>
                  <a:pt x="284" y="374"/>
                </a:lnTo>
                <a:lnTo>
                  <a:pt x="302" y="382"/>
                </a:lnTo>
                <a:lnTo>
                  <a:pt x="311" y="382"/>
                </a:lnTo>
                <a:lnTo>
                  <a:pt x="319" y="388"/>
                </a:lnTo>
                <a:lnTo>
                  <a:pt x="336" y="395"/>
                </a:lnTo>
                <a:lnTo>
                  <a:pt x="353" y="403"/>
                </a:lnTo>
                <a:lnTo>
                  <a:pt x="363" y="395"/>
                </a:lnTo>
                <a:lnTo>
                  <a:pt x="363" y="403"/>
                </a:lnTo>
                <a:lnTo>
                  <a:pt x="388" y="388"/>
                </a:lnTo>
                <a:lnTo>
                  <a:pt x="395" y="382"/>
                </a:lnTo>
                <a:lnTo>
                  <a:pt x="440" y="388"/>
                </a:lnTo>
                <a:lnTo>
                  <a:pt x="440" y="403"/>
                </a:lnTo>
                <a:lnTo>
                  <a:pt x="449" y="403"/>
                </a:lnTo>
                <a:lnTo>
                  <a:pt x="457" y="395"/>
                </a:lnTo>
                <a:lnTo>
                  <a:pt x="457" y="382"/>
                </a:lnTo>
                <a:lnTo>
                  <a:pt x="466" y="374"/>
                </a:lnTo>
                <a:lnTo>
                  <a:pt x="474" y="361"/>
                </a:lnTo>
                <a:lnTo>
                  <a:pt x="466" y="353"/>
                </a:lnTo>
                <a:lnTo>
                  <a:pt x="466" y="347"/>
                </a:lnTo>
                <a:lnTo>
                  <a:pt x="482" y="353"/>
                </a:lnTo>
                <a:lnTo>
                  <a:pt x="501" y="361"/>
                </a:lnTo>
                <a:lnTo>
                  <a:pt x="491" y="374"/>
                </a:lnTo>
                <a:lnTo>
                  <a:pt x="509" y="374"/>
                </a:lnTo>
                <a:lnTo>
                  <a:pt x="516" y="382"/>
                </a:lnTo>
                <a:lnTo>
                  <a:pt x="543" y="382"/>
                </a:lnTo>
                <a:lnTo>
                  <a:pt x="526" y="403"/>
                </a:lnTo>
                <a:lnTo>
                  <a:pt x="534" y="411"/>
                </a:lnTo>
                <a:lnTo>
                  <a:pt x="553" y="395"/>
                </a:lnTo>
                <a:lnTo>
                  <a:pt x="568" y="382"/>
                </a:lnTo>
                <a:lnTo>
                  <a:pt x="568" y="369"/>
                </a:lnTo>
                <a:lnTo>
                  <a:pt x="587" y="361"/>
                </a:lnTo>
                <a:lnTo>
                  <a:pt x="578" y="353"/>
                </a:lnTo>
                <a:lnTo>
                  <a:pt x="560" y="347"/>
                </a:lnTo>
                <a:lnTo>
                  <a:pt x="553" y="334"/>
                </a:lnTo>
                <a:lnTo>
                  <a:pt x="534" y="334"/>
                </a:lnTo>
                <a:lnTo>
                  <a:pt x="526" y="326"/>
                </a:lnTo>
                <a:lnTo>
                  <a:pt x="501" y="319"/>
                </a:lnTo>
                <a:lnTo>
                  <a:pt x="509" y="311"/>
                </a:lnTo>
                <a:lnTo>
                  <a:pt x="501" y="292"/>
                </a:lnTo>
                <a:lnTo>
                  <a:pt x="516" y="300"/>
                </a:lnTo>
                <a:lnTo>
                  <a:pt x="526" y="300"/>
                </a:lnTo>
                <a:lnTo>
                  <a:pt x="526" y="284"/>
                </a:lnTo>
                <a:lnTo>
                  <a:pt x="560" y="284"/>
                </a:lnTo>
                <a:lnTo>
                  <a:pt x="578" y="269"/>
                </a:lnTo>
                <a:lnTo>
                  <a:pt x="568" y="257"/>
                </a:lnTo>
                <a:lnTo>
                  <a:pt x="560" y="242"/>
                </a:lnTo>
                <a:lnTo>
                  <a:pt x="543" y="242"/>
                </a:lnTo>
                <a:lnTo>
                  <a:pt x="553" y="257"/>
                </a:lnTo>
                <a:lnTo>
                  <a:pt x="534" y="263"/>
                </a:lnTo>
                <a:lnTo>
                  <a:pt x="516" y="263"/>
                </a:lnTo>
                <a:lnTo>
                  <a:pt x="509" y="257"/>
                </a:lnTo>
                <a:lnTo>
                  <a:pt x="491" y="263"/>
                </a:lnTo>
                <a:lnTo>
                  <a:pt x="482" y="257"/>
                </a:lnTo>
                <a:lnTo>
                  <a:pt x="482" y="250"/>
                </a:lnTo>
                <a:lnTo>
                  <a:pt x="466" y="257"/>
                </a:lnTo>
                <a:lnTo>
                  <a:pt x="457" y="263"/>
                </a:lnTo>
                <a:lnTo>
                  <a:pt x="440" y="263"/>
                </a:lnTo>
                <a:lnTo>
                  <a:pt x="440" y="257"/>
                </a:lnTo>
                <a:lnTo>
                  <a:pt x="430" y="250"/>
                </a:lnTo>
                <a:lnTo>
                  <a:pt x="405" y="250"/>
                </a:lnTo>
                <a:lnTo>
                  <a:pt x="405" y="242"/>
                </a:lnTo>
                <a:lnTo>
                  <a:pt x="415" y="236"/>
                </a:lnTo>
                <a:lnTo>
                  <a:pt x="430" y="236"/>
                </a:lnTo>
                <a:lnTo>
                  <a:pt x="440" y="229"/>
                </a:lnTo>
                <a:lnTo>
                  <a:pt x="457" y="236"/>
                </a:lnTo>
                <a:lnTo>
                  <a:pt x="466" y="229"/>
                </a:lnTo>
                <a:lnTo>
                  <a:pt x="491" y="236"/>
                </a:lnTo>
                <a:lnTo>
                  <a:pt x="491" y="229"/>
                </a:lnTo>
                <a:lnTo>
                  <a:pt x="482" y="215"/>
                </a:lnTo>
                <a:lnTo>
                  <a:pt x="474" y="208"/>
                </a:lnTo>
                <a:lnTo>
                  <a:pt x="474" y="202"/>
                </a:lnTo>
                <a:lnTo>
                  <a:pt x="482" y="194"/>
                </a:lnTo>
                <a:lnTo>
                  <a:pt x="474" y="181"/>
                </a:lnTo>
                <a:lnTo>
                  <a:pt x="319" y="186"/>
                </a:lnTo>
                <a:lnTo>
                  <a:pt x="302" y="194"/>
                </a:lnTo>
                <a:lnTo>
                  <a:pt x="292" y="186"/>
                </a:lnTo>
                <a:lnTo>
                  <a:pt x="284" y="181"/>
                </a:lnTo>
                <a:lnTo>
                  <a:pt x="302" y="173"/>
                </a:lnTo>
                <a:lnTo>
                  <a:pt x="302" y="165"/>
                </a:lnTo>
                <a:lnTo>
                  <a:pt x="292" y="152"/>
                </a:lnTo>
                <a:lnTo>
                  <a:pt x="302" y="144"/>
                </a:lnTo>
                <a:lnTo>
                  <a:pt x="302" y="138"/>
                </a:lnTo>
                <a:lnTo>
                  <a:pt x="292" y="125"/>
                </a:lnTo>
                <a:lnTo>
                  <a:pt x="311" y="125"/>
                </a:lnTo>
                <a:lnTo>
                  <a:pt x="319" y="117"/>
                </a:lnTo>
                <a:lnTo>
                  <a:pt x="319" y="104"/>
                </a:lnTo>
                <a:lnTo>
                  <a:pt x="336" y="96"/>
                </a:lnTo>
                <a:lnTo>
                  <a:pt x="336" y="83"/>
                </a:lnTo>
                <a:lnTo>
                  <a:pt x="328" y="62"/>
                </a:lnTo>
                <a:lnTo>
                  <a:pt x="319" y="48"/>
                </a:lnTo>
                <a:lnTo>
                  <a:pt x="328" y="33"/>
                </a:lnTo>
                <a:lnTo>
                  <a:pt x="319" y="33"/>
                </a:lnTo>
                <a:lnTo>
                  <a:pt x="319" y="20"/>
                </a:lnTo>
                <a:lnTo>
                  <a:pt x="328" y="14"/>
                </a:lnTo>
                <a:lnTo>
                  <a:pt x="319" y="0"/>
                </a:lnTo>
                <a:lnTo>
                  <a:pt x="0" y="14"/>
                </a:lnTo>
                <a:lnTo>
                  <a:pt x="0" y="133"/>
                </a:lnTo>
                <a:lnTo>
                  <a:pt x="20" y="152"/>
                </a:lnTo>
                <a:lnTo>
                  <a:pt x="27" y="173"/>
                </a:lnTo>
                <a:lnTo>
                  <a:pt x="37" y="202"/>
                </a:lnTo>
                <a:lnTo>
                  <a:pt x="45" y="229"/>
                </a:lnTo>
                <a:lnTo>
                  <a:pt x="62" y="257"/>
                </a:lnTo>
                <a:lnTo>
                  <a:pt x="62" y="263"/>
                </a:lnTo>
                <a:lnTo>
                  <a:pt x="52" y="292"/>
                </a:lnTo>
                <a:lnTo>
                  <a:pt x="45" y="305"/>
                </a:lnTo>
                <a:lnTo>
                  <a:pt x="52" y="340"/>
                </a:lnTo>
                <a:lnTo>
                  <a:pt x="52" y="353"/>
                </a:lnTo>
                <a:lnTo>
                  <a:pt x="45" y="369"/>
                </a:lnTo>
                <a:lnTo>
                  <a:pt x="43" y="374"/>
                </a:lnTo>
                <a:close/>
              </a:path>
            </a:pathLst>
          </a:cu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76" name="Freeform 56"/>
          <p:cNvSpPr>
            <a:spLocks/>
          </p:cNvSpPr>
          <p:nvPr/>
        </p:nvSpPr>
        <p:spPr bwMode="auto">
          <a:xfrm>
            <a:off x="4994275" y="1636713"/>
            <a:ext cx="849313" cy="766762"/>
          </a:xfrm>
          <a:custGeom>
            <a:avLst/>
            <a:gdLst>
              <a:gd name="T0" fmla="*/ 2147483647 w 535"/>
              <a:gd name="T1" fmla="*/ 2147483647 h 483"/>
              <a:gd name="T2" fmla="*/ 2147483647 w 535"/>
              <a:gd name="T3" fmla="*/ 2147483647 h 483"/>
              <a:gd name="T4" fmla="*/ 2147483647 w 535"/>
              <a:gd name="T5" fmla="*/ 2147483647 h 483"/>
              <a:gd name="T6" fmla="*/ 2147483647 w 535"/>
              <a:gd name="T7" fmla="*/ 2147483647 h 483"/>
              <a:gd name="T8" fmla="*/ 2147483647 w 535"/>
              <a:gd name="T9" fmla="*/ 2147483647 h 483"/>
              <a:gd name="T10" fmla="*/ 2147483647 w 535"/>
              <a:gd name="T11" fmla="*/ 2147483647 h 483"/>
              <a:gd name="T12" fmla="*/ 2147483647 w 535"/>
              <a:gd name="T13" fmla="*/ 2147483647 h 483"/>
              <a:gd name="T14" fmla="*/ 2147483647 w 535"/>
              <a:gd name="T15" fmla="*/ 2147483647 h 483"/>
              <a:gd name="T16" fmla="*/ 2147483647 w 535"/>
              <a:gd name="T17" fmla="*/ 2147483647 h 483"/>
              <a:gd name="T18" fmla="*/ 0 w 535"/>
              <a:gd name="T19" fmla="*/ 2147483647 h 483"/>
              <a:gd name="T20" fmla="*/ 2147483647 w 535"/>
              <a:gd name="T21" fmla="*/ 2147483647 h 483"/>
              <a:gd name="T22" fmla="*/ 0 w 535"/>
              <a:gd name="T23" fmla="*/ 2147483647 h 483"/>
              <a:gd name="T24" fmla="*/ 2147483647 w 535"/>
              <a:gd name="T25" fmla="*/ 2147483647 h 483"/>
              <a:gd name="T26" fmla="*/ 2147483647 w 535"/>
              <a:gd name="T27" fmla="*/ 2147483647 h 483"/>
              <a:gd name="T28" fmla="*/ 2147483647 w 535"/>
              <a:gd name="T29" fmla="*/ 2147483647 h 483"/>
              <a:gd name="T30" fmla="*/ 2147483647 w 535"/>
              <a:gd name="T31" fmla="*/ 2147483647 h 483"/>
              <a:gd name="T32" fmla="*/ 2147483647 w 535"/>
              <a:gd name="T33" fmla="*/ 2147483647 h 483"/>
              <a:gd name="T34" fmla="*/ 2147483647 w 535"/>
              <a:gd name="T35" fmla="*/ 2147483647 h 483"/>
              <a:gd name="T36" fmla="*/ 2147483647 w 535"/>
              <a:gd name="T37" fmla="*/ 0 h 483"/>
              <a:gd name="T38" fmla="*/ 2147483647 w 535"/>
              <a:gd name="T39" fmla="*/ 0 h 483"/>
              <a:gd name="T40" fmla="*/ 2147483647 w 535"/>
              <a:gd name="T41" fmla="*/ 2147483647 h 483"/>
              <a:gd name="T42" fmla="*/ 2147483647 w 535"/>
              <a:gd name="T43" fmla="*/ 2147483647 h 483"/>
              <a:gd name="T44" fmla="*/ 2147483647 w 535"/>
              <a:gd name="T45" fmla="*/ 2147483647 h 483"/>
              <a:gd name="T46" fmla="*/ 2147483647 w 535"/>
              <a:gd name="T47" fmla="*/ 2147483647 h 483"/>
              <a:gd name="T48" fmla="*/ 2147483647 w 535"/>
              <a:gd name="T49" fmla="*/ 2147483647 h 483"/>
              <a:gd name="T50" fmla="*/ 2147483647 w 535"/>
              <a:gd name="T51" fmla="*/ 2147483647 h 483"/>
              <a:gd name="T52" fmla="*/ 2147483647 w 535"/>
              <a:gd name="T53" fmla="*/ 2147483647 h 483"/>
              <a:gd name="T54" fmla="*/ 2147483647 w 535"/>
              <a:gd name="T55" fmla="*/ 2147483647 h 483"/>
              <a:gd name="T56" fmla="*/ 2147483647 w 535"/>
              <a:gd name="T57" fmla="*/ 2147483647 h 483"/>
              <a:gd name="T58" fmla="*/ 2147483647 w 535"/>
              <a:gd name="T59" fmla="*/ 2147483647 h 483"/>
              <a:gd name="T60" fmla="*/ 2147483647 w 535"/>
              <a:gd name="T61" fmla="*/ 2147483647 h 483"/>
              <a:gd name="T62" fmla="*/ 2147483647 w 535"/>
              <a:gd name="T63" fmla="*/ 2147483647 h 483"/>
              <a:gd name="T64" fmla="*/ 2147483647 w 535"/>
              <a:gd name="T65" fmla="*/ 2147483647 h 483"/>
              <a:gd name="T66" fmla="*/ 2147483647 w 535"/>
              <a:gd name="T67" fmla="*/ 2147483647 h 483"/>
              <a:gd name="T68" fmla="*/ 2147483647 w 535"/>
              <a:gd name="T69" fmla="*/ 2147483647 h 483"/>
              <a:gd name="T70" fmla="*/ 2147483647 w 535"/>
              <a:gd name="T71" fmla="*/ 2147483647 h 483"/>
              <a:gd name="T72" fmla="*/ 2147483647 w 535"/>
              <a:gd name="T73" fmla="*/ 2147483647 h 483"/>
              <a:gd name="T74" fmla="*/ 2147483647 w 535"/>
              <a:gd name="T75" fmla="*/ 2147483647 h 483"/>
              <a:gd name="T76" fmla="*/ 2147483647 w 535"/>
              <a:gd name="T77" fmla="*/ 2147483647 h 483"/>
              <a:gd name="T78" fmla="*/ 2147483647 w 535"/>
              <a:gd name="T79" fmla="*/ 2147483647 h 483"/>
              <a:gd name="T80" fmla="*/ 2147483647 w 535"/>
              <a:gd name="T81" fmla="*/ 2147483647 h 483"/>
              <a:gd name="T82" fmla="*/ 2147483647 w 535"/>
              <a:gd name="T83" fmla="*/ 2147483647 h 483"/>
              <a:gd name="T84" fmla="*/ 2147483647 w 535"/>
              <a:gd name="T85" fmla="*/ 2147483647 h 483"/>
              <a:gd name="T86" fmla="*/ 2147483647 w 535"/>
              <a:gd name="T87" fmla="*/ 2147483647 h 483"/>
              <a:gd name="T88" fmla="*/ 2147483647 w 535"/>
              <a:gd name="T89" fmla="*/ 2147483647 h 483"/>
              <a:gd name="T90" fmla="*/ 2147483647 w 535"/>
              <a:gd name="T91" fmla="*/ 2147483647 h 483"/>
              <a:gd name="T92" fmla="*/ 2147483647 w 535"/>
              <a:gd name="T93" fmla="*/ 2147483647 h 483"/>
              <a:gd name="T94" fmla="*/ 2147483647 w 535"/>
              <a:gd name="T95" fmla="*/ 2147483647 h 483"/>
              <a:gd name="T96" fmla="*/ 2147483647 w 535"/>
              <a:gd name="T97" fmla="*/ 2147483647 h 483"/>
              <a:gd name="T98" fmla="*/ 2147483647 w 535"/>
              <a:gd name="T99" fmla="*/ 2147483647 h 483"/>
              <a:gd name="T100" fmla="*/ 2147483647 w 535"/>
              <a:gd name="T101" fmla="*/ 2147483647 h 483"/>
              <a:gd name="T102" fmla="*/ 2147483647 w 535"/>
              <a:gd name="T103" fmla="*/ 2147483647 h 483"/>
              <a:gd name="T104" fmla="*/ 2147483647 w 535"/>
              <a:gd name="T105" fmla="*/ 2147483647 h 483"/>
              <a:gd name="T106" fmla="*/ 2147483647 w 535"/>
              <a:gd name="T107" fmla="*/ 2147483647 h 483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535"/>
              <a:gd name="T163" fmla="*/ 0 h 483"/>
              <a:gd name="T164" fmla="*/ 535 w 535"/>
              <a:gd name="T165" fmla="*/ 483 h 483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535" h="483">
                <a:moveTo>
                  <a:pt x="229" y="483"/>
                </a:moveTo>
                <a:lnTo>
                  <a:pt x="163" y="376"/>
                </a:lnTo>
                <a:lnTo>
                  <a:pt x="163" y="360"/>
                </a:lnTo>
                <a:lnTo>
                  <a:pt x="138" y="339"/>
                </a:lnTo>
                <a:lnTo>
                  <a:pt x="104" y="320"/>
                </a:lnTo>
                <a:lnTo>
                  <a:pt x="94" y="297"/>
                </a:lnTo>
                <a:lnTo>
                  <a:pt x="52" y="278"/>
                </a:lnTo>
                <a:lnTo>
                  <a:pt x="43" y="236"/>
                </a:lnTo>
                <a:lnTo>
                  <a:pt x="18" y="228"/>
                </a:lnTo>
                <a:lnTo>
                  <a:pt x="0" y="221"/>
                </a:lnTo>
                <a:lnTo>
                  <a:pt x="8" y="194"/>
                </a:lnTo>
                <a:lnTo>
                  <a:pt x="0" y="159"/>
                </a:lnTo>
                <a:lnTo>
                  <a:pt x="18" y="138"/>
                </a:lnTo>
                <a:lnTo>
                  <a:pt x="8" y="125"/>
                </a:lnTo>
                <a:lnTo>
                  <a:pt x="25" y="117"/>
                </a:lnTo>
                <a:lnTo>
                  <a:pt x="52" y="104"/>
                </a:lnTo>
                <a:lnTo>
                  <a:pt x="33" y="27"/>
                </a:lnTo>
                <a:lnTo>
                  <a:pt x="163" y="15"/>
                </a:lnTo>
                <a:lnTo>
                  <a:pt x="181" y="0"/>
                </a:lnTo>
                <a:lnTo>
                  <a:pt x="198" y="0"/>
                </a:lnTo>
                <a:lnTo>
                  <a:pt x="198" y="15"/>
                </a:lnTo>
                <a:lnTo>
                  <a:pt x="181" y="29"/>
                </a:lnTo>
                <a:lnTo>
                  <a:pt x="225" y="21"/>
                </a:lnTo>
                <a:lnTo>
                  <a:pt x="242" y="35"/>
                </a:lnTo>
                <a:lnTo>
                  <a:pt x="257" y="63"/>
                </a:lnTo>
                <a:lnTo>
                  <a:pt x="301" y="71"/>
                </a:lnTo>
                <a:lnTo>
                  <a:pt x="344" y="71"/>
                </a:lnTo>
                <a:lnTo>
                  <a:pt x="395" y="98"/>
                </a:lnTo>
                <a:lnTo>
                  <a:pt x="395" y="106"/>
                </a:lnTo>
                <a:lnTo>
                  <a:pt x="432" y="111"/>
                </a:lnTo>
                <a:lnTo>
                  <a:pt x="449" y="138"/>
                </a:lnTo>
                <a:lnTo>
                  <a:pt x="449" y="167"/>
                </a:lnTo>
                <a:lnTo>
                  <a:pt x="440" y="180"/>
                </a:lnTo>
                <a:lnTo>
                  <a:pt x="457" y="194"/>
                </a:lnTo>
                <a:lnTo>
                  <a:pt x="449" y="209"/>
                </a:lnTo>
                <a:lnTo>
                  <a:pt x="432" y="221"/>
                </a:lnTo>
                <a:lnTo>
                  <a:pt x="432" y="228"/>
                </a:lnTo>
                <a:lnTo>
                  <a:pt x="449" y="236"/>
                </a:lnTo>
                <a:lnTo>
                  <a:pt x="474" y="215"/>
                </a:lnTo>
                <a:lnTo>
                  <a:pt x="491" y="153"/>
                </a:lnTo>
                <a:lnTo>
                  <a:pt x="509" y="138"/>
                </a:lnTo>
                <a:lnTo>
                  <a:pt x="509" y="111"/>
                </a:lnTo>
                <a:lnTo>
                  <a:pt x="526" y="111"/>
                </a:lnTo>
                <a:lnTo>
                  <a:pt x="535" y="132"/>
                </a:lnTo>
                <a:lnTo>
                  <a:pt x="526" y="167"/>
                </a:lnTo>
                <a:lnTo>
                  <a:pt x="535" y="201"/>
                </a:lnTo>
                <a:lnTo>
                  <a:pt x="509" y="249"/>
                </a:lnTo>
                <a:lnTo>
                  <a:pt x="509" y="259"/>
                </a:lnTo>
                <a:lnTo>
                  <a:pt x="526" y="284"/>
                </a:lnTo>
                <a:lnTo>
                  <a:pt x="509" y="305"/>
                </a:lnTo>
                <a:lnTo>
                  <a:pt x="509" y="345"/>
                </a:lnTo>
                <a:lnTo>
                  <a:pt x="491" y="360"/>
                </a:lnTo>
                <a:lnTo>
                  <a:pt x="533" y="458"/>
                </a:lnTo>
                <a:lnTo>
                  <a:pt x="229" y="483"/>
                </a:lnTo>
                <a:close/>
              </a:path>
            </a:pathLst>
          </a:cu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77" name="Freeform 57"/>
          <p:cNvSpPr>
            <a:spLocks/>
          </p:cNvSpPr>
          <p:nvPr/>
        </p:nvSpPr>
        <p:spPr bwMode="auto">
          <a:xfrm>
            <a:off x="5351463" y="1514475"/>
            <a:ext cx="822325" cy="430213"/>
          </a:xfrm>
          <a:custGeom>
            <a:avLst/>
            <a:gdLst>
              <a:gd name="T0" fmla="*/ 2147483647 w 518"/>
              <a:gd name="T1" fmla="*/ 2147483647 h 271"/>
              <a:gd name="T2" fmla="*/ 2147483647 w 518"/>
              <a:gd name="T3" fmla="*/ 2147483647 h 271"/>
              <a:gd name="T4" fmla="*/ 2147483647 w 518"/>
              <a:gd name="T5" fmla="*/ 2147483647 h 271"/>
              <a:gd name="T6" fmla="*/ 2147483647 w 518"/>
              <a:gd name="T7" fmla="*/ 2147483647 h 271"/>
              <a:gd name="T8" fmla="*/ 2147483647 w 518"/>
              <a:gd name="T9" fmla="*/ 2147483647 h 271"/>
              <a:gd name="T10" fmla="*/ 2147483647 w 518"/>
              <a:gd name="T11" fmla="*/ 2147483647 h 271"/>
              <a:gd name="T12" fmla="*/ 2147483647 w 518"/>
              <a:gd name="T13" fmla="*/ 2147483647 h 271"/>
              <a:gd name="T14" fmla="*/ 2147483647 w 518"/>
              <a:gd name="T15" fmla="*/ 2147483647 h 271"/>
              <a:gd name="T16" fmla="*/ 2147483647 w 518"/>
              <a:gd name="T17" fmla="*/ 2147483647 h 271"/>
              <a:gd name="T18" fmla="*/ 2147483647 w 518"/>
              <a:gd name="T19" fmla="*/ 2147483647 h 271"/>
              <a:gd name="T20" fmla="*/ 2147483647 w 518"/>
              <a:gd name="T21" fmla="*/ 2147483647 h 271"/>
              <a:gd name="T22" fmla="*/ 2147483647 w 518"/>
              <a:gd name="T23" fmla="*/ 2147483647 h 271"/>
              <a:gd name="T24" fmla="*/ 2147483647 w 518"/>
              <a:gd name="T25" fmla="*/ 2147483647 h 271"/>
              <a:gd name="T26" fmla="*/ 2147483647 w 518"/>
              <a:gd name="T27" fmla="*/ 2147483647 h 271"/>
              <a:gd name="T28" fmla="*/ 2147483647 w 518"/>
              <a:gd name="T29" fmla="*/ 2147483647 h 271"/>
              <a:gd name="T30" fmla="*/ 2147483647 w 518"/>
              <a:gd name="T31" fmla="*/ 2147483647 h 271"/>
              <a:gd name="T32" fmla="*/ 2147483647 w 518"/>
              <a:gd name="T33" fmla="*/ 2147483647 h 271"/>
              <a:gd name="T34" fmla="*/ 2147483647 w 518"/>
              <a:gd name="T35" fmla="*/ 2147483647 h 271"/>
              <a:gd name="T36" fmla="*/ 2147483647 w 518"/>
              <a:gd name="T37" fmla="*/ 2147483647 h 271"/>
              <a:gd name="T38" fmla="*/ 2147483647 w 518"/>
              <a:gd name="T39" fmla="*/ 2147483647 h 271"/>
              <a:gd name="T40" fmla="*/ 2147483647 w 518"/>
              <a:gd name="T41" fmla="*/ 2147483647 h 271"/>
              <a:gd name="T42" fmla="*/ 2147483647 w 518"/>
              <a:gd name="T43" fmla="*/ 2147483647 h 271"/>
              <a:gd name="T44" fmla="*/ 2147483647 w 518"/>
              <a:gd name="T45" fmla="*/ 2147483647 h 271"/>
              <a:gd name="T46" fmla="*/ 2147483647 w 518"/>
              <a:gd name="T47" fmla="*/ 2147483647 h 271"/>
              <a:gd name="T48" fmla="*/ 2147483647 w 518"/>
              <a:gd name="T49" fmla="*/ 2147483647 h 271"/>
              <a:gd name="T50" fmla="*/ 2147483647 w 518"/>
              <a:gd name="T51" fmla="*/ 2147483647 h 271"/>
              <a:gd name="T52" fmla="*/ 2147483647 w 518"/>
              <a:gd name="T53" fmla="*/ 2147483647 h 271"/>
              <a:gd name="T54" fmla="*/ 2147483647 w 518"/>
              <a:gd name="T55" fmla="*/ 2147483647 h 271"/>
              <a:gd name="T56" fmla="*/ 2147483647 w 518"/>
              <a:gd name="T57" fmla="*/ 0 h 271"/>
              <a:gd name="T58" fmla="*/ 2147483647 w 518"/>
              <a:gd name="T59" fmla="*/ 2147483647 h 271"/>
              <a:gd name="T60" fmla="*/ 2147483647 w 518"/>
              <a:gd name="T61" fmla="*/ 2147483647 h 271"/>
              <a:gd name="T62" fmla="*/ 2147483647 w 518"/>
              <a:gd name="T63" fmla="*/ 2147483647 h 271"/>
              <a:gd name="T64" fmla="*/ 0 w 518"/>
              <a:gd name="T65" fmla="*/ 2147483647 h 271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518"/>
              <a:gd name="T100" fmla="*/ 0 h 271"/>
              <a:gd name="T101" fmla="*/ 518 w 518"/>
              <a:gd name="T102" fmla="*/ 271 h 271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518" h="271">
                <a:moveTo>
                  <a:pt x="0" y="98"/>
                </a:moveTo>
                <a:lnTo>
                  <a:pt x="17" y="112"/>
                </a:lnTo>
                <a:lnTo>
                  <a:pt x="32" y="140"/>
                </a:lnTo>
                <a:lnTo>
                  <a:pt x="76" y="148"/>
                </a:lnTo>
                <a:lnTo>
                  <a:pt x="119" y="148"/>
                </a:lnTo>
                <a:lnTo>
                  <a:pt x="170" y="175"/>
                </a:lnTo>
                <a:lnTo>
                  <a:pt x="170" y="183"/>
                </a:lnTo>
                <a:lnTo>
                  <a:pt x="207" y="188"/>
                </a:lnTo>
                <a:lnTo>
                  <a:pt x="224" y="215"/>
                </a:lnTo>
                <a:lnTo>
                  <a:pt x="224" y="244"/>
                </a:lnTo>
                <a:lnTo>
                  <a:pt x="215" y="257"/>
                </a:lnTo>
                <a:lnTo>
                  <a:pt x="232" y="271"/>
                </a:lnTo>
                <a:lnTo>
                  <a:pt x="241" y="250"/>
                </a:lnTo>
                <a:lnTo>
                  <a:pt x="241" y="202"/>
                </a:lnTo>
                <a:lnTo>
                  <a:pt x="249" y="173"/>
                </a:lnTo>
                <a:lnTo>
                  <a:pt x="259" y="152"/>
                </a:lnTo>
                <a:lnTo>
                  <a:pt x="266" y="160"/>
                </a:lnTo>
                <a:lnTo>
                  <a:pt x="276" y="152"/>
                </a:lnTo>
                <a:lnTo>
                  <a:pt x="284" y="167"/>
                </a:lnTo>
                <a:lnTo>
                  <a:pt x="293" y="160"/>
                </a:lnTo>
                <a:lnTo>
                  <a:pt x="335" y="138"/>
                </a:lnTo>
                <a:lnTo>
                  <a:pt x="404" y="125"/>
                </a:lnTo>
                <a:lnTo>
                  <a:pt x="422" y="104"/>
                </a:lnTo>
                <a:lnTo>
                  <a:pt x="456" y="112"/>
                </a:lnTo>
                <a:lnTo>
                  <a:pt x="456" y="119"/>
                </a:lnTo>
                <a:lnTo>
                  <a:pt x="466" y="119"/>
                </a:lnTo>
                <a:lnTo>
                  <a:pt x="466" y="112"/>
                </a:lnTo>
                <a:lnTo>
                  <a:pt x="473" y="104"/>
                </a:lnTo>
                <a:lnTo>
                  <a:pt x="491" y="112"/>
                </a:lnTo>
                <a:lnTo>
                  <a:pt x="508" y="104"/>
                </a:lnTo>
                <a:lnTo>
                  <a:pt x="518" y="104"/>
                </a:lnTo>
                <a:lnTo>
                  <a:pt x="518" y="96"/>
                </a:lnTo>
                <a:lnTo>
                  <a:pt x="508" y="90"/>
                </a:lnTo>
                <a:lnTo>
                  <a:pt x="491" y="77"/>
                </a:lnTo>
                <a:lnTo>
                  <a:pt x="456" y="69"/>
                </a:lnTo>
                <a:lnTo>
                  <a:pt x="466" y="62"/>
                </a:lnTo>
                <a:lnTo>
                  <a:pt x="466" y="56"/>
                </a:lnTo>
                <a:lnTo>
                  <a:pt x="387" y="69"/>
                </a:lnTo>
                <a:lnTo>
                  <a:pt x="335" y="90"/>
                </a:lnTo>
                <a:lnTo>
                  <a:pt x="328" y="90"/>
                </a:lnTo>
                <a:lnTo>
                  <a:pt x="310" y="77"/>
                </a:lnTo>
                <a:lnTo>
                  <a:pt x="303" y="90"/>
                </a:lnTo>
                <a:lnTo>
                  <a:pt x="293" y="90"/>
                </a:lnTo>
                <a:lnTo>
                  <a:pt x="276" y="77"/>
                </a:lnTo>
                <a:lnTo>
                  <a:pt x="241" y="62"/>
                </a:lnTo>
                <a:lnTo>
                  <a:pt x="232" y="62"/>
                </a:lnTo>
                <a:lnTo>
                  <a:pt x="207" y="90"/>
                </a:lnTo>
                <a:lnTo>
                  <a:pt x="197" y="90"/>
                </a:lnTo>
                <a:lnTo>
                  <a:pt x="190" y="77"/>
                </a:lnTo>
                <a:lnTo>
                  <a:pt x="172" y="83"/>
                </a:lnTo>
                <a:lnTo>
                  <a:pt x="172" y="69"/>
                </a:lnTo>
                <a:lnTo>
                  <a:pt x="180" y="62"/>
                </a:lnTo>
                <a:lnTo>
                  <a:pt x="190" y="27"/>
                </a:lnTo>
                <a:lnTo>
                  <a:pt x="207" y="21"/>
                </a:lnTo>
                <a:lnTo>
                  <a:pt x="216" y="6"/>
                </a:lnTo>
                <a:lnTo>
                  <a:pt x="232" y="6"/>
                </a:lnTo>
                <a:lnTo>
                  <a:pt x="224" y="0"/>
                </a:lnTo>
                <a:lnTo>
                  <a:pt x="216" y="0"/>
                </a:lnTo>
                <a:lnTo>
                  <a:pt x="197" y="6"/>
                </a:lnTo>
                <a:lnTo>
                  <a:pt x="190" y="6"/>
                </a:lnTo>
                <a:lnTo>
                  <a:pt x="172" y="14"/>
                </a:lnTo>
                <a:lnTo>
                  <a:pt x="94" y="56"/>
                </a:lnTo>
                <a:lnTo>
                  <a:pt x="86" y="56"/>
                </a:lnTo>
                <a:lnTo>
                  <a:pt x="78" y="69"/>
                </a:lnTo>
                <a:lnTo>
                  <a:pt x="27" y="83"/>
                </a:lnTo>
                <a:lnTo>
                  <a:pt x="0" y="96"/>
                </a:lnTo>
                <a:lnTo>
                  <a:pt x="0" y="98"/>
                </a:lnTo>
                <a:close/>
              </a:path>
            </a:pathLst>
          </a:custGeom>
          <a:solidFill>
            <a:schemeClr val="accent2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78" name="Freeform 58"/>
          <p:cNvSpPr>
            <a:spLocks/>
          </p:cNvSpPr>
          <p:nvPr/>
        </p:nvSpPr>
        <p:spPr bwMode="auto">
          <a:xfrm>
            <a:off x="5257800" y="2362200"/>
            <a:ext cx="736600" cy="990600"/>
          </a:xfrm>
          <a:custGeom>
            <a:avLst/>
            <a:gdLst>
              <a:gd name="T0" fmla="*/ 2147483647 w 464"/>
              <a:gd name="T1" fmla="*/ 2147483647 h 583"/>
              <a:gd name="T2" fmla="*/ 2147483647 w 464"/>
              <a:gd name="T3" fmla="*/ 2147483647 h 583"/>
              <a:gd name="T4" fmla="*/ 2147483647 w 464"/>
              <a:gd name="T5" fmla="*/ 2147483647 h 583"/>
              <a:gd name="T6" fmla="*/ 2147483647 w 464"/>
              <a:gd name="T7" fmla="*/ 2147483647 h 583"/>
              <a:gd name="T8" fmla="*/ 2147483647 w 464"/>
              <a:gd name="T9" fmla="*/ 2147483647 h 583"/>
              <a:gd name="T10" fmla="*/ 2147483647 w 464"/>
              <a:gd name="T11" fmla="*/ 2147483647 h 583"/>
              <a:gd name="T12" fmla="*/ 2147483647 w 464"/>
              <a:gd name="T13" fmla="*/ 2147483647 h 583"/>
              <a:gd name="T14" fmla="*/ 2147483647 w 464"/>
              <a:gd name="T15" fmla="*/ 2147483647 h 583"/>
              <a:gd name="T16" fmla="*/ 2147483647 w 464"/>
              <a:gd name="T17" fmla="*/ 2147483647 h 583"/>
              <a:gd name="T18" fmla="*/ 2147483647 w 464"/>
              <a:gd name="T19" fmla="*/ 2147483647 h 583"/>
              <a:gd name="T20" fmla="*/ 2147483647 w 464"/>
              <a:gd name="T21" fmla="*/ 2147483647 h 583"/>
              <a:gd name="T22" fmla="*/ 2147483647 w 464"/>
              <a:gd name="T23" fmla="*/ 2147483647 h 583"/>
              <a:gd name="T24" fmla="*/ 2147483647 w 464"/>
              <a:gd name="T25" fmla="*/ 2147483647 h 583"/>
              <a:gd name="T26" fmla="*/ 2147483647 w 464"/>
              <a:gd name="T27" fmla="*/ 2147483647 h 583"/>
              <a:gd name="T28" fmla="*/ 2147483647 w 464"/>
              <a:gd name="T29" fmla="*/ 2147483647 h 583"/>
              <a:gd name="T30" fmla="*/ 2147483647 w 464"/>
              <a:gd name="T31" fmla="*/ 2147483647 h 583"/>
              <a:gd name="T32" fmla="*/ 2147483647 w 464"/>
              <a:gd name="T33" fmla="*/ 2147483647 h 583"/>
              <a:gd name="T34" fmla="*/ 2147483647 w 464"/>
              <a:gd name="T35" fmla="*/ 2147483647 h 583"/>
              <a:gd name="T36" fmla="*/ 2147483647 w 464"/>
              <a:gd name="T37" fmla="*/ 2147483647 h 583"/>
              <a:gd name="T38" fmla="*/ 2147483647 w 464"/>
              <a:gd name="T39" fmla="*/ 2147483647 h 583"/>
              <a:gd name="T40" fmla="*/ 2147483647 w 464"/>
              <a:gd name="T41" fmla="*/ 2147483647 h 583"/>
              <a:gd name="T42" fmla="*/ 2147483647 w 464"/>
              <a:gd name="T43" fmla="*/ 2147483647 h 583"/>
              <a:gd name="T44" fmla="*/ 2147483647 w 464"/>
              <a:gd name="T45" fmla="*/ 2147483647 h 583"/>
              <a:gd name="T46" fmla="*/ 2147483647 w 464"/>
              <a:gd name="T47" fmla="*/ 2147483647 h 583"/>
              <a:gd name="T48" fmla="*/ 2147483647 w 464"/>
              <a:gd name="T49" fmla="*/ 2147483647 h 583"/>
              <a:gd name="T50" fmla="*/ 2147483647 w 464"/>
              <a:gd name="T51" fmla="*/ 2147483647 h 583"/>
              <a:gd name="T52" fmla="*/ 2147483647 w 464"/>
              <a:gd name="T53" fmla="*/ 2147483647 h 583"/>
              <a:gd name="T54" fmla="*/ 2147483647 w 464"/>
              <a:gd name="T55" fmla="*/ 2147483647 h 583"/>
              <a:gd name="T56" fmla="*/ 2147483647 w 464"/>
              <a:gd name="T57" fmla="*/ 2147483647 h 583"/>
              <a:gd name="T58" fmla="*/ 2147483647 w 464"/>
              <a:gd name="T59" fmla="*/ 2147483647 h 583"/>
              <a:gd name="T60" fmla="*/ 2147483647 w 464"/>
              <a:gd name="T61" fmla="*/ 2147483647 h 583"/>
              <a:gd name="T62" fmla="*/ 2147483647 w 464"/>
              <a:gd name="T63" fmla="*/ 2147483647 h 583"/>
              <a:gd name="T64" fmla="*/ 2147483647 w 464"/>
              <a:gd name="T65" fmla="*/ 2147483647 h 583"/>
              <a:gd name="T66" fmla="*/ 2147483647 w 464"/>
              <a:gd name="T67" fmla="*/ 0 h 583"/>
              <a:gd name="T68" fmla="*/ 2147483647 w 464"/>
              <a:gd name="T69" fmla="*/ 2147483647 h 583"/>
              <a:gd name="T70" fmla="*/ 2147483647 w 464"/>
              <a:gd name="T71" fmla="*/ 2147483647 h 583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464"/>
              <a:gd name="T109" fmla="*/ 0 h 583"/>
              <a:gd name="T110" fmla="*/ 464 w 464"/>
              <a:gd name="T111" fmla="*/ 583 h 583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464" h="583">
                <a:moveTo>
                  <a:pt x="403" y="83"/>
                </a:moveTo>
                <a:lnTo>
                  <a:pt x="447" y="388"/>
                </a:lnTo>
                <a:lnTo>
                  <a:pt x="439" y="388"/>
                </a:lnTo>
                <a:lnTo>
                  <a:pt x="439" y="395"/>
                </a:lnTo>
                <a:lnTo>
                  <a:pt x="455" y="405"/>
                </a:lnTo>
                <a:lnTo>
                  <a:pt x="447" y="426"/>
                </a:lnTo>
                <a:lnTo>
                  <a:pt x="447" y="435"/>
                </a:lnTo>
                <a:lnTo>
                  <a:pt x="464" y="451"/>
                </a:lnTo>
                <a:lnTo>
                  <a:pt x="430" y="472"/>
                </a:lnTo>
                <a:lnTo>
                  <a:pt x="430" y="485"/>
                </a:lnTo>
                <a:lnTo>
                  <a:pt x="395" y="499"/>
                </a:lnTo>
                <a:lnTo>
                  <a:pt x="378" y="499"/>
                </a:lnTo>
                <a:lnTo>
                  <a:pt x="370" y="520"/>
                </a:lnTo>
                <a:lnTo>
                  <a:pt x="378" y="541"/>
                </a:lnTo>
                <a:lnTo>
                  <a:pt x="361" y="549"/>
                </a:lnTo>
                <a:lnTo>
                  <a:pt x="370" y="562"/>
                </a:lnTo>
                <a:lnTo>
                  <a:pt x="336" y="562"/>
                </a:lnTo>
                <a:lnTo>
                  <a:pt x="344" y="575"/>
                </a:lnTo>
                <a:lnTo>
                  <a:pt x="326" y="583"/>
                </a:lnTo>
                <a:lnTo>
                  <a:pt x="284" y="554"/>
                </a:lnTo>
                <a:lnTo>
                  <a:pt x="275" y="575"/>
                </a:lnTo>
                <a:lnTo>
                  <a:pt x="271" y="583"/>
                </a:lnTo>
                <a:lnTo>
                  <a:pt x="257" y="583"/>
                </a:lnTo>
                <a:lnTo>
                  <a:pt x="240" y="549"/>
                </a:lnTo>
                <a:lnTo>
                  <a:pt x="240" y="541"/>
                </a:lnTo>
                <a:lnTo>
                  <a:pt x="232" y="520"/>
                </a:lnTo>
                <a:lnTo>
                  <a:pt x="205" y="512"/>
                </a:lnTo>
                <a:lnTo>
                  <a:pt x="188" y="499"/>
                </a:lnTo>
                <a:lnTo>
                  <a:pt x="181" y="499"/>
                </a:lnTo>
                <a:lnTo>
                  <a:pt x="181" y="493"/>
                </a:lnTo>
                <a:lnTo>
                  <a:pt x="154" y="493"/>
                </a:lnTo>
                <a:lnTo>
                  <a:pt x="146" y="478"/>
                </a:lnTo>
                <a:lnTo>
                  <a:pt x="146" y="464"/>
                </a:lnTo>
                <a:lnTo>
                  <a:pt x="154" y="447"/>
                </a:lnTo>
                <a:lnTo>
                  <a:pt x="154" y="430"/>
                </a:lnTo>
                <a:lnTo>
                  <a:pt x="171" y="416"/>
                </a:lnTo>
                <a:lnTo>
                  <a:pt x="154" y="409"/>
                </a:lnTo>
                <a:lnTo>
                  <a:pt x="102" y="416"/>
                </a:lnTo>
                <a:lnTo>
                  <a:pt x="94" y="403"/>
                </a:lnTo>
                <a:lnTo>
                  <a:pt x="94" y="388"/>
                </a:lnTo>
                <a:lnTo>
                  <a:pt x="87" y="382"/>
                </a:lnTo>
                <a:lnTo>
                  <a:pt x="87" y="368"/>
                </a:lnTo>
                <a:lnTo>
                  <a:pt x="60" y="353"/>
                </a:lnTo>
                <a:lnTo>
                  <a:pt x="42" y="326"/>
                </a:lnTo>
                <a:lnTo>
                  <a:pt x="33" y="326"/>
                </a:lnTo>
                <a:lnTo>
                  <a:pt x="25" y="311"/>
                </a:lnTo>
                <a:lnTo>
                  <a:pt x="25" y="305"/>
                </a:lnTo>
                <a:lnTo>
                  <a:pt x="8" y="284"/>
                </a:lnTo>
                <a:lnTo>
                  <a:pt x="0" y="284"/>
                </a:lnTo>
                <a:lnTo>
                  <a:pt x="8" y="276"/>
                </a:lnTo>
                <a:lnTo>
                  <a:pt x="0" y="263"/>
                </a:lnTo>
                <a:lnTo>
                  <a:pt x="8" y="249"/>
                </a:lnTo>
                <a:lnTo>
                  <a:pt x="25" y="244"/>
                </a:lnTo>
                <a:lnTo>
                  <a:pt x="16" y="240"/>
                </a:lnTo>
                <a:lnTo>
                  <a:pt x="16" y="221"/>
                </a:lnTo>
                <a:lnTo>
                  <a:pt x="35" y="215"/>
                </a:lnTo>
                <a:lnTo>
                  <a:pt x="52" y="215"/>
                </a:lnTo>
                <a:lnTo>
                  <a:pt x="52" y="194"/>
                </a:lnTo>
                <a:lnTo>
                  <a:pt x="42" y="173"/>
                </a:lnTo>
                <a:lnTo>
                  <a:pt x="25" y="152"/>
                </a:lnTo>
                <a:lnTo>
                  <a:pt x="37" y="131"/>
                </a:lnTo>
                <a:lnTo>
                  <a:pt x="60" y="131"/>
                </a:lnTo>
                <a:lnTo>
                  <a:pt x="77" y="117"/>
                </a:lnTo>
                <a:lnTo>
                  <a:pt x="77" y="110"/>
                </a:lnTo>
                <a:lnTo>
                  <a:pt x="69" y="96"/>
                </a:lnTo>
                <a:lnTo>
                  <a:pt x="87" y="83"/>
                </a:lnTo>
                <a:lnTo>
                  <a:pt x="64" y="25"/>
                </a:lnTo>
                <a:lnTo>
                  <a:pt x="368" y="0"/>
                </a:lnTo>
                <a:lnTo>
                  <a:pt x="378" y="19"/>
                </a:lnTo>
                <a:lnTo>
                  <a:pt x="368" y="27"/>
                </a:lnTo>
                <a:lnTo>
                  <a:pt x="388" y="48"/>
                </a:lnTo>
                <a:lnTo>
                  <a:pt x="388" y="67"/>
                </a:lnTo>
                <a:lnTo>
                  <a:pt x="403" y="83"/>
                </a:lnTo>
                <a:close/>
              </a:path>
            </a:pathLst>
          </a:custGeom>
          <a:solidFill>
            <a:srgbClr val="99CC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" name="Freeform 59"/>
          <p:cNvSpPr>
            <a:spLocks/>
          </p:cNvSpPr>
          <p:nvPr/>
        </p:nvSpPr>
        <p:spPr bwMode="auto">
          <a:xfrm>
            <a:off x="5943600" y="1752600"/>
            <a:ext cx="739775" cy="762000"/>
          </a:xfrm>
          <a:custGeom>
            <a:avLst/>
            <a:gdLst>
              <a:gd name="T0" fmla="*/ 0 w 466"/>
              <a:gd name="T1" fmla="*/ 2147483647 h 437"/>
              <a:gd name="T2" fmla="*/ 2147483647 w 466"/>
              <a:gd name="T3" fmla="*/ 2147483647 h 437"/>
              <a:gd name="T4" fmla="*/ 2147483647 w 466"/>
              <a:gd name="T5" fmla="*/ 2147483647 h 437"/>
              <a:gd name="T6" fmla="*/ 2147483647 w 466"/>
              <a:gd name="T7" fmla="*/ 2147483647 h 437"/>
              <a:gd name="T8" fmla="*/ 2147483647 w 466"/>
              <a:gd name="T9" fmla="*/ 2147483647 h 437"/>
              <a:gd name="T10" fmla="*/ 2147483647 w 466"/>
              <a:gd name="T11" fmla="*/ 2147483647 h 437"/>
              <a:gd name="T12" fmla="*/ 2147483647 w 466"/>
              <a:gd name="T13" fmla="*/ 2147483647 h 437"/>
              <a:gd name="T14" fmla="*/ 2147483647 w 466"/>
              <a:gd name="T15" fmla="*/ 2147483647 h 437"/>
              <a:gd name="T16" fmla="*/ 2147483647 w 466"/>
              <a:gd name="T17" fmla="*/ 2147483647 h 437"/>
              <a:gd name="T18" fmla="*/ 2147483647 w 466"/>
              <a:gd name="T19" fmla="*/ 2147483647 h 437"/>
              <a:gd name="T20" fmla="*/ 2147483647 w 466"/>
              <a:gd name="T21" fmla="*/ 2147483647 h 437"/>
              <a:gd name="T22" fmla="*/ 2147483647 w 466"/>
              <a:gd name="T23" fmla="*/ 2147483647 h 437"/>
              <a:gd name="T24" fmla="*/ 2147483647 w 466"/>
              <a:gd name="T25" fmla="*/ 2147483647 h 437"/>
              <a:gd name="T26" fmla="*/ 2147483647 w 466"/>
              <a:gd name="T27" fmla="*/ 2147483647 h 437"/>
              <a:gd name="T28" fmla="*/ 2147483647 w 466"/>
              <a:gd name="T29" fmla="*/ 2147483647 h 437"/>
              <a:gd name="T30" fmla="*/ 2147483647 w 466"/>
              <a:gd name="T31" fmla="*/ 2147483647 h 437"/>
              <a:gd name="T32" fmla="*/ 2147483647 w 466"/>
              <a:gd name="T33" fmla="*/ 2147483647 h 437"/>
              <a:gd name="T34" fmla="*/ 2147483647 w 466"/>
              <a:gd name="T35" fmla="*/ 2147483647 h 437"/>
              <a:gd name="T36" fmla="*/ 2147483647 w 466"/>
              <a:gd name="T37" fmla="*/ 2147483647 h 437"/>
              <a:gd name="T38" fmla="*/ 2147483647 w 466"/>
              <a:gd name="T39" fmla="*/ 2147483647 h 437"/>
              <a:gd name="T40" fmla="*/ 2147483647 w 466"/>
              <a:gd name="T41" fmla="*/ 2147483647 h 437"/>
              <a:gd name="T42" fmla="*/ 2147483647 w 466"/>
              <a:gd name="T43" fmla="*/ 2147483647 h 437"/>
              <a:gd name="T44" fmla="*/ 2147483647 w 466"/>
              <a:gd name="T45" fmla="*/ 2147483647 h 437"/>
              <a:gd name="T46" fmla="*/ 2147483647 w 466"/>
              <a:gd name="T47" fmla="*/ 2147483647 h 437"/>
              <a:gd name="T48" fmla="*/ 2147483647 w 466"/>
              <a:gd name="T49" fmla="*/ 0 h 437"/>
              <a:gd name="T50" fmla="*/ 2147483647 w 466"/>
              <a:gd name="T51" fmla="*/ 2147483647 h 437"/>
              <a:gd name="T52" fmla="*/ 2147483647 w 466"/>
              <a:gd name="T53" fmla="*/ 2147483647 h 437"/>
              <a:gd name="T54" fmla="*/ 2147483647 w 466"/>
              <a:gd name="T55" fmla="*/ 2147483647 h 437"/>
              <a:gd name="T56" fmla="*/ 2147483647 w 466"/>
              <a:gd name="T57" fmla="*/ 2147483647 h 437"/>
              <a:gd name="T58" fmla="*/ 2147483647 w 466"/>
              <a:gd name="T59" fmla="*/ 2147483647 h 437"/>
              <a:gd name="T60" fmla="*/ 2147483647 w 466"/>
              <a:gd name="T61" fmla="*/ 2147483647 h 437"/>
              <a:gd name="T62" fmla="*/ 2147483647 w 466"/>
              <a:gd name="T63" fmla="*/ 2147483647 h 437"/>
              <a:gd name="T64" fmla="*/ 2147483647 w 466"/>
              <a:gd name="T65" fmla="*/ 2147483647 h 437"/>
              <a:gd name="T66" fmla="*/ 2147483647 w 466"/>
              <a:gd name="T67" fmla="*/ 2147483647 h 437"/>
              <a:gd name="T68" fmla="*/ 2147483647 w 466"/>
              <a:gd name="T69" fmla="*/ 2147483647 h 437"/>
              <a:gd name="T70" fmla="*/ 2147483647 w 466"/>
              <a:gd name="T71" fmla="*/ 2147483647 h 437"/>
              <a:gd name="T72" fmla="*/ 2147483647 w 466"/>
              <a:gd name="T73" fmla="*/ 2147483647 h 437"/>
              <a:gd name="T74" fmla="*/ 2147483647 w 466"/>
              <a:gd name="T75" fmla="*/ 2147483647 h 437"/>
              <a:gd name="T76" fmla="*/ 2147483647 w 466"/>
              <a:gd name="T77" fmla="*/ 2147483647 h 437"/>
              <a:gd name="T78" fmla="*/ 2147483647 w 466"/>
              <a:gd name="T79" fmla="*/ 2147483647 h 437"/>
              <a:gd name="T80" fmla="*/ 2147483647 w 466"/>
              <a:gd name="T81" fmla="*/ 2147483647 h 437"/>
              <a:gd name="T82" fmla="*/ 2147483647 w 466"/>
              <a:gd name="T83" fmla="*/ 2147483647 h 437"/>
              <a:gd name="T84" fmla="*/ 2147483647 w 466"/>
              <a:gd name="T85" fmla="*/ 2147483647 h 437"/>
              <a:gd name="T86" fmla="*/ 2147483647 w 466"/>
              <a:gd name="T87" fmla="*/ 2147483647 h 437"/>
              <a:gd name="T88" fmla="*/ 2147483647 w 466"/>
              <a:gd name="T89" fmla="*/ 2147483647 h 437"/>
              <a:gd name="T90" fmla="*/ 2147483647 w 466"/>
              <a:gd name="T91" fmla="*/ 2147483647 h 437"/>
              <a:gd name="T92" fmla="*/ 2147483647 w 466"/>
              <a:gd name="T93" fmla="*/ 2147483647 h 437"/>
              <a:gd name="T94" fmla="*/ 2147483647 w 466"/>
              <a:gd name="T95" fmla="*/ 2147483647 h 437"/>
              <a:gd name="T96" fmla="*/ 2147483647 w 466"/>
              <a:gd name="T97" fmla="*/ 2147483647 h 437"/>
              <a:gd name="T98" fmla="*/ 2147483647 w 466"/>
              <a:gd name="T99" fmla="*/ 2147483647 h 437"/>
              <a:gd name="T100" fmla="*/ 2147483647 w 466"/>
              <a:gd name="T101" fmla="*/ 2147483647 h 437"/>
              <a:gd name="T102" fmla="*/ 2147483647 w 466"/>
              <a:gd name="T103" fmla="*/ 2147483647 h 437"/>
              <a:gd name="T104" fmla="*/ 2147483647 w 466"/>
              <a:gd name="T105" fmla="*/ 2147483647 h 437"/>
              <a:gd name="T106" fmla="*/ 2147483647 w 466"/>
              <a:gd name="T107" fmla="*/ 2147483647 h 437"/>
              <a:gd name="T108" fmla="*/ 2147483647 w 466"/>
              <a:gd name="T109" fmla="*/ 2147483647 h 437"/>
              <a:gd name="T110" fmla="*/ 0 w 466"/>
              <a:gd name="T111" fmla="*/ 2147483647 h 437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466"/>
              <a:gd name="T169" fmla="*/ 0 h 437"/>
              <a:gd name="T170" fmla="*/ 466 w 466"/>
              <a:gd name="T171" fmla="*/ 437 h 437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466" h="437">
                <a:moveTo>
                  <a:pt x="0" y="437"/>
                </a:moveTo>
                <a:lnTo>
                  <a:pt x="27" y="395"/>
                </a:lnTo>
                <a:lnTo>
                  <a:pt x="69" y="360"/>
                </a:lnTo>
                <a:lnTo>
                  <a:pt x="86" y="282"/>
                </a:lnTo>
                <a:lnTo>
                  <a:pt x="59" y="232"/>
                </a:lnTo>
                <a:lnTo>
                  <a:pt x="59" y="188"/>
                </a:lnTo>
                <a:lnTo>
                  <a:pt x="69" y="180"/>
                </a:lnTo>
                <a:lnTo>
                  <a:pt x="78" y="153"/>
                </a:lnTo>
                <a:lnTo>
                  <a:pt x="69" y="145"/>
                </a:lnTo>
                <a:lnTo>
                  <a:pt x="59" y="119"/>
                </a:lnTo>
                <a:lnTo>
                  <a:pt x="86" y="98"/>
                </a:lnTo>
                <a:lnTo>
                  <a:pt x="94" y="103"/>
                </a:lnTo>
                <a:lnTo>
                  <a:pt x="121" y="84"/>
                </a:lnTo>
                <a:lnTo>
                  <a:pt x="128" y="71"/>
                </a:lnTo>
                <a:lnTo>
                  <a:pt x="128" y="90"/>
                </a:lnTo>
                <a:lnTo>
                  <a:pt x="146" y="55"/>
                </a:lnTo>
                <a:lnTo>
                  <a:pt x="155" y="55"/>
                </a:lnTo>
                <a:lnTo>
                  <a:pt x="172" y="48"/>
                </a:lnTo>
                <a:lnTo>
                  <a:pt x="197" y="55"/>
                </a:lnTo>
                <a:lnTo>
                  <a:pt x="207" y="55"/>
                </a:lnTo>
                <a:lnTo>
                  <a:pt x="197" y="42"/>
                </a:lnTo>
                <a:lnTo>
                  <a:pt x="190" y="42"/>
                </a:lnTo>
                <a:lnTo>
                  <a:pt x="197" y="13"/>
                </a:lnTo>
                <a:lnTo>
                  <a:pt x="190" y="7"/>
                </a:lnTo>
                <a:lnTo>
                  <a:pt x="215" y="0"/>
                </a:lnTo>
                <a:lnTo>
                  <a:pt x="259" y="13"/>
                </a:lnTo>
                <a:lnTo>
                  <a:pt x="266" y="42"/>
                </a:lnTo>
                <a:lnTo>
                  <a:pt x="335" y="71"/>
                </a:lnTo>
                <a:lnTo>
                  <a:pt x="343" y="71"/>
                </a:lnTo>
                <a:lnTo>
                  <a:pt x="353" y="98"/>
                </a:lnTo>
                <a:lnTo>
                  <a:pt x="370" y="111"/>
                </a:lnTo>
                <a:lnTo>
                  <a:pt x="379" y="111"/>
                </a:lnTo>
                <a:lnTo>
                  <a:pt x="379" y="138"/>
                </a:lnTo>
                <a:lnTo>
                  <a:pt x="362" y="145"/>
                </a:lnTo>
                <a:lnTo>
                  <a:pt x="362" y="161"/>
                </a:lnTo>
                <a:lnTo>
                  <a:pt x="343" y="201"/>
                </a:lnTo>
                <a:lnTo>
                  <a:pt x="303" y="214"/>
                </a:lnTo>
                <a:lnTo>
                  <a:pt x="303" y="243"/>
                </a:lnTo>
                <a:lnTo>
                  <a:pt x="310" y="257"/>
                </a:lnTo>
                <a:lnTo>
                  <a:pt x="335" y="257"/>
                </a:lnTo>
                <a:lnTo>
                  <a:pt x="343" y="249"/>
                </a:lnTo>
                <a:lnTo>
                  <a:pt x="379" y="228"/>
                </a:lnTo>
                <a:lnTo>
                  <a:pt x="404" y="222"/>
                </a:lnTo>
                <a:lnTo>
                  <a:pt x="422" y="222"/>
                </a:lnTo>
                <a:lnTo>
                  <a:pt x="429" y="243"/>
                </a:lnTo>
                <a:lnTo>
                  <a:pt x="449" y="262"/>
                </a:lnTo>
                <a:lnTo>
                  <a:pt x="449" y="291"/>
                </a:lnTo>
                <a:lnTo>
                  <a:pt x="466" y="312"/>
                </a:lnTo>
                <a:lnTo>
                  <a:pt x="449" y="347"/>
                </a:lnTo>
                <a:lnTo>
                  <a:pt x="422" y="360"/>
                </a:lnTo>
                <a:lnTo>
                  <a:pt x="404" y="376"/>
                </a:lnTo>
                <a:lnTo>
                  <a:pt x="397" y="410"/>
                </a:lnTo>
                <a:lnTo>
                  <a:pt x="389" y="410"/>
                </a:lnTo>
                <a:lnTo>
                  <a:pt x="305" y="414"/>
                </a:lnTo>
                <a:lnTo>
                  <a:pt x="224" y="416"/>
                </a:lnTo>
                <a:lnTo>
                  <a:pt x="0" y="437"/>
                </a:lnTo>
                <a:close/>
              </a:path>
            </a:pathLst>
          </a:custGeom>
          <a:solidFill>
            <a:schemeClr val="accent2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0" name="Freeform 60"/>
          <p:cNvSpPr>
            <a:spLocks/>
          </p:cNvSpPr>
          <p:nvPr/>
        </p:nvSpPr>
        <p:spPr bwMode="auto">
          <a:xfrm>
            <a:off x="5867400" y="2438400"/>
            <a:ext cx="533400" cy="660400"/>
          </a:xfrm>
          <a:custGeom>
            <a:avLst/>
            <a:gdLst>
              <a:gd name="T0" fmla="*/ 2147483647 w 295"/>
              <a:gd name="T1" fmla="*/ 2147483647 h 416"/>
              <a:gd name="T2" fmla="*/ 2147483647 w 295"/>
              <a:gd name="T3" fmla="*/ 0 h 416"/>
              <a:gd name="T4" fmla="*/ 2147483647 w 295"/>
              <a:gd name="T5" fmla="*/ 2147483647 h 416"/>
              <a:gd name="T6" fmla="*/ 2147483647 w 295"/>
              <a:gd name="T7" fmla="*/ 2147483647 h 416"/>
              <a:gd name="T8" fmla="*/ 2147483647 w 295"/>
              <a:gd name="T9" fmla="*/ 2147483647 h 416"/>
              <a:gd name="T10" fmla="*/ 2147483647 w 295"/>
              <a:gd name="T11" fmla="*/ 2147483647 h 416"/>
              <a:gd name="T12" fmla="*/ 2147483647 w 295"/>
              <a:gd name="T13" fmla="*/ 2147483647 h 416"/>
              <a:gd name="T14" fmla="*/ 2147483647 w 295"/>
              <a:gd name="T15" fmla="*/ 2147483647 h 416"/>
              <a:gd name="T16" fmla="*/ 2147483647 w 295"/>
              <a:gd name="T17" fmla="*/ 2147483647 h 416"/>
              <a:gd name="T18" fmla="*/ 2147483647 w 295"/>
              <a:gd name="T19" fmla="*/ 2147483647 h 416"/>
              <a:gd name="T20" fmla="*/ 2147483647 w 295"/>
              <a:gd name="T21" fmla="*/ 2147483647 h 416"/>
              <a:gd name="T22" fmla="*/ 2147483647 w 295"/>
              <a:gd name="T23" fmla="*/ 2147483647 h 416"/>
              <a:gd name="T24" fmla="*/ 2147483647 w 295"/>
              <a:gd name="T25" fmla="*/ 2147483647 h 416"/>
              <a:gd name="T26" fmla="*/ 2147483647 w 295"/>
              <a:gd name="T27" fmla="*/ 2147483647 h 416"/>
              <a:gd name="T28" fmla="*/ 2147483647 w 295"/>
              <a:gd name="T29" fmla="*/ 2147483647 h 416"/>
              <a:gd name="T30" fmla="*/ 2147483647 w 295"/>
              <a:gd name="T31" fmla="*/ 2147483647 h 416"/>
              <a:gd name="T32" fmla="*/ 2147483647 w 295"/>
              <a:gd name="T33" fmla="*/ 2147483647 h 416"/>
              <a:gd name="T34" fmla="*/ 2147483647 w 295"/>
              <a:gd name="T35" fmla="*/ 2147483647 h 416"/>
              <a:gd name="T36" fmla="*/ 2147483647 w 295"/>
              <a:gd name="T37" fmla="*/ 2147483647 h 416"/>
              <a:gd name="T38" fmla="*/ 2147483647 w 295"/>
              <a:gd name="T39" fmla="*/ 2147483647 h 416"/>
              <a:gd name="T40" fmla="*/ 2147483647 w 295"/>
              <a:gd name="T41" fmla="*/ 2147483647 h 416"/>
              <a:gd name="T42" fmla="*/ 2147483647 w 295"/>
              <a:gd name="T43" fmla="*/ 2147483647 h 416"/>
              <a:gd name="T44" fmla="*/ 2147483647 w 295"/>
              <a:gd name="T45" fmla="*/ 2147483647 h 416"/>
              <a:gd name="T46" fmla="*/ 2147483647 w 295"/>
              <a:gd name="T47" fmla="*/ 2147483647 h 416"/>
              <a:gd name="T48" fmla="*/ 2147483647 w 295"/>
              <a:gd name="T49" fmla="*/ 2147483647 h 416"/>
              <a:gd name="T50" fmla="*/ 2147483647 w 295"/>
              <a:gd name="T51" fmla="*/ 2147483647 h 416"/>
              <a:gd name="T52" fmla="*/ 2147483647 w 295"/>
              <a:gd name="T53" fmla="*/ 2147483647 h 416"/>
              <a:gd name="T54" fmla="*/ 2147483647 w 295"/>
              <a:gd name="T55" fmla="*/ 2147483647 h 416"/>
              <a:gd name="T56" fmla="*/ 2147483647 w 295"/>
              <a:gd name="T57" fmla="*/ 2147483647 h 416"/>
              <a:gd name="T58" fmla="*/ 2147483647 w 295"/>
              <a:gd name="T59" fmla="*/ 2147483647 h 416"/>
              <a:gd name="T60" fmla="*/ 2147483647 w 295"/>
              <a:gd name="T61" fmla="*/ 2147483647 h 416"/>
              <a:gd name="T62" fmla="*/ 2147483647 w 295"/>
              <a:gd name="T63" fmla="*/ 2147483647 h 416"/>
              <a:gd name="T64" fmla="*/ 2147483647 w 295"/>
              <a:gd name="T65" fmla="*/ 2147483647 h 416"/>
              <a:gd name="T66" fmla="*/ 0 w 295"/>
              <a:gd name="T67" fmla="*/ 2147483647 h 416"/>
              <a:gd name="T68" fmla="*/ 2147483647 w 295"/>
              <a:gd name="T69" fmla="*/ 2147483647 h 41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295"/>
              <a:gd name="T106" fmla="*/ 0 h 416"/>
              <a:gd name="T107" fmla="*/ 295 w 295"/>
              <a:gd name="T108" fmla="*/ 416 h 41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295" h="416">
                <a:moveTo>
                  <a:pt x="29" y="21"/>
                </a:moveTo>
                <a:lnTo>
                  <a:pt x="253" y="0"/>
                </a:lnTo>
                <a:lnTo>
                  <a:pt x="295" y="289"/>
                </a:lnTo>
                <a:lnTo>
                  <a:pt x="295" y="297"/>
                </a:lnTo>
                <a:lnTo>
                  <a:pt x="278" y="297"/>
                </a:lnTo>
                <a:lnTo>
                  <a:pt x="270" y="324"/>
                </a:lnTo>
                <a:lnTo>
                  <a:pt x="270" y="318"/>
                </a:lnTo>
                <a:lnTo>
                  <a:pt x="261" y="318"/>
                </a:lnTo>
                <a:lnTo>
                  <a:pt x="244" y="324"/>
                </a:lnTo>
                <a:lnTo>
                  <a:pt x="251" y="347"/>
                </a:lnTo>
                <a:lnTo>
                  <a:pt x="234" y="353"/>
                </a:lnTo>
                <a:lnTo>
                  <a:pt x="217" y="353"/>
                </a:lnTo>
                <a:lnTo>
                  <a:pt x="209" y="366"/>
                </a:lnTo>
                <a:lnTo>
                  <a:pt x="199" y="389"/>
                </a:lnTo>
                <a:lnTo>
                  <a:pt x="192" y="389"/>
                </a:lnTo>
                <a:lnTo>
                  <a:pt x="192" y="381"/>
                </a:lnTo>
                <a:lnTo>
                  <a:pt x="175" y="381"/>
                </a:lnTo>
                <a:lnTo>
                  <a:pt x="175" y="374"/>
                </a:lnTo>
                <a:lnTo>
                  <a:pt x="165" y="381"/>
                </a:lnTo>
                <a:lnTo>
                  <a:pt x="148" y="381"/>
                </a:lnTo>
                <a:lnTo>
                  <a:pt x="130" y="400"/>
                </a:lnTo>
                <a:lnTo>
                  <a:pt x="123" y="395"/>
                </a:lnTo>
                <a:lnTo>
                  <a:pt x="88" y="395"/>
                </a:lnTo>
                <a:lnTo>
                  <a:pt x="88" y="400"/>
                </a:lnTo>
                <a:lnTo>
                  <a:pt x="79" y="408"/>
                </a:lnTo>
                <a:lnTo>
                  <a:pt x="71" y="400"/>
                </a:lnTo>
                <a:lnTo>
                  <a:pt x="61" y="416"/>
                </a:lnTo>
                <a:lnTo>
                  <a:pt x="44" y="400"/>
                </a:lnTo>
                <a:lnTo>
                  <a:pt x="44" y="391"/>
                </a:lnTo>
                <a:lnTo>
                  <a:pt x="52" y="370"/>
                </a:lnTo>
                <a:lnTo>
                  <a:pt x="36" y="360"/>
                </a:lnTo>
                <a:lnTo>
                  <a:pt x="36" y="353"/>
                </a:lnTo>
                <a:lnTo>
                  <a:pt x="44" y="353"/>
                </a:lnTo>
                <a:lnTo>
                  <a:pt x="0" y="48"/>
                </a:lnTo>
                <a:lnTo>
                  <a:pt x="29" y="21"/>
                </a:lnTo>
                <a:close/>
              </a:path>
            </a:pathLst>
          </a:cu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81" name="Freeform 61"/>
          <p:cNvSpPr>
            <a:spLocks/>
          </p:cNvSpPr>
          <p:nvPr/>
        </p:nvSpPr>
        <p:spPr bwMode="auto">
          <a:xfrm>
            <a:off x="5638800" y="2895600"/>
            <a:ext cx="1295400" cy="533400"/>
          </a:xfrm>
          <a:custGeom>
            <a:avLst/>
            <a:gdLst>
              <a:gd name="T0" fmla="*/ 2147483647 w 776"/>
              <a:gd name="T1" fmla="*/ 0 h 315"/>
              <a:gd name="T2" fmla="*/ 2147483647 w 776"/>
              <a:gd name="T3" fmla="*/ 2147483647 h 315"/>
              <a:gd name="T4" fmla="*/ 2147483647 w 776"/>
              <a:gd name="T5" fmla="*/ 2147483647 h 315"/>
              <a:gd name="T6" fmla="*/ 2147483647 w 776"/>
              <a:gd name="T7" fmla="*/ 2147483647 h 315"/>
              <a:gd name="T8" fmla="*/ 2147483647 w 776"/>
              <a:gd name="T9" fmla="*/ 2147483647 h 315"/>
              <a:gd name="T10" fmla="*/ 2147483647 w 776"/>
              <a:gd name="T11" fmla="*/ 2147483647 h 315"/>
              <a:gd name="T12" fmla="*/ 2147483647 w 776"/>
              <a:gd name="T13" fmla="*/ 2147483647 h 315"/>
              <a:gd name="T14" fmla="*/ 2147483647 w 776"/>
              <a:gd name="T15" fmla="*/ 2147483647 h 315"/>
              <a:gd name="T16" fmla="*/ 2147483647 w 776"/>
              <a:gd name="T17" fmla="*/ 2147483647 h 315"/>
              <a:gd name="T18" fmla="*/ 2147483647 w 776"/>
              <a:gd name="T19" fmla="*/ 2147483647 h 315"/>
              <a:gd name="T20" fmla="*/ 2147483647 w 776"/>
              <a:gd name="T21" fmla="*/ 2147483647 h 315"/>
              <a:gd name="T22" fmla="*/ 2147483647 w 776"/>
              <a:gd name="T23" fmla="*/ 2147483647 h 315"/>
              <a:gd name="T24" fmla="*/ 2147483647 w 776"/>
              <a:gd name="T25" fmla="*/ 2147483647 h 315"/>
              <a:gd name="T26" fmla="*/ 2147483647 w 776"/>
              <a:gd name="T27" fmla="*/ 2147483647 h 315"/>
              <a:gd name="T28" fmla="*/ 2147483647 w 776"/>
              <a:gd name="T29" fmla="*/ 2147483647 h 315"/>
              <a:gd name="T30" fmla="*/ 2147483647 w 776"/>
              <a:gd name="T31" fmla="*/ 2147483647 h 315"/>
              <a:gd name="T32" fmla="*/ 2147483647 w 776"/>
              <a:gd name="T33" fmla="*/ 2147483647 h 315"/>
              <a:gd name="T34" fmla="*/ 2147483647 w 776"/>
              <a:gd name="T35" fmla="*/ 2147483647 h 315"/>
              <a:gd name="T36" fmla="*/ 2147483647 w 776"/>
              <a:gd name="T37" fmla="*/ 2147483647 h 315"/>
              <a:gd name="T38" fmla="*/ 2147483647 w 776"/>
              <a:gd name="T39" fmla="*/ 2147483647 h 315"/>
              <a:gd name="T40" fmla="*/ 2147483647 w 776"/>
              <a:gd name="T41" fmla="*/ 2147483647 h 315"/>
              <a:gd name="T42" fmla="*/ 0 w 776"/>
              <a:gd name="T43" fmla="*/ 2147483647 h 315"/>
              <a:gd name="T44" fmla="*/ 2147483647 w 776"/>
              <a:gd name="T45" fmla="*/ 2147483647 h 315"/>
              <a:gd name="T46" fmla="*/ 2147483647 w 776"/>
              <a:gd name="T47" fmla="*/ 2147483647 h 315"/>
              <a:gd name="T48" fmla="*/ 2147483647 w 776"/>
              <a:gd name="T49" fmla="*/ 2147483647 h 315"/>
              <a:gd name="T50" fmla="*/ 2147483647 w 776"/>
              <a:gd name="T51" fmla="*/ 2147483647 h 315"/>
              <a:gd name="T52" fmla="*/ 2147483647 w 776"/>
              <a:gd name="T53" fmla="*/ 2147483647 h 315"/>
              <a:gd name="T54" fmla="*/ 2147483647 w 776"/>
              <a:gd name="T55" fmla="*/ 2147483647 h 315"/>
              <a:gd name="T56" fmla="*/ 2147483647 w 776"/>
              <a:gd name="T57" fmla="*/ 2147483647 h 315"/>
              <a:gd name="T58" fmla="*/ 2147483647 w 776"/>
              <a:gd name="T59" fmla="*/ 2147483647 h 315"/>
              <a:gd name="T60" fmla="*/ 2147483647 w 776"/>
              <a:gd name="T61" fmla="*/ 2147483647 h 315"/>
              <a:gd name="T62" fmla="*/ 2147483647 w 776"/>
              <a:gd name="T63" fmla="*/ 2147483647 h 315"/>
              <a:gd name="T64" fmla="*/ 2147483647 w 776"/>
              <a:gd name="T65" fmla="*/ 2147483647 h 315"/>
              <a:gd name="T66" fmla="*/ 2147483647 w 776"/>
              <a:gd name="T67" fmla="*/ 2147483647 h 315"/>
              <a:gd name="T68" fmla="*/ 2147483647 w 776"/>
              <a:gd name="T69" fmla="*/ 2147483647 h 315"/>
              <a:gd name="T70" fmla="*/ 2147483647 w 776"/>
              <a:gd name="T71" fmla="*/ 2147483647 h 315"/>
              <a:gd name="T72" fmla="*/ 2147483647 w 776"/>
              <a:gd name="T73" fmla="*/ 2147483647 h 315"/>
              <a:gd name="T74" fmla="*/ 2147483647 w 776"/>
              <a:gd name="T75" fmla="*/ 2147483647 h 315"/>
              <a:gd name="T76" fmla="*/ 2147483647 w 776"/>
              <a:gd name="T77" fmla="*/ 2147483647 h 315"/>
              <a:gd name="T78" fmla="*/ 2147483647 w 776"/>
              <a:gd name="T79" fmla="*/ 0 h 315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776"/>
              <a:gd name="T121" fmla="*/ 0 h 315"/>
              <a:gd name="T122" fmla="*/ 776 w 776"/>
              <a:gd name="T123" fmla="*/ 315 h 315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776" h="315">
                <a:moveTo>
                  <a:pt x="466" y="21"/>
                </a:moveTo>
                <a:lnTo>
                  <a:pt x="448" y="0"/>
                </a:lnTo>
                <a:lnTo>
                  <a:pt x="448" y="8"/>
                </a:lnTo>
                <a:lnTo>
                  <a:pt x="431" y="8"/>
                </a:lnTo>
                <a:lnTo>
                  <a:pt x="423" y="35"/>
                </a:lnTo>
                <a:lnTo>
                  <a:pt x="423" y="29"/>
                </a:lnTo>
                <a:lnTo>
                  <a:pt x="414" y="29"/>
                </a:lnTo>
                <a:lnTo>
                  <a:pt x="397" y="35"/>
                </a:lnTo>
                <a:lnTo>
                  <a:pt x="404" y="58"/>
                </a:lnTo>
                <a:lnTo>
                  <a:pt x="387" y="64"/>
                </a:lnTo>
                <a:lnTo>
                  <a:pt x="370" y="64"/>
                </a:lnTo>
                <a:lnTo>
                  <a:pt x="362" y="77"/>
                </a:lnTo>
                <a:lnTo>
                  <a:pt x="352" y="100"/>
                </a:lnTo>
                <a:lnTo>
                  <a:pt x="345" y="100"/>
                </a:lnTo>
                <a:lnTo>
                  <a:pt x="345" y="92"/>
                </a:lnTo>
                <a:lnTo>
                  <a:pt x="328" y="92"/>
                </a:lnTo>
                <a:lnTo>
                  <a:pt x="328" y="85"/>
                </a:lnTo>
                <a:lnTo>
                  <a:pt x="318" y="92"/>
                </a:lnTo>
                <a:lnTo>
                  <a:pt x="301" y="92"/>
                </a:lnTo>
                <a:lnTo>
                  <a:pt x="283" y="111"/>
                </a:lnTo>
                <a:lnTo>
                  <a:pt x="276" y="106"/>
                </a:lnTo>
                <a:lnTo>
                  <a:pt x="241" y="106"/>
                </a:lnTo>
                <a:lnTo>
                  <a:pt x="241" y="111"/>
                </a:lnTo>
                <a:lnTo>
                  <a:pt x="232" y="119"/>
                </a:lnTo>
                <a:lnTo>
                  <a:pt x="224" y="111"/>
                </a:lnTo>
                <a:lnTo>
                  <a:pt x="214" y="127"/>
                </a:lnTo>
                <a:lnTo>
                  <a:pt x="180" y="148"/>
                </a:lnTo>
                <a:lnTo>
                  <a:pt x="180" y="161"/>
                </a:lnTo>
                <a:lnTo>
                  <a:pt x="145" y="175"/>
                </a:lnTo>
                <a:lnTo>
                  <a:pt x="128" y="175"/>
                </a:lnTo>
                <a:lnTo>
                  <a:pt x="120" y="196"/>
                </a:lnTo>
                <a:lnTo>
                  <a:pt x="128" y="217"/>
                </a:lnTo>
                <a:lnTo>
                  <a:pt x="111" y="225"/>
                </a:lnTo>
                <a:lnTo>
                  <a:pt x="120" y="238"/>
                </a:lnTo>
                <a:lnTo>
                  <a:pt x="86" y="238"/>
                </a:lnTo>
                <a:lnTo>
                  <a:pt x="94" y="251"/>
                </a:lnTo>
                <a:lnTo>
                  <a:pt x="76" y="259"/>
                </a:lnTo>
                <a:lnTo>
                  <a:pt x="34" y="230"/>
                </a:lnTo>
                <a:lnTo>
                  <a:pt x="25" y="251"/>
                </a:lnTo>
                <a:lnTo>
                  <a:pt x="42" y="278"/>
                </a:lnTo>
                <a:lnTo>
                  <a:pt x="34" y="286"/>
                </a:lnTo>
                <a:lnTo>
                  <a:pt x="25" y="286"/>
                </a:lnTo>
                <a:lnTo>
                  <a:pt x="17" y="301"/>
                </a:lnTo>
                <a:lnTo>
                  <a:pt x="0" y="315"/>
                </a:lnTo>
                <a:lnTo>
                  <a:pt x="172" y="301"/>
                </a:lnTo>
                <a:lnTo>
                  <a:pt x="170" y="286"/>
                </a:lnTo>
                <a:lnTo>
                  <a:pt x="586" y="251"/>
                </a:lnTo>
                <a:lnTo>
                  <a:pt x="602" y="230"/>
                </a:lnTo>
                <a:lnTo>
                  <a:pt x="611" y="230"/>
                </a:lnTo>
                <a:lnTo>
                  <a:pt x="611" y="225"/>
                </a:lnTo>
                <a:lnTo>
                  <a:pt x="648" y="225"/>
                </a:lnTo>
                <a:lnTo>
                  <a:pt x="663" y="209"/>
                </a:lnTo>
                <a:lnTo>
                  <a:pt x="673" y="209"/>
                </a:lnTo>
                <a:lnTo>
                  <a:pt x="682" y="188"/>
                </a:lnTo>
                <a:lnTo>
                  <a:pt x="690" y="188"/>
                </a:lnTo>
                <a:lnTo>
                  <a:pt x="690" y="182"/>
                </a:lnTo>
                <a:lnTo>
                  <a:pt x="721" y="182"/>
                </a:lnTo>
                <a:lnTo>
                  <a:pt x="742" y="169"/>
                </a:lnTo>
                <a:lnTo>
                  <a:pt x="742" y="161"/>
                </a:lnTo>
                <a:lnTo>
                  <a:pt x="759" y="154"/>
                </a:lnTo>
                <a:lnTo>
                  <a:pt x="776" y="140"/>
                </a:lnTo>
                <a:lnTo>
                  <a:pt x="767" y="127"/>
                </a:lnTo>
                <a:lnTo>
                  <a:pt x="734" y="127"/>
                </a:lnTo>
                <a:lnTo>
                  <a:pt x="734" y="119"/>
                </a:lnTo>
                <a:lnTo>
                  <a:pt x="724" y="119"/>
                </a:lnTo>
                <a:lnTo>
                  <a:pt x="700" y="77"/>
                </a:lnTo>
                <a:lnTo>
                  <a:pt x="690" y="77"/>
                </a:lnTo>
                <a:lnTo>
                  <a:pt x="690" y="64"/>
                </a:lnTo>
                <a:lnTo>
                  <a:pt x="673" y="64"/>
                </a:lnTo>
                <a:lnTo>
                  <a:pt x="663" y="42"/>
                </a:lnTo>
                <a:lnTo>
                  <a:pt x="629" y="58"/>
                </a:lnTo>
                <a:lnTo>
                  <a:pt x="586" y="50"/>
                </a:lnTo>
                <a:lnTo>
                  <a:pt x="561" y="64"/>
                </a:lnTo>
                <a:lnTo>
                  <a:pt x="561" y="50"/>
                </a:lnTo>
                <a:lnTo>
                  <a:pt x="535" y="35"/>
                </a:lnTo>
                <a:lnTo>
                  <a:pt x="517" y="42"/>
                </a:lnTo>
                <a:lnTo>
                  <a:pt x="491" y="16"/>
                </a:lnTo>
                <a:lnTo>
                  <a:pt x="475" y="21"/>
                </a:lnTo>
                <a:lnTo>
                  <a:pt x="466" y="21"/>
                </a:lnTo>
                <a:lnTo>
                  <a:pt x="448" y="0"/>
                </a:lnTo>
                <a:lnTo>
                  <a:pt x="466" y="21"/>
                </a:lnTo>
                <a:close/>
              </a:path>
            </a:pathLst>
          </a:cu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2" name="Freeform 62"/>
          <p:cNvSpPr>
            <a:spLocks/>
          </p:cNvSpPr>
          <p:nvPr/>
        </p:nvSpPr>
        <p:spPr bwMode="auto">
          <a:xfrm>
            <a:off x="5581650" y="3235325"/>
            <a:ext cx="1303338" cy="422275"/>
          </a:xfrm>
          <a:custGeom>
            <a:avLst/>
            <a:gdLst>
              <a:gd name="T0" fmla="*/ 2147483647 w 821"/>
              <a:gd name="T1" fmla="*/ 2147483647 h 226"/>
              <a:gd name="T2" fmla="*/ 2147483647 w 821"/>
              <a:gd name="T3" fmla="*/ 2147483647 h 226"/>
              <a:gd name="T4" fmla="*/ 0 w 821"/>
              <a:gd name="T5" fmla="*/ 2147483647 h 226"/>
              <a:gd name="T6" fmla="*/ 0 w 821"/>
              <a:gd name="T7" fmla="*/ 2147483647 h 226"/>
              <a:gd name="T8" fmla="*/ 2147483647 w 821"/>
              <a:gd name="T9" fmla="*/ 2147483647 h 226"/>
              <a:gd name="T10" fmla="*/ 2147483647 w 821"/>
              <a:gd name="T11" fmla="*/ 2147483647 h 226"/>
              <a:gd name="T12" fmla="*/ 2147483647 w 821"/>
              <a:gd name="T13" fmla="*/ 2147483647 h 226"/>
              <a:gd name="T14" fmla="*/ 2147483647 w 821"/>
              <a:gd name="T15" fmla="*/ 2147483647 h 226"/>
              <a:gd name="T16" fmla="*/ 2147483647 w 821"/>
              <a:gd name="T17" fmla="*/ 2147483647 h 226"/>
              <a:gd name="T18" fmla="*/ 2147483647 w 821"/>
              <a:gd name="T19" fmla="*/ 2147483647 h 226"/>
              <a:gd name="T20" fmla="*/ 2147483647 w 821"/>
              <a:gd name="T21" fmla="*/ 2147483647 h 226"/>
              <a:gd name="T22" fmla="*/ 2147483647 w 821"/>
              <a:gd name="T23" fmla="*/ 2147483647 h 226"/>
              <a:gd name="T24" fmla="*/ 2147483647 w 821"/>
              <a:gd name="T25" fmla="*/ 2147483647 h 226"/>
              <a:gd name="T26" fmla="*/ 2147483647 w 821"/>
              <a:gd name="T27" fmla="*/ 2147483647 h 226"/>
              <a:gd name="T28" fmla="*/ 2147483647 w 821"/>
              <a:gd name="T29" fmla="*/ 2147483647 h 226"/>
              <a:gd name="T30" fmla="*/ 2147483647 w 821"/>
              <a:gd name="T31" fmla="*/ 2147483647 h 226"/>
              <a:gd name="T32" fmla="*/ 2147483647 w 821"/>
              <a:gd name="T33" fmla="*/ 2147483647 h 226"/>
              <a:gd name="T34" fmla="*/ 2147483647 w 821"/>
              <a:gd name="T35" fmla="*/ 2147483647 h 226"/>
              <a:gd name="T36" fmla="*/ 2147483647 w 821"/>
              <a:gd name="T37" fmla="*/ 2147483647 h 226"/>
              <a:gd name="T38" fmla="*/ 2147483647 w 821"/>
              <a:gd name="T39" fmla="*/ 2147483647 h 226"/>
              <a:gd name="T40" fmla="*/ 2147483647 w 821"/>
              <a:gd name="T41" fmla="*/ 0 h 226"/>
              <a:gd name="T42" fmla="*/ 2147483647 w 821"/>
              <a:gd name="T43" fmla="*/ 0 h 226"/>
              <a:gd name="T44" fmla="*/ 2147483647 w 821"/>
              <a:gd name="T45" fmla="*/ 2147483647 h 226"/>
              <a:gd name="T46" fmla="*/ 2147483647 w 821"/>
              <a:gd name="T47" fmla="*/ 2147483647 h 226"/>
              <a:gd name="T48" fmla="*/ 2147483647 w 821"/>
              <a:gd name="T49" fmla="*/ 2147483647 h 226"/>
              <a:gd name="T50" fmla="*/ 2147483647 w 821"/>
              <a:gd name="T51" fmla="*/ 2147483647 h 226"/>
              <a:gd name="T52" fmla="*/ 2147483647 w 821"/>
              <a:gd name="T53" fmla="*/ 2147483647 h 226"/>
              <a:gd name="T54" fmla="*/ 2147483647 w 821"/>
              <a:gd name="T55" fmla="*/ 2147483647 h 226"/>
              <a:gd name="T56" fmla="*/ 2147483647 w 821"/>
              <a:gd name="T57" fmla="*/ 2147483647 h 226"/>
              <a:gd name="T58" fmla="*/ 2147483647 w 821"/>
              <a:gd name="T59" fmla="*/ 2147483647 h 226"/>
              <a:gd name="T60" fmla="*/ 2147483647 w 821"/>
              <a:gd name="T61" fmla="*/ 2147483647 h 226"/>
              <a:gd name="T62" fmla="*/ 2147483647 w 821"/>
              <a:gd name="T63" fmla="*/ 2147483647 h 226"/>
              <a:gd name="T64" fmla="*/ 2147483647 w 821"/>
              <a:gd name="T65" fmla="*/ 2147483647 h 226"/>
              <a:gd name="T66" fmla="*/ 2147483647 w 821"/>
              <a:gd name="T67" fmla="*/ 2147483647 h 226"/>
              <a:gd name="T68" fmla="*/ 2147483647 w 821"/>
              <a:gd name="T69" fmla="*/ 2147483647 h 226"/>
              <a:gd name="T70" fmla="*/ 2147483647 w 821"/>
              <a:gd name="T71" fmla="*/ 2147483647 h 226"/>
              <a:gd name="T72" fmla="*/ 2147483647 w 821"/>
              <a:gd name="T73" fmla="*/ 2147483647 h 226"/>
              <a:gd name="T74" fmla="*/ 2147483647 w 821"/>
              <a:gd name="T75" fmla="*/ 2147483647 h 226"/>
              <a:gd name="T76" fmla="*/ 2147483647 w 821"/>
              <a:gd name="T77" fmla="*/ 2147483647 h 226"/>
              <a:gd name="T78" fmla="*/ 2147483647 w 821"/>
              <a:gd name="T79" fmla="*/ 2147483647 h 226"/>
              <a:gd name="T80" fmla="*/ 2147483647 w 821"/>
              <a:gd name="T81" fmla="*/ 2147483647 h 226"/>
              <a:gd name="T82" fmla="*/ 2147483647 w 821"/>
              <a:gd name="T83" fmla="*/ 2147483647 h 226"/>
              <a:gd name="T84" fmla="*/ 2147483647 w 821"/>
              <a:gd name="T85" fmla="*/ 2147483647 h 226"/>
              <a:gd name="T86" fmla="*/ 2147483647 w 821"/>
              <a:gd name="T87" fmla="*/ 2147483647 h 226"/>
              <a:gd name="T88" fmla="*/ 2147483647 w 821"/>
              <a:gd name="T89" fmla="*/ 2147483647 h 226"/>
              <a:gd name="T90" fmla="*/ 2147483647 w 821"/>
              <a:gd name="T91" fmla="*/ 2147483647 h 226"/>
              <a:gd name="T92" fmla="*/ 2147483647 w 821"/>
              <a:gd name="T93" fmla="*/ 2147483647 h 22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821"/>
              <a:gd name="T142" fmla="*/ 0 h 226"/>
              <a:gd name="T143" fmla="*/ 821 w 821"/>
              <a:gd name="T144" fmla="*/ 226 h 22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821" h="226">
                <a:moveTo>
                  <a:pt x="10" y="226"/>
                </a:moveTo>
                <a:lnTo>
                  <a:pt x="10" y="214"/>
                </a:lnTo>
                <a:lnTo>
                  <a:pt x="0" y="207"/>
                </a:lnTo>
                <a:lnTo>
                  <a:pt x="0" y="191"/>
                </a:lnTo>
                <a:lnTo>
                  <a:pt x="18" y="185"/>
                </a:lnTo>
                <a:lnTo>
                  <a:pt x="18" y="172"/>
                </a:lnTo>
                <a:lnTo>
                  <a:pt x="35" y="178"/>
                </a:lnTo>
                <a:lnTo>
                  <a:pt x="25" y="164"/>
                </a:lnTo>
                <a:lnTo>
                  <a:pt x="18" y="159"/>
                </a:lnTo>
                <a:lnTo>
                  <a:pt x="35" y="151"/>
                </a:lnTo>
                <a:lnTo>
                  <a:pt x="45" y="130"/>
                </a:lnTo>
                <a:lnTo>
                  <a:pt x="45" y="116"/>
                </a:lnTo>
                <a:lnTo>
                  <a:pt x="52" y="103"/>
                </a:lnTo>
                <a:lnTo>
                  <a:pt x="45" y="90"/>
                </a:lnTo>
                <a:lnTo>
                  <a:pt x="217" y="76"/>
                </a:lnTo>
                <a:lnTo>
                  <a:pt x="215" y="61"/>
                </a:lnTo>
                <a:lnTo>
                  <a:pt x="631" y="26"/>
                </a:lnTo>
                <a:lnTo>
                  <a:pt x="777" y="19"/>
                </a:lnTo>
                <a:lnTo>
                  <a:pt x="787" y="5"/>
                </a:lnTo>
                <a:lnTo>
                  <a:pt x="804" y="5"/>
                </a:lnTo>
                <a:lnTo>
                  <a:pt x="804" y="0"/>
                </a:lnTo>
                <a:lnTo>
                  <a:pt x="821" y="0"/>
                </a:lnTo>
                <a:lnTo>
                  <a:pt x="821" y="40"/>
                </a:lnTo>
                <a:lnTo>
                  <a:pt x="804" y="40"/>
                </a:lnTo>
                <a:lnTo>
                  <a:pt x="777" y="53"/>
                </a:lnTo>
                <a:lnTo>
                  <a:pt x="760" y="76"/>
                </a:lnTo>
                <a:lnTo>
                  <a:pt x="752" y="82"/>
                </a:lnTo>
                <a:lnTo>
                  <a:pt x="745" y="82"/>
                </a:lnTo>
                <a:lnTo>
                  <a:pt x="745" y="95"/>
                </a:lnTo>
                <a:lnTo>
                  <a:pt x="725" y="82"/>
                </a:lnTo>
                <a:lnTo>
                  <a:pt x="718" y="90"/>
                </a:lnTo>
                <a:lnTo>
                  <a:pt x="725" y="103"/>
                </a:lnTo>
                <a:lnTo>
                  <a:pt x="708" y="109"/>
                </a:lnTo>
                <a:lnTo>
                  <a:pt x="700" y="124"/>
                </a:lnTo>
                <a:lnTo>
                  <a:pt x="656" y="130"/>
                </a:lnTo>
                <a:lnTo>
                  <a:pt x="656" y="143"/>
                </a:lnTo>
                <a:lnTo>
                  <a:pt x="639" y="143"/>
                </a:lnTo>
                <a:lnTo>
                  <a:pt x="622" y="166"/>
                </a:lnTo>
                <a:lnTo>
                  <a:pt x="622" y="178"/>
                </a:lnTo>
                <a:lnTo>
                  <a:pt x="614" y="178"/>
                </a:lnTo>
                <a:lnTo>
                  <a:pt x="622" y="193"/>
                </a:lnTo>
                <a:lnTo>
                  <a:pt x="445" y="207"/>
                </a:lnTo>
                <a:lnTo>
                  <a:pt x="449" y="207"/>
                </a:lnTo>
                <a:lnTo>
                  <a:pt x="198" y="220"/>
                </a:lnTo>
                <a:lnTo>
                  <a:pt x="87" y="222"/>
                </a:lnTo>
                <a:lnTo>
                  <a:pt x="87" y="226"/>
                </a:lnTo>
                <a:lnTo>
                  <a:pt x="10" y="226"/>
                </a:lnTo>
                <a:close/>
              </a:path>
            </a:pathLst>
          </a:cu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83" name="Freeform 63"/>
          <p:cNvSpPr>
            <a:spLocks/>
          </p:cNvSpPr>
          <p:nvPr/>
        </p:nvSpPr>
        <p:spPr bwMode="auto">
          <a:xfrm>
            <a:off x="5405438" y="3584575"/>
            <a:ext cx="547687" cy="760413"/>
          </a:xfrm>
          <a:custGeom>
            <a:avLst/>
            <a:gdLst>
              <a:gd name="T0" fmla="*/ 2147483647 w 345"/>
              <a:gd name="T1" fmla="*/ 2147483647 h 479"/>
              <a:gd name="T2" fmla="*/ 2147483647 w 345"/>
              <a:gd name="T3" fmla="*/ 0 h 479"/>
              <a:gd name="T4" fmla="*/ 2147483647 w 345"/>
              <a:gd name="T5" fmla="*/ 2147483647 h 479"/>
              <a:gd name="T6" fmla="*/ 2147483647 w 345"/>
              <a:gd name="T7" fmla="*/ 2147483647 h 479"/>
              <a:gd name="T8" fmla="*/ 2147483647 w 345"/>
              <a:gd name="T9" fmla="*/ 2147483647 h 479"/>
              <a:gd name="T10" fmla="*/ 2147483647 w 345"/>
              <a:gd name="T11" fmla="*/ 2147483647 h 479"/>
              <a:gd name="T12" fmla="*/ 2147483647 w 345"/>
              <a:gd name="T13" fmla="*/ 2147483647 h 479"/>
              <a:gd name="T14" fmla="*/ 2147483647 w 345"/>
              <a:gd name="T15" fmla="*/ 2147483647 h 479"/>
              <a:gd name="T16" fmla="*/ 2147483647 w 345"/>
              <a:gd name="T17" fmla="*/ 2147483647 h 479"/>
              <a:gd name="T18" fmla="*/ 2147483647 w 345"/>
              <a:gd name="T19" fmla="*/ 2147483647 h 479"/>
              <a:gd name="T20" fmla="*/ 2147483647 w 345"/>
              <a:gd name="T21" fmla="*/ 2147483647 h 479"/>
              <a:gd name="T22" fmla="*/ 2147483647 w 345"/>
              <a:gd name="T23" fmla="*/ 2147483647 h 479"/>
              <a:gd name="T24" fmla="*/ 2147483647 w 345"/>
              <a:gd name="T25" fmla="*/ 2147483647 h 479"/>
              <a:gd name="T26" fmla="*/ 2147483647 w 345"/>
              <a:gd name="T27" fmla="*/ 2147483647 h 479"/>
              <a:gd name="T28" fmla="*/ 2147483647 w 345"/>
              <a:gd name="T29" fmla="*/ 2147483647 h 479"/>
              <a:gd name="T30" fmla="*/ 2147483647 w 345"/>
              <a:gd name="T31" fmla="*/ 2147483647 h 479"/>
              <a:gd name="T32" fmla="*/ 2147483647 w 345"/>
              <a:gd name="T33" fmla="*/ 2147483647 h 479"/>
              <a:gd name="T34" fmla="*/ 2147483647 w 345"/>
              <a:gd name="T35" fmla="*/ 2147483647 h 479"/>
              <a:gd name="T36" fmla="*/ 2147483647 w 345"/>
              <a:gd name="T37" fmla="*/ 2147483647 h 479"/>
              <a:gd name="T38" fmla="*/ 2147483647 w 345"/>
              <a:gd name="T39" fmla="*/ 2147483647 h 479"/>
              <a:gd name="T40" fmla="*/ 2147483647 w 345"/>
              <a:gd name="T41" fmla="*/ 2147483647 h 479"/>
              <a:gd name="T42" fmla="*/ 2147483647 w 345"/>
              <a:gd name="T43" fmla="*/ 2147483647 h 479"/>
              <a:gd name="T44" fmla="*/ 2147483647 w 345"/>
              <a:gd name="T45" fmla="*/ 2147483647 h 479"/>
              <a:gd name="T46" fmla="*/ 2147483647 w 345"/>
              <a:gd name="T47" fmla="*/ 2147483647 h 479"/>
              <a:gd name="T48" fmla="*/ 2147483647 w 345"/>
              <a:gd name="T49" fmla="*/ 2147483647 h 479"/>
              <a:gd name="T50" fmla="*/ 2147483647 w 345"/>
              <a:gd name="T51" fmla="*/ 2147483647 h 479"/>
              <a:gd name="T52" fmla="*/ 2147483647 w 345"/>
              <a:gd name="T53" fmla="*/ 2147483647 h 479"/>
              <a:gd name="T54" fmla="*/ 2147483647 w 345"/>
              <a:gd name="T55" fmla="*/ 2147483647 h 479"/>
              <a:gd name="T56" fmla="*/ 2147483647 w 345"/>
              <a:gd name="T57" fmla="*/ 2147483647 h 479"/>
              <a:gd name="T58" fmla="*/ 2147483647 w 345"/>
              <a:gd name="T59" fmla="*/ 2147483647 h 479"/>
              <a:gd name="T60" fmla="*/ 2147483647 w 345"/>
              <a:gd name="T61" fmla="*/ 2147483647 h 479"/>
              <a:gd name="T62" fmla="*/ 2147483647 w 345"/>
              <a:gd name="T63" fmla="*/ 2147483647 h 479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345"/>
              <a:gd name="T97" fmla="*/ 0 h 479"/>
              <a:gd name="T98" fmla="*/ 345 w 345"/>
              <a:gd name="T99" fmla="*/ 479 h 479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345" h="479">
                <a:moveTo>
                  <a:pt x="119" y="6"/>
                </a:moveTo>
                <a:lnTo>
                  <a:pt x="198" y="6"/>
                </a:lnTo>
                <a:lnTo>
                  <a:pt x="198" y="2"/>
                </a:lnTo>
                <a:lnTo>
                  <a:pt x="309" y="0"/>
                </a:lnTo>
                <a:lnTo>
                  <a:pt x="345" y="458"/>
                </a:lnTo>
                <a:lnTo>
                  <a:pt x="328" y="452"/>
                </a:lnTo>
                <a:lnTo>
                  <a:pt x="319" y="458"/>
                </a:lnTo>
                <a:lnTo>
                  <a:pt x="294" y="452"/>
                </a:lnTo>
                <a:lnTo>
                  <a:pt x="284" y="466"/>
                </a:lnTo>
                <a:lnTo>
                  <a:pt x="276" y="466"/>
                </a:lnTo>
                <a:lnTo>
                  <a:pt x="250" y="452"/>
                </a:lnTo>
                <a:lnTo>
                  <a:pt x="242" y="452"/>
                </a:lnTo>
                <a:lnTo>
                  <a:pt x="232" y="458"/>
                </a:lnTo>
                <a:lnTo>
                  <a:pt x="232" y="472"/>
                </a:lnTo>
                <a:lnTo>
                  <a:pt x="225" y="479"/>
                </a:lnTo>
                <a:lnTo>
                  <a:pt x="207" y="472"/>
                </a:lnTo>
                <a:lnTo>
                  <a:pt x="198" y="458"/>
                </a:lnTo>
                <a:lnTo>
                  <a:pt x="190" y="451"/>
                </a:lnTo>
                <a:lnTo>
                  <a:pt x="190" y="445"/>
                </a:lnTo>
                <a:lnTo>
                  <a:pt x="198" y="437"/>
                </a:lnTo>
                <a:lnTo>
                  <a:pt x="190" y="424"/>
                </a:lnTo>
                <a:lnTo>
                  <a:pt x="35" y="429"/>
                </a:lnTo>
                <a:lnTo>
                  <a:pt x="18" y="437"/>
                </a:lnTo>
                <a:lnTo>
                  <a:pt x="8" y="429"/>
                </a:lnTo>
                <a:lnTo>
                  <a:pt x="0" y="424"/>
                </a:lnTo>
                <a:lnTo>
                  <a:pt x="18" y="416"/>
                </a:lnTo>
                <a:lnTo>
                  <a:pt x="18" y="408"/>
                </a:lnTo>
                <a:lnTo>
                  <a:pt x="8" y="395"/>
                </a:lnTo>
                <a:lnTo>
                  <a:pt x="18" y="387"/>
                </a:lnTo>
                <a:lnTo>
                  <a:pt x="18" y="381"/>
                </a:lnTo>
                <a:lnTo>
                  <a:pt x="8" y="368"/>
                </a:lnTo>
                <a:lnTo>
                  <a:pt x="27" y="368"/>
                </a:lnTo>
                <a:lnTo>
                  <a:pt x="35" y="360"/>
                </a:lnTo>
                <a:lnTo>
                  <a:pt x="35" y="347"/>
                </a:lnTo>
                <a:lnTo>
                  <a:pt x="52" y="339"/>
                </a:lnTo>
                <a:lnTo>
                  <a:pt x="52" y="326"/>
                </a:lnTo>
                <a:lnTo>
                  <a:pt x="44" y="305"/>
                </a:lnTo>
                <a:lnTo>
                  <a:pt x="35" y="291"/>
                </a:lnTo>
                <a:lnTo>
                  <a:pt x="44" y="276"/>
                </a:lnTo>
                <a:lnTo>
                  <a:pt x="35" y="276"/>
                </a:lnTo>
                <a:lnTo>
                  <a:pt x="35" y="263"/>
                </a:lnTo>
                <a:lnTo>
                  <a:pt x="44" y="257"/>
                </a:lnTo>
                <a:lnTo>
                  <a:pt x="35" y="243"/>
                </a:lnTo>
                <a:lnTo>
                  <a:pt x="35" y="220"/>
                </a:lnTo>
                <a:lnTo>
                  <a:pt x="44" y="220"/>
                </a:lnTo>
                <a:lnTo>
                  <a:pt x="44" y="215"/>
                </a:lnTo>
                <a:lnTo>
                  <a:pt x="35" y="201"/>
                </a:lnTo>
                <a:lnTo>
                  <a:pt x="44" y="194"/>
                </a:lnTo>
                <a:lnTo>
                  <a:pt x="44" y="186"/>
                </a:lnTo>
                <a:lnTo>
                  <a:pt x="25" y="180"/>
                </a:lnTo>
                <a:lnTo>
                  <a:pt x="25" y="159"/>
                </a:lnTo>
                <a:lnTo>
                  <a:pt x="44" y="153"/>
                </a:lnTo>
                <a:lnTo>
                  <a:pt x="44" y="125"/>
                </a:lnTo>
                <a:lnTo>
                  <a:pt x="52" y="119"/>
                </a:lnTo>
                <a:lnTo>
                  <a:pt x="44" y="111"/>
                </a:lnTo>
                <a:lnTo>
                  <a:pt x="44" y="104"/>
                </a:lnTo>
                <a:lnTo>
                  <a:pt x="69" y="90"/>
                </a:lnTo>
                <a:lnTo>
                  <a:pt x="69" y="69"/>
                </a:lnTo>
                <a:lnTo>
                  <a:pt x="77" y="69"/>
                </a:lnTo>
                <a:lnTo>
                  <a:pt x="77" y="56"/>
                </a:lnTo>
                <a:lnTo>
                  <a:pt x="94" y="56"/>
                </a:lnTo>
                <a:lnTo>
                  <a:pt x="94" y="29"/>
                </a:lnTo>
                <a:lnTo>
                  <a:pt x="121" y="6"/>
                </a:lnTo>
                <a:lnTo>
                  <a:pt x="119" y="6"/>
                </a:lnTo>
                <a:close/>
              </a:path>
            </a:pathLst>
          </a:cu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84" name="Freeform 64"/>
          <p:cNvSpPr>
            <a:spLocks/>
          </p:cNvSpPr>
          <p:nvPr/>
        </p:nvSpPr>
        <p:spPr bwMode="auto">
          <a:xfrm>
            <a:off x="5867400" y="3581400"/>
            <a:ext cx="685800" cy="757238"/>
          </a:xfrm>
          <a:custGeom>
            <a:avLst/>
            <a:gdLst>
              <a:gd name="T0" fmla="*/ 2147483647 w 389"/>
              <a:gd name="T1" fmla="*/ 2147483647 h 477"/>
              <a:gd name="T2" fmla="*/ 2147483647 w 389"/>
              <a:gd name="T3" fmla="*/ 2147483647 h 477"/>
              <a:gd name="T4" fmla="*/ 2147483647 w 389"/>
              <a:gd name="T5" fmla="*/ 2147483647 h 477"/>
              <a:gd name="T6" fmla="*/ 2147483647 w 389"/>
              <a:gd name="T7" fmla="*/ 2147483647 h 477"/>
              <a:gd name="T8" fmla="*/ 2147483647 w 389"/>
              <a:gd name="T9" fmla="*/ 2147483647 h 477"/>
              <a:gd name="T10" fmla="*/ 2147483647 w 389"/>
              <a:gd name="T11" fmla="*/ 2147483647 h 477"/>
              <a:gd name="T12" fmla="*/ 2147483647 w 389"/>
              <a:gd name="T13" fmla="*/ 2147483647 h 477"/>
              <a:gd name="T14" fmla="*/ 2147483647 w 389"/>
              <a:gd name="T15" fmla="*/ 2147483647 h 477"/>
              <a:gd name="T16" fmla="*/ 2147483647 w 389"/>
              <a:gd name="T17" fmla="*/ 2147483647 h 477"/>
              <a:gd name="T18" fmla="*/ 2147483647 w 389"/>
              <a:gd name="T19" fmla="*/ 2147483647 h 477"/>
              <a:gd name="T20" fmla="*/ 2147483647 w 389"/>
              <a:gd name="T21" fmla="*/ 2147483647 h 477"/>
              <a:gd name="T22" fmla="*/ 2147483647 w 389"/>
              <a:gd name="T23" fmla="*/ 2147483647 h 477"/>
              <a:gd name="T24" fmla="*/ 2147483647 w 389"/>
              <a:gd name="T25" fmla="*/ 0 h 477"/>
              <a:gd name="T26" fmla="*/ 0 w 389"/>
              <a:gd name="T27" fmla="*/ 2147483647 h 477"/>
              <a:gd name="T28" fmla="*/ 2147483647 w 389"/>
              <a:gd name="T29" fmla="*/ 2147483647 h 477"/>
              <a:gd name="T30" fmla="*/ 2147483647 w 389"/>
              <a:gd name="T31" fmla="*/ 2147483647 h 477"/>
              <a:gd name="T32" fmla="*/ 2147483647 w 389"/>
              <a:gd name="T33" fmla="*/ 2147483647 h 477"/>
              <a:gd name="T34" fmla="*/ 2147483647 w 389"/>
              <a:gd name="T35" fmla="*/ 2147483647 h 477"/>
              <a:gd name="T36" fmla="*/ 2147483647 w 389"/>
              <a:gd name="T37" fmla="*/ 2147483647 h 477"/>
              <a:gd name="T38" fmla="*/ 2147483647 w 389"/>
              <a:gd name="T39" fmla="*/ 2147483647 h 477"/>
              <a:gd name="T40" fmla="*/ 2147483647 w 389"/>
              <a:gd name="T41" fmla="*/ 2147483647 h 477"/>
              <a:gd name="T42" fmla="*/ 2147483647 w 389"/>
              <a:gd name="T43" fmla="*/ 2147483647 h 477"/>
              <a:gd name="T44" fmla="*/ 2147483647 w 389"/>
              <a:gd name="T45" fmla="*/ 2147483647 h 477"/>
              <a:gd name="T46" fmla="*/ 2147483647 w 389"/>
              <a:gd name="T47" fmla="*/ 2147483647 h 477"/>
              <a:gd name="T48" fmla="*/ 2147483647 w 389"/>
              <a:gd name="T49" fmla="*/ 2147483647 h 477"/>
              <a:gd name="T50" fmla="*/ 2147483647 w 389"/>
              <a:gd name="T51" fmla="*/ 2147483647 h 477"/>
              <a:gd name="T52" fmla="*/ 2147483647 w 389"/>
              <a:gd name="T53" fmla="*/ 2147483647 h 477"/>
              <a:gd name="T54" fmla="*/ 2147483647 w 389"/>
              <a:gd name="T55" fmla="*/ 2147483647 h 477"/>
              <a:gd name="T56" fmla="*/ 2147483647 w 389"/>
              <a:gd name="T57" fmla="*/ 2147483647 h 477"/>
              <a:gd name="T58" fmla="*/ 2147483647 w 389"/>
              <a:gd name="T59" fmla="*/ 2147483647 h 477"/>
              <a:gd name="T60" fmla="*/ 2147483647 w 389"/>
              <a:gd name="T61" fmla="*/ 2147483647 h 477"/>
              <a:gd name="T62" fmla="*/ 2147483647 w 389"/>
              <a:gd name="T63" fmla="*/ 2147483647 h 477"/>
              <a:gd name="T64" fmla="*/ 2147483647 w 389"/>
              <a:gd name="T65" fmla="*/ 2147483647 h 477"/>
              <a:gd name="T66" fmla="*/ 2147483647 w 389"/>
              <a:gd name="T67" fmla="*/ 2147483647 h 477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389"/>
              <a:gd name="T103" fmla="*/ 0 h 477"/>
              <a:gd name="T104" fmla="*/ 389 w 389"/>
              <a:gd name="T105" fmla="*/ 477 h 477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389" h="477">
                <a:moveTo>
                  <a:pt x="389" y="408"/>
                </a:moveTo>
                <a:lnTo>
                  <a:pt x="389" y="394"/>
                </a:lnTo>
                <a:lnTo>
                  <a:pt x="382" y="379"/>
                </a:lnTo>
                <a:lnTo>
                  <a:pt x="389" y="366"/>
                </a:lnTo>
                <a:lnTo>
                  <a:pt x="382" y="331"/>
                </a:lnTo>
                <a:lnTo>
                  <a:pt x="362" y="324"/>
                </a:lnTo>
                <a:lnTo>
                  <a:pt x="362" y="304"/>
                </a:lnTo>
                <a:lnTo>
                  <a:pt x="353" y="270"/>
                </a:lnTo>
                <a:lnTo>
                  <a:pt x="362" y="256"/>
                </a:lnTo>
                <a:lnTo>
                  <a:pt x="353" y="235"/>
                </a:lnTo>
                <a:lnTo>
                  <a:pt x="345" y="222"/>
                </a:lnTo>
                <a:lnTo>
                  <a:pt x="345" y="201"/>
                </a:lnTo>
                <a:lnTo>
                  <a:pt x="251" y="0"/>
                </a:lnTo>
                <a:lnTo>
                  <a:pt x="0" y="13"/>
                </a:lnTo>
                <a:lnTo>
                  <a:pt x="36" y="471"/>
                </a:lnTo>
                <a:lnTo>
                  <a:pt x="52" y="464"/>
                </a:lnTo>
                <a:lnTo>
                  <a:pt x="61" y="464"/>
                </a:lnTo>
                <a:lnTo>
                  <a:pt x="69" y="471"/>
                </a:lnTo>
                <a:lnTo>
                  <a:pt x="79" y="471"/>
                </a:lnTo>
                <a:lnTo>
                  <a:pt x="79" y="464"/>
                </a:lnTo>
                <a:lnTo>
                  <a:pt x="69" y="458"/>
                </a:lnTo>
                <a:lnTo>
                  <a:pt x="79" y="442"/>
                </a:lnTo>
                <a:lnTo>
                  <a:pt x="86" y="442"/>
                </a:lnTo>
                <a:lnTo>
                  <a:pt x="96" y="429"/>
                </a:lnTo>
                <a:lnTo>
                  <a:pt x="104" y="429"/>
                </a:lnTo>
                <a:lnTo>
                  <a:pt x="104" y="450"/>
                </a:lnTo>
                <a:lnTo>
                  <a:pt x="113" y="458"/>
                </a:lnTo>
                <a:lnTo>
                  <a:pt x="113" y="471"/>
                </a:lnTo>
                <a:lnTo>
                  <a:pt x="121" y="477"/>
                </a:lnTo>
                <a:lnTo>
                  <a:pt x="138" y="464"/>
                </a:lnTo>
                <a:lnTo>
                  <a:pt x="138" y="450"/>
                </a:lnTo>
                <a:lnTo>
                  <a:pt x="128" y="429"/>
                </a:lnTo>
                <a:lnTo>
                  <a:pt x="128" y="423"/>
                </a:lnTo>
                <a:lnTo>
                  <a:pt x="389" y="408"/>
                </a:lnTo>
                <a:close/>
              </a:path>
            </a:pathLst>
          </a:cu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85" name="Freeform 65"/>
          <p:cNvSpPr>
            <a:spLocks/>
          </p:cNvSpPr>
          <p:nvPr/>
        </p:nvSpPr>
        <p:spPr bwMode="auto">
          <a:xfrm>
            <a:off x="6297613" y="2317750"/>
            <a:ext cx="806450" cy="730250"/>
          </a:xfrm>
          <a:custGeom>
            <a:avLst/>
            <a:gdLst>
              <a:gd name="T0" fmla="*/ 0 w 508"/>
              <a:gd name="T1" fmla="*/ 2147483647 h 430"/>
              <a:gd name="T2" fmla="*/ 2147483647 w 508"/>
              <a:gd name="T3" fmla="*/ 2147483647 h 430"/>
              <a:gd name="T4" fmla="*/ 2147483647 w 508"/>
              <a:gd name="T5" fmla="*/ 2147483647 h 430"/>
              <a:gd name="T6" fmla="*/ 2147483647 w 508"/>
              <a:gd name="T7" fmla="*/ 2147483647 h 430"/>
              <a:gd name="T8" fmla="*/ 2147483647 w 508"/>
              <a:gd name="T9" fmla="*/ 2147483647 h 430"/>
              <a:gd name="T10" fmla="*/ 2147483647 w 508"/>
              <a:gd name="T11" fmla="*/ 2147483647 h 430"/>
              <a:gd name="T12" fmla="*/ 2147483647 w 508"/>
              <a:gd name="T13" fmla="*/ 2147483647 h 430"/>
              <a:gd name="T14" fmla="*/ 2147483647 w 508"/>
              <a:gd name="T15" fmla="*/ 2147483647 h 430"/>
              <a:gd name="T16" fmla="*/ 2147483647 w 508"/>
              <a:gd name="T17" fmla="*/ 2147483647 h 430"/>
              <a:gd name="T18" fmla="*/ 2147483647 w 508"/>
              <a:gd name="T19" fmla="*/ 2147483647 h 430"/>
              <a:gd name="T20" fmla="*/ 2147483647 w 508"/>
              <a:gd name="T21" fmla="*/ 2147483647 h 430"/>
              <a:gd name="T22" fmla="*/ 2147483647 w 508"/>
              <a:gd name="T23" fmla="*/ 2147483647 h 430"/>
              <a:gd name="T24" fmla="*/ 2147483647 w 508"/>
              <a:gd name="T25" fmla="*/ 2147483647 h 430"/>
              <a:gd name="T26" fmla="*/ 2147483647 w 508"/>
              <a:gd name="T27" fmla="*/ 2147483647 h 430"/>
              <a:gd name="T28" fmla="*/ 2147483647 w 508"/>
              <a:gd name="T29" fmla="*/ 2147483647 h 430"/>
              <a:gd name="T30" fmla="*/ 2147483647 w 508"/>
              <a:gd name="T31" fmla="*/ 0 h 430"/>
              <a:gd name="T32" fmla="*/ 2147483647 w 508"/>
              <a:gd name="T33" fmla="*/ 2147483647 h 430"/>
              <a:gd name="T34" fmla="*/ 2147483647 w 508"/>
              <a:gd name="T35" fmla="*/ 2147483647 h 430"/>
              <a:gd name="T36" fmla="*/ 2147483647 w 508"/>
              <a:gd name="T37" fmla="*/ 2147483647 h 430"/>
              <a:gd name="T38" fmla="*/ 2147483647 w 508"/>
              <a:gd name="T39" fmla="*/ 2147483647 h 430"/>
              <a:gd name="T40" fmla="*/ 2147483647 w 508"/>
              <a:gd name="T41" fmla="*/ 2147483647 h 430"/>
              <a:gd name="T42" fmla="*/ 2147483647 w 508"/>
              <a:gd name="T43" fmla="*/ 2147483647 h 430"/>
              <a:gd name="T44" fmla="*/ 2147483647 w 508"/>
              <a:gd name="T45" fmla="*/ 2147483647 h 430"/>
              <a:gd name="T46" fmla="*/ 2147483647 w 508"/>
              <a:gd name="T47" fmla="*/ 2147483647 h 430"/>
              <a:gd name="T48" fmla="*/ 2147483647 w 508"/>
              <a:gd name="T49" fmla="*/ 2147483647 h 430"/>
              <a:gd name="T50" fmla="*/ 2147483647 w 508"/>
              <a:gd name="T51" fmla="*/ 2147483647 h 430"/>
              <a:gd name="T52" fmla="*/ 2147483647 w 508"/>
              <a:gd name="T53" fmla="*/ 2147483647 h 430"/>
              <a:gd name="T54" fmla="*/ 2147483647 w 508"/>
              <a:gd name="T55" fmla="*/ 2147483647 h 430"/>
              <a:gd name="T56" fmla="*/ 2147483647 w 508"/>
              <a:gd name="T57" fmla="*/ 2147483647 h 430"/>
              <a:gd name="T58" fmla="*/ 2147483647 w 508"/>
              <a:gd name="T59" fmla="*/ 2147483647 h 430"/>
              <a:gd name="T60" fmla="*/ 2147483647 w 508"/>
              <a:gd name="T61" fmla="*/ 2147483647 h 430"/>
              <a:gd name="T62" fmla="*/ 2147483647 w 508"/>
              <a:gd name="T63" fmla="*/ 2147483647 h 430"/>
              <a:gd name="T64" fmla="*/ 2147483647 w 508"/>
              <a:gd name="T65" fmla="*/ 2147483647 h 430"/>
              <a:gd name="T66" fmla="*/ 2147483647 w 508"/>
              <a:gd name="T67" fmla="*/ 2147483647 h 430"/>
              <a:gd name="T68" fmla="*/ 2147483647 w 508"/>
              <a:gd name="T69" fmla="*/ 2147483647 h 430"/>
              <a:gd name="T70" fmla="*/ 2147483647 w 508"/>
              <a:gd name="T71" fmla="*/ 2147483647 h 430"/>
              <a:gd name="T72" fmla="*/ 2147483647 w 508"/>
              <a:gd name="T73" fmla="*/ 2147483647 h 430"/>
              <a:gd name="T74" fmla="*/ 2147483647 w 508"/>
              <a:gd name="T75" fmla="*/ 2147483647 h 430"/>
              <a:gd name="T76" fmla="*/ 2147483647 w 508"/>
              <a:gd name="T77" fmla="*/ 2147483647 h 430"/>
              <a:gd name="T78" fmla="*/ 2147483647 w 508"/>
              <a:gd name="T79" fmla="*/ 2147483647 h 430"/>
              <a:gd name="T80" fmla="*/ 2147483647 w 508"/>
              <a:gd name="T81" fmla="*/ 2147483647 h 430"/>
              <a:gd name="T82" fmla="*/ 2147483647 w 508"/>
              <a:gd name="T83" fmla="*/ 2147483647 h 430"/>
              <a:gd name="T84" fmla="*/ 2147483647 w 508"/>
              <a:gd name="T85" fmla="*/ 2147483647 h 430"/>
              <a:gd name="T86" fmla="*/ 2147483647 w 508"/>
              <a:gd name="T87" fmla="*/ 2147483647 h 430"/>
              <a:gd name="T88" fmla="*/ 2147483647 w 508"/>
              <a:gd name="T89" fmla="*/ 2147483647 h 430"/>
              <a:gd name="T90" fmla="*/ 2147483647 w 508"/>
              <a:gd name="T91" fmla="*/ 2147483647 h 430"/>
              <a:gd name="T92" fmla="*/ 2147483647 w 508"/>
              <a:gd name="T93" fmla="*/ 2147483647 h 430"/>
              <a:gd name="T94" fmla="*/ 2147483647 w 508"/>
              <a:gd name="T95" fmla="*/ 2147483647 h 430"/>
              <a:gd name="T96" fmla="*/ 2147483647 w 508"/>
              <a:gd name="T97" fmla="*/ 2147483647 h 430"/>
              <a:gd name="T98" fmla="*/ 2147483647 w 508"/>
              <a:gd name="T99" fmla="*/ 2147483647 h 430"/>
              <a:gd name="T100" fmla="*/ 0 w 508"/>
              <a:gd name="T101" fmla="*/ 2147483647 h 430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508"/>
              <a:gd name="T154" fmla="*/ 0 h 430"/>
              <a:gd name="T155" fmla="*/ 508 w 508"/>
              <a:gd name="T156" fmla="*/ 430 h 430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508" h="430">
                <a:moveTo>
                  <a:pt x="0" y="64"/>
                </a:moveTo>
                <a:lnTo>
                  <a:pt x="81" y="62"/>
                </a:lnTo>
                <a:lnTo>
                  <a:pt x="165" y="58"/>
                </a:lnTo>
                <a:lnTo>
                  <a:pt x="173" y="58"/>
                </a:lnTo>
                <a:lnTo>
                  <a:pt x="188" y="64"/>
                </a:lnTo>
                <a:lnTo>
                  <a:pt x="205" y="64"/>
                </a:lnTo>
                <a:lnTo>
                  <a:pt x="205" y="70"/>
                </a:lnTo>
                <a:lnTo>
                  <a:pt x="232" y="70"/>
                </a:lnTo>
                <a:lnTo>
                  <a:pt x="240" y="83"/>
                </a:lnTo>
                <a:lnTo>
                  <a:pt x="267" y="83"/>
                </a:lnTo>
                <a:lnTo>
                  <a:pt x="309" y="70"/>
                </a:lnTo>
                <a:lnTo>
                  <a:pt x="343" y="64"/>
                </a:lnTo>
                <a:lnTo>
                  <a:pt x="386" y="48"/>
                </a:lnTo>
                <a:lnTo>
                  <a:pt x="395" y="48"/>
                </a:lnTo>
                <a:lnTo>
                  <a:pt x="457" y="8"/>
                </a:lnTo>
                <a:lnTo>
                  <a:pt x="481" y="0"/>
                </a:lnTo>
                <a:lnTo>
                  <a:pt x="508" y="139"/>
                </a:lnTo>
                <a:lnTo>
                  <a:pt x="489" y="154"/>
                </a:lnTo>
                <a:lnTo>
                  <a:pt x="489" y="181"/>
                </a:lnTo>
                <a:lnTo>
                  <a:pt x="499" y="221"/>
                </a:lnTo>
                <a:lnTo>
                  <a:pt x="489" y="257"/>
                </a:lnTo>
                <a:lnTo>
                  <a:pt x="464" y="278"/>
                </a:lnTo>
                <a:lnTo>
                  <a:pt x="464" y="292"/>
                </a:lnTo>
                <a:lnTo>
                  <a:pt x="447" y="298"/>
                </a:lnTo>
                <a:lnTo>
                  <a:pt x="420" y="305"/>
                </a:lnTo>
                <a:lnTo>
                  <a:pt x="405" y="353"/>
                </a:lnTo>
                <a:lnTo>
                  <a:pt x="386" y="353"/>
                </a:lnTo>
                <a:lnTo>
                  <a:pt x="378" y="374"/>
                </a:lnTo>
                <a:lnTo>
                  <a:pt x="378" y="382"/>
                </a:lnTo>
                <a:lnTo>
                  <a:pt x="370" y="388"/>
                </a:lnTo>
                <a:lnTo>
                  <a:pt x="361" y="382"/>
                </a:lnTo>
                <a:lnTo>
                  <a:pt x="343" y="361"/>
                </a:lnTo>
                <a:lnTo>
                  <a:pt x="326" y="361"/>
                </a:lnTo>
                <a:lnTo>
                  <a:pt x="309" y="388"/>
                </a:lnTo>
                <a:lnTo>
                  <a:pt x="309" y="417"/>
                </a:lnTo>
                <a:lnTo>
                  <a:pt x="294" y="430"/>
                </a:lnTo>
                <a:lnTo>
                  <a:pt x="284" y="430"/>
                </a:lnTo>
                <a:lnTo>
                  <a:pt x="284" y="417"/>
                </a:lnTo>
                <a:lnTo>
                  <a:pt x="267" y="417"/>
                </a:lnTo>
                <a:lnTo>
                  <a:pt x="257" y="395"/>
                </a:lnTo>
                <a:lnTo>
                  <a:pt x="223" y="411"/>
                </a:lnTo>
                <a:lnTo>
                  <a:pt x="180" y="403"/>
                </a:lnTo>
                <a:lnTo>
                  <a:pt x="155" y="417"/>
                </a:lnTo>
                <a:lnTo>
                  <a:pt x="155" y="403"/>
                </a:lnTo>
                <a:lnTo>
                  <a:pt x="129" y="388"/>
                </a:lnTo>
                <a:lnTo>
                  <a:pt x="111" y="395"/>
                </a:lnTo>
                <a:lnTo>
                  <a:pt x="85" y="369"/>
                </a:lnTo>
                <a:lnTo>
                  <a:pt x="69" y="374"/>
                </a:lnTo>
                <a:lnTo>
                  <a:pt x="60" y="374"/>
                </a:lnTo>
                <a:lnTo>
                  <a:pt x="42" y="353"/>
                </a:lnTo>
                <a:lnTo>
                  <a:pt x="0" y="64"/>
                </a:lnTo>
                <a:close/>
              </a:path>
            </a:pathLst>
          </a:cu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86" name="Freeform 66"/>
          <p:cNvSpPr>
            <a:spLocks/>
          </p:cNvSpPr>
          <p:nvPr/>
        </p:nvSpPr>
        <p:spPr bwMode="auto">
          <a:xfrm>
            <a:off x="6288088" y="3529013"/>
            <a:ext cx="841375" cy="695325"/>
          </a:xfrm>
          <a:custGeom>
            <a:avLst/>
            <a:gdLst>
              <a:gd name="T0" fmla="*/ 2147483647 w 530"/>
              <a:gd name="T1" fmla="*/ 2147483647 h 438"/>
              <a:gd name="T2" fmla="*/ 2147483647 w 530"/>
              <a:gd name="T3" fmla="*/ 2147483647 h 438"/>
              <a:gd name="T4" fmla="*/ 2147483647 w 530"/>
              <a:gd name="T5" fmla="*/ 2147483647 h 438"/>
              <a:gd name="T6" fmla="*/ 2147483647 w 530"/>
              <a:gd name="T7" fmla="*/ 2147483647 h 438"/>
              <a:gd name="T8" fmla="*/ 2147483647 w 530"/>
              <a:gd name="T9" fmla="*/ 2147483647 h 438"/>
              <a:gd name="T10" fmla="*/ 2147483647 w 530"/>
              <a:gd name="T11" fmla="*/ 2147483647 h 438"/>
              <a:gd name="T12" fmla="*/ 2147483647 w 530"/>
              <a:gd name="T13" fmla="*/ 2147483647 h 438"/>
              <a:gd name="T14" fmla="*/ 2147483647 w 530"/>
              <a:gd name="T15" fmla="*/ 2147483647 h 438"/>
              <a:gd name="T16" fmla="*/ 2147483647 w 530"/>
              <a:gd name="T17" fmla="*/ 2147483647 h 438"/>
              <a:gd name="T18" fmla="*/ 2147483647 w 530"/>
              <a:gd name="T19" fmla="*/ 2147483647 h 438"/>
              <a:gd name="T20" fmla="*/ 2147483647 w 530"/>
              <a:gd name="T21" fmla="*/ 2147483647 h 438"/>
              <a:gd name="T22" fmla="*/ 2147483647 w 530"/>
              <a:gd name="T23" fmla="*/ 2147483647 h 438"/>
              <a:gd name="T24" fmla="*/ 2147483647 w 530"/>
              <a:gd name="T25" fmla="*/ 2147483647 h 438"/>
              <a:gd name="T26" fmla="*/ 2147483647 w 530"/>
              <a:gd name="T27" fmla="*/ 2147483647 h 438"/>
              <a:gd name="T28" fmla="*/ 2147483647 w 530"/>
              <a:gd name="T29" fmla="*/ 2147483647 h 438"/>
              <a:gd name="T30" fmla="*/ 2147483647 w 530"/>
              <a:gd name="T31" fmla="*/ 2147483647 h 438"/>
              <a:gd name="T32" fmla="*/ 2147483647 w 530"/>
              <a:gd name="T33" fmla="*/ 2147483647 h 438"/>
              <a:gd name="T34" fmla="*/ 2147483647 w 530"/>
              <a:gd name="T35" fmla="*/ 2147483647 h 438"/>
              <a:gd name="T36" fmla="*/ 2147483647 w 530"/>
              <a:gd name="T37" fmla="*/ 2147483647 h 438"/>
              <a:gd name="T38" fmla="*/ 2147483647 w 530"/>
              <a:gd name="T39" fmla="*/ 2147483647 h 438"/>
              <a:gd name="T40" fmla="*/ 2147483647 w 530"/>
              <a:gd name="T41" fmla="*/ 2147483647 h 438"/>
              <a:gd name="T42" fmla="*/ 2147483647 w 530"/>
              <a:gd name="T43" fmla="*/ 2147483647 h 438"/>
              <a:gd name="T44" fmla="*/ 2147483647 w 530"/>
              <a:gd name="T45" fmla="*/ 2147483647 h 438"/>
              <a:gd name="T46" fmla="*/ 2147483647 w 530"/>
              <a:gd name="T47" fmla="*/ 2147483647 h 438"/>
              <a:gd name="T48" fmla="*/ 2147483647 w 530"/>
              <a:gd name="T49" fmla="*/ 2147483647 h 438"/>
              <a:gd name="T50" fmla="*/ 2147483647 w 530"/>
              <a:gd name="T51" fmla="*/ 2147483647 h 438"/>
              <a:gd name="T52" fmla="*/ 2147483647 w 530"/>
              <a:gd name="T53" fmla="*/ 2147483647 h 438"/>
              <a:gd name="T54" fmla="*/ 2147483647 w 530"/>
              <a:gd name="T55" fmla="*/ 2147483647 h 438"/>
              <a:gd name="T56" fmla="*/ 2147483647 w 530"/>
              <a:gd name="T57" fmla="*/ 2147483647 h 438"/>
              <a:gd name="T58" fmla="*/ 2147483647 w 530"/>
              <a:gd name="T59" fmla="*/ 2147483647 h 438"/>
              <a:gd name="T60" fmla="*/ 2147483647 w 530"/>
              <a:gd name="T61" fmla="*/ 2147483647 h 438"/>
              <a:gd name="T62" fmla="*/ 2147483647 w 530"/>
              <a:gd name="T63" fmla="*/ 2147483647 h 438"/>
              <a:gd name="T64" fmla="*/ 2147483647 w 530"/>
              <a:gd name="T65" fmla="*/ 2147483647 h 438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530"/>
              <a:gd name="T100" fmla="*/ 0 h 438"/>
              <a:gd name="T101" fmla="*/ 530 w 530"/>
              <a:gd name="T102" fmla="*/ 438 h 438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530" h="438">
                <a:moveTo>
                  <a:pt x="142" y="416"/>
                </a:moveTo>
                <a:lnTo>
                  <a:pt x="142" y="430"/>
                </a:lnTo>
                <a:lnTo>
                  <a:pt x="152" y="438"/>
                </a:lnTo>
                <a:lnTo>
                  <a:pt x="436" y="411"/>
                </a:lnTo>
                <a:lnTo>
                  <a:pt x="443" y="422"/>
                </a:lnTo>
                <a:lnTo>
                  <a:pt x="453" y="422"/>
                </a:lnTo>
                <a:lnTo>
                  <a:pt x="470" y="416"/>
                </a:lnTo>
                <a:lnTo>
                  <a:pt x="463" y="411"/>
                </a:lnTo>
                <a:lnTo>
                  <a:pt x="453" y="411"/>
                </a:lnTo>
                <a:lnTo>
                  <a:pt x="463" y="395"/>
                </a:lnTo>
                <a:lnTo>
                  <a:pt x="478" y="403"/>
                </a:lnTo>
                <a:lnTo>
                  <a:pt x="487" y="411"/>
                </a:lnTo>
                <a:lnTo>
                  <a:pt x="505" y="403"/>
                </a:lnTo>
                <a:lnTo>
                  <a:pt x="497" y="395"/>
                </a:lnTo>
                <a:lnTo>
                  <a:pt x="505" y="382"/>
                </a:lnTo>
                <a:lnTo>
                  <a:pt x="505" y="369"/>
                </a:lnTo>
                <a:lnTo>
                  <a:pt x="497" y="353"/>
                </a:lnTo>
                <a:lnTo>
                  <a:pt x="505" y="326"/>
                </a:lnTo>
                <a:lnTo>
                  <a:pt x="497" y="319"/>
                </a:lnTo>
                <a:lnTo>
                  <a:pt x="505" y="319"/>
                </a:lnTo>
                <a:lnTo>
                  <a:pt x="505" y="298"/>
                </a:lnTo>
                <a:lnTo>
                  <a:pt x="514" y="292"/>
                </a:lnTo>
                <a:lnTo>
                  <a:pt x="514" y="278"/>
                </a:lnTo>
                <a:lnTo>
                  <a:pt x="522" y="278"/>
                </a:lnTo>
                <a:lnTo>
                  <a:pt x="522" y="271"/>
                </a:lnTo>
                <a:lnTo>
                  <a:pt x="530" y="255"/>
                </a:lnTo>
                <a:lnTo>
                  <a:pt x="522" y="255"/>
                </a:lnTo>
                <a:lnTo>
                  <a:pt x="522" y="263"/>
                </a:lnTo>
                <a:lnTo>
                  <a:pt x="514" y="250"/>
                </a:lnTo>
                <a:lnTo>
                  <a:pt x="514" y="255"/>
                </a:lnTo>
                <a:lnTo>
                  <a:pt x="487" y="229"/>
                </a:lnTo>
                <a:lnTo>
                  <a:pt x="478" y="236"/>
                </a:lnTo>
                <a:lnTo>
                  <a:pt x="478" y="229"/>
                </a:lnTo>
                <a:lnTo>
                  <a:pt x="453" y="208"/>
                </a:lnTo>
                <a:lnTo>
                  <a:pt x="453" y="188"/>
                </a:lnTo>
                <a:lnTo>
                  <a:pt x="418" y="167"/>
                </a:lnTo>
                <a:lnTo>
                  <a:pt x="401" y="160"/>
                </a:lnTo>
                <a:lnTo>
                  <a:pt x="401" y="146"/>
                </a:lnTo>
                <a:lnTo>
                  <a:pt x="384" y="131"/>
                </a:lnTo>
                <a:lnTo>
                  <a:pt x="367" y="125"/>
                </a:lnTo>
                <a:lnTo>
                  <a:pt x="349" y="98"/>
                </a:lnTo>
                <a:lnTo>
                  <a:pt x="324" y="83"/>
                </a:lnTo>
                <a:lnTo>
                  <a:pt x="324" y="70"/>
                </a:lnTo>
                <a:lnTo>
                  <a:pt x="315" y="70"/>
                </a:lnTo>
                <a:lnTo>
                  <a:pt x="315" y="64"/>
                </a:lnTo>
                <a:lnTo>
                  <a:pt x="298" y="64"/>
                </a:lnTo>
                <a:lnTo>
                  <a:pt x="298" y="56"/>
                </a:lnTo>
                <a:lnTo>
                  <a:pt x="290" y="56"/>
                </a:lnTo>
                <a:lnTo>
                  <a:pt x="290" y="41"/>
                </a:lnTo>
                <a:lnTo>
                  <a:pt x="273" y="41"/>
                </a:lnTo>
                <a:lnTo>
                  <a:pt x="263" y="35"/>
                </a:lnTo>
                <a:lnTo>
                  <a:pt x="273" y="22"/>
                </a:lnTo>
                <a:lnTo>
                  <a:pt x="290" y="0"/>
                </a:lnTo>
                <a:lnTo>
                  <a:pt x="177" y="8"/>
                </a:lnTo>
                <a:lnTo>
                  <a:pt x="0" y="22"/>
                </a:lnTo>
                <a:lnTo>
                  <a:pt x="4" y="22"/>
                </a:lnTo>
                <a:lnTo>
                  <a:pt x="98" y="223"/>
                </a:lnTo>
                <a:lnTo>
                  <a:pt x="98" y="244"/>
                </a:lnTo>
                <a:lnTo>
                  <a:pt x="106" y="257"/>
                </a:lnTo>
                <a:lnTo>
                  <a:pt x="115" y="278"/>
                </a:lnTo>
                <a:lnTo>
                  <a:pt x="106" y="292"/>
                </a:lnTo>
                <a:lnTo>
                  <a:pt x="115" y="326"/>
                </a:lnTo>
                <a:lnTo>
                  <a:pt x="115" y="346"/>
                </a:lnTo>
                <a:lnTo>
                  <a:pt x="135" y="353"/>
                </a:lnTo>
                <a:lnTo>
                  <a:pt x="142" y="388"/>
                </a:lnTo>
                <a:lnTo>
                  <a:pt x="135" y="401"/>
                </a:lnTo>
                <a:lnTo>
                  <a:pt x="142" y="416"/>
                </a:lnTo>
                <a:close/>
              </a:path>
            </a:pathLst>
          </a:cu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87" name="Freeform 67"/>
          <p:cNvSpPr>
            <a:spLocks/>
          </p:cNvSpPr>
          <p:nvPr/>
        </p:nvSpPr>
        <p:spPr bwMode="auto">
          <a:xfrm>
            <a:off x="7156450" y="5400675"/>
            <a:ext cx="26988" cy="9525"/>
          </a:xfrm>
          <a:custGeom>
            <a:avLst/>
            <a:gdLst>
              <a:gd name="T0" fmla="*/ 0 w 17"/>
              <a:gd name="T1" fmla="*/ 2147483647 h 6"/>
              <a:gd name="T2" fmla="*/ 2147483647 w 17"/>
              <a:gd name="T3" fmla="*/ 0 h 6"/>
              <a:gd name="T4" fmla="*/ 2147483647 w 17"/>
              <a:gd name="T5" fmla="*/ 0 h 6"/>
              <a:gd name="T6" fmla="*/ 2147483647 w 17"/>
              <a:gd name="T7" fmla="*/ 2147483647 h 6"/>
              <a:gd name="T8" fmla="*/ 0 w 17"/>
              <a:gd name="T9" fmla="*/ 2147483647 h 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"/>
              <a:gd name="T16" fmla="*/ 0 h 6"/>
              <a:gd name="T17" fmla="*/ 17 w 17"/>
              <a:gd name="T18" fmla="*/ 6 h 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" h="6">
                <a:moveTo>
                  <a:pt x="0" y="6"/>
                </a:moveTo>
                <a:lnTo>
                  <a:pt x="10" y="0"/>
                </a:lnTo>
                <a:lnTo>
                  <a:pt x="17" y="0"/>
                </a:lnTo>
                <a:lnTo>
                  <a:pt x="17" y="6"/>
                </a:lnTo>
                <a:lnTo>
                  <a:pt x="0" y="6"/>
                </a:lnTo>
                <a:close/>
              </a:path>
            </a:pathLst>
          </a:custGeom>
          <a:solidFill>
            <a:srgbClr val="FFFF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8" name="Freeform 68"/>
          <p:cNvSpPr>
            <a:spLocks/>
          </p:cNvSpPr>
          <p:nvPr/>
        </p:nvSpPr>
        <p:spPr bwMode="auto">
          <a:xfrm>
            <a:off x="7183438" y="5389563"/>
            <a:ext cx="15875" cy="11112"/>
          </a:xfrm>
          <a:custGeom>
            <a:avLst/>
            <a:gdLst>
              <a:gd name="T0" fmla="*/ 0 w 10"/>
              <a:gd name="T1" fmla="*/ 0 h 7"/>
              <a:gd name="T2" fmla="*/ 2147483647 w 10"/>
              <a:gd name="T3" fmla="*/ 2147483647 h 7"/>
              <a:gd name="T4" fmla="*/ 2147483647 w 10"/>
              <a:gd name="T5" fmla="*/ 0 h 7"/>
              <a:gd name="T6" fmla="*/ 0 w 10"/>
              <a:gd name="T7" fmla="*/ 0 h 7"/>
              <a:gd name="T8" fmla="*/ 0 60000 65536"/>
              <a:gd name="T9" fmla="*/ 0 60000 65536"/>
              <a:gd name="T10" fmla="*/ 0 60000 65536"/>
              <a:gd name="T11" fmla="*/ 0 60000 65536"/>
              <a:gd name="T12" fmla="*/ 0 w 10"/>
              <a:gd name="T13" fmla="*/ 0 h 7"/>
              <a:gd name="T14" fmla="*/ 10 w 10"/>
              <a:gd name="T15" fmla="*/ 7 h 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" h="7">
                <a:moveTo>
                  <a:pt x="0" y="0"/>
                </a:moveTo>
                <a:lnTo>
                  <a:pt x="10" y="7"/>
                </a:lnTo>
                <a:lnTo>
                  <a:pt x="1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9" name="Rectangle 69"/>
          <p:cNvSpPr>
            <a:spLocks noChangeArrowheads="1"/>
          </p:cNvSpPr>
          <p:nvPr/>
        </p:nvSpPr>
        <p:spPr bwMode="auto">
          <a:xfrm>
            <a:off x="7210425" y="5380038"/>
            <a:ext cx="15875" cy="95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0" name="Freeform 70"/>
          <p:cNvSpPr>
            <a:spLocks/>
          </p:cNvSpPr>
          <p:nvPr/>
        </p:nvSpPr>
        <p:spPr bwMode="auto">
          <a:xfrm>
            <a:off x="7292975" y="5246688"/>
            <a:ext cx="42863" cy="33337"/>
          </a:xfrm>
          <a:custGeom>
            <a:avLst/>
            <a:gdLst>
              <a:gd name="T0" fmla="*/ 0 w 27"/>
              <a:gd name="T1" fmla="*/ 2147483647 h 21"/>
              <a:gd name="T2" fmla="*/ 2147483647 w 27"/>
              <a:gd name="T3" fmla="*/ 0 h 21"/>
              <a:gd name="T4" fmla="*/ 2147483647 w 27"/>
              <a:gd name="T5" fmla="*/ 0 h 21"/>
              <a:gd name="T6" fmla="*/ 2147483647 w 27"/>
              <a:gd name="T7" fmla="*/ 2147483647 h 21"/>
              <a:gd name="T8" fmla="*/ 2147483647 w 27"/>
              <a:gd name="T9" fmla="*/ 2147483647 h 21"/>
              <a:gd name="T10" fmla="*/ 0 w 27"/>
              <a:gd name="T11" fmla="*/ 2147483647 h 2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7"/>
              <a:gd name="T19" fmla="*/ 0 h 21"/>
              <a:gd name="T20" fmla="*/ 27 w 27"/>
              <a:gd name="T21" fmla="*/ 21 h 2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7" h="21">
                <a:moveTo>
                  <a:pt x="0" y="7"/>
                </a:moveTo>
                <a:lnTo>
                  <a:pt x="10" y="0"/>
                </a:lnTo>
                <a:lnTo>
                  <a:pt x="27" y="0"/>
                </a:lnTo>
                <a:lnTo>
                  <a:pt x="27" y="13"/>
                </a:lnTo>
                <a:lnTo>
                  <a:pt x="17" y="21"/>
                </a:lnTo>
                <a:lnTo>
                  <a:pt x="0" y="7"/>
                </a:lnTo>
                <a:close/>
              </a:path>
            </a:pathLst>
          </a:custGeom>
          <a:solidFill>
            <a:srgbClr val="FFFF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1" name="Freeform 71"/>
          <p:cNvSpPr>
            <a:spLocks/>
          </p:cNvSpPr>
          <p:nvPr/>
        </p:nvSpPr>
        <p:spPr bwMode="auto">
          <a:xfrm>
            <a:off x="7527925" y="5091113"/>
            <a:ext cx="26988" cy="33337"/>
          </a:xfrm>
          <a:custGeom>
            <a:avLst/>
            <a:gdLst>
              <a:gd name="T0" fmla="*/ 2147483647 w 17"/>
              <a:gd name="T1" fmla="*/ 0 h 21"/>
              <a:gd name="T2" fmla="*/ 0 w 17"/>
              <a:gd name="T3" fmla="*/ 2147483647 h 21"/>
              <a:gd name="T4" fmla="*/ 2147483647 w 17"/>
              <a:gd name="T5" fmla="*/ 2147483647 h 21"/>
              <a:gd name="T6" fmla="*/ 2147483647 w 17"/>
              <a:gd name="T7" fmla="*/ 2147483647 h 21"/>
              <a:gd name="T8" fmla="*/ 2147483647 w 17"/>
              <a:gd name="T9" fmla="*/ 0 h 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"/>
              <a:gd name="T16" fmla="*/ 0 h 21"/>
              <a:gd name="T17" fmla="*/ 17 w 17"/>
              <a:gd name="T18" fmla="*/ 21 h 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" h="21">
                <a:moveTo>
                  <a:pt x="8" y="0"/>
                </a:moveTo>
                <a:lnTo>
                  <a:pt x="0" y="15"/>
                </a:lnTo>
                <a:lnTo>
                  <a:pt x="8" y="21"/>
                </a:lnTo>
                <a:lnTo>
                  <a:pt x="17" y="15"/>
                </a:lnTo>
                <a:lnTo>
                  <a:pt x="8" y="0"/>
                </a:lnTo>
                <a:close/>
              </a:path>
            </a:pathLst>
          </a:custGeom>
          <a:solidFill>
            <a:srgbClr val="99CC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2" name="Freeform 72"/>
          <p:cNvSpPr>
            <a:spLocks/>
          </p:cNvSpPr>
          <p:nvPr/>
        </p:nvSpPr>
        <p:spPr bwMode="auto">
          <a:xfrm>
            <a:off x="7512050" y="5145088"/>
            <a:ext cx="28575" cy="46037"/>
          </a:xfrm>
          <a:custGeom>
            <a:avLst/>
            <a:gdLst>
              <a:gd name="T0" fmla="*/ 2147483647 w 18"/>
              <a:gd name="T1" fmla="*/ 0 h 29"/>
              <a:gd name="T2" fmla="*/ 2147483647 w 18"/>
              <a:gd name="T3" fmla="*/ 2147483647 h 29"/>
              <a:gd name="T4" fmla="*/ 0 w 18"/>
              <a:gd name="T5" fmla="*/ 2147483647 h 29"/>
              <a:gd name="T6" fmla="*/ 2147483647 w 18"/>
              <a:gd name="T7" fmla="*/ 2147483647 h 29"/>
              <a:gd name="T8" fmla="*/ 2147483647 w 18"/>
              <a:gd name="T9" fmla="*/ 2147483647 h 29"/>
              <a:gd name="T10" fmla="*/ 2147483647 w 18"/>
              <a:gd name="T11" fmla="*/ 0 h 2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8"/>
              <a:gd name="T19" fmla="*/ 0 h 29"/>
              <a:gd name="T20" fmla="*/ 18 w 18"/>
              <a:gd name="T21" fmla="*/ 29 h 2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8" h="29">
                <a:moveTo>
                  <a:pt x="10" y="0"/>
                </a:moveTo>
                <a:lnTo>
                  <a:pt x="10" y="8"/>
                </a:lnTo>
                <a:lnTo>
                  <a:pt x="0" y="29"/>
                </a:lnTo>
                <a:lnTo>
                  <a:pt x="10" y="29"/>
                </a:lnTo>
                <a:lnTo>
                  <a:pt x="18" y="16"/>
                </a:lnTo>
                <a:lnTo>
                  <a:pt x="10" y="0"/>
                </a:lnTo>
                <a:close/>
              </a:path>
            </a:pathLst>
          </a:custGeom>
          <a:solidFill>
            <a:srgbClr val="99CC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3" name="Freeform 73"/>
          <p:cNvSpPr>
            <a:spLocks/>
          </p:cNvSpPr>
          <p:nvPr/>
        </p:nvSpPr>
        <p:spPr bwMode="auto">
          <a:xfrm>
            <a:off x="7242175" y="5367338"/>
            <a:ext cx="23813" cy="12700"/>
          </a:xfrm>
          <a:custGeom>
            <a:avLst/>
            <a:gdLst>
              <a:gd name="T0" fmla="*/ 0 w 15"/>
              <a:gd name="T1" fmla="*/ 2147483647 h 8"/>
              <a:gd name="T2" fmla="*/ 2147483647 w 15"/>
              <a:gd name="T3" fmla="*/ 0 h 8"/>
              <a:gd name="T4" fmla="*/ 2147483647 w 15"/>
              <a:gd name="T5" fmla="*/ 0 h 8"/>
              <a:gd name="T6" fmla="*/ 2147483647 w 15"/>
              <a:gd name="T7" fmla="*/ 2147483647 h 8"/>
              <a:gd name="T8" fmla="*/ 0 w 15"/>
              <a:gd name="T9" fmla="*/ 2147483647 h 8"/>
              <a:gd name="T10" fmla="*/ 2147483647 w 15"/>
              <a:gd name="T11" fmla="*/ 2147483647 h 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5"/>
              <a:gd name="T19" fmla="*/ 0 h 8"/>
              <a:gd name="T20" fmla="*/ 15 w 15"/>
              <a:gd name="T21" fmla="*/ 8 h 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5" h="8">
                <a:moveTo>
                  <a:pt x="0" y="8"/>
                </a:moveTo>
                <a:lnTo>
                  <a:pt x="7" y="0"/>
                </a:lnTo>
                <a:lnTo>
                  <a:pt x="15" y="0"/>
                </a:lnTo>
                <a:lnTo>
                  <a:pt x="15" y="8"/>
                </a:lnTo>
                <a:lnTo>
                  <a:pt x="0" y="8"/>
                </a:lnTo>
                <a:lnTo>
                  <a:pt x="2" y="8"/>
                </a:lnTo>
              </a:path>
            </a:pathLst>
          </a:custGeom>
          <a:solidFill>
            <a:srgbClr val="FFFF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4" name="Freeform 74"/>
          <p:cNvSpPr>
            <a:spLocks/>
          </p:cNvSpPr>
          <p:nvPr/>
        </p:nvSpPr>
        <p:spPr bwMode="auto">
          <a:xfrm>
            <a:off x="7281863" y="5356225"/>
            <a:ext cx="26987" cy="11113"/>
          </a:xfrm>
          <a:custGeom>
            <a:avLst/>
            <a:gdLst>
              <a:gd name="T0" fmla="*/ 0 w 17"/>
              <a:gd name="T1" fmla="*/ 2147483647 h 7"/>
              <a:gd name="T2" fmla="*/ 2147483647 w 17"/>
              <a:gd name="T3" fmla="*/ 0 h 7"/>
              <a:gd name="T4" fmla="*/ 2147483647 w 17"/>
              <a:gd name="T5" fmla="*/ 0 h 7"/>
              <a:gd name="T6" fmla="*/ 2147483647 w 17"/>
              <a:gd name="T7" fmla="*/ 2147483647 h 7"/>
              <a:gd name="T8" fmla="*/ 0 w 17"/>
              <a:gd name="T9" fmla="*/ 2147483647 h 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"/>
              <a:gd name="T16" fmla="*/ 0 h 7"/>
              <a:gd name="T17" fmla="*/ 17 w 17"/>
              <a:gd name="T18" fmla="*/ 7 h 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" h="7">
                <a:moveTo>
                  <a:pt x="0" y="7"/>
                </a:moveTo>
                <a:lnTo>
                  <a:pt x="7" y="0"/>
                </a:lnTo>
                <a:lnTo>
                  <a:pt x="17" y="0"/>
                </a:lnTo>
                <a:lnTo>
                  <a:pt x="7" y="7"/>
                </a:lnTo>
                <a:lnTo>
                  <a:pt x="0" y="7"/>
                </a:lnTo>
                <a:close/>
              </a:path>
            </a:pathLst>
          </a:custGeom>
          <a:solidFill>
            <a:srgbClr val="FFFF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5" name="Freeform 75"/>
          <p:cNvSpPr>
            <a:spLocks/>
          </p:cNvSpPr>
          <p:nvPr/>
        </p:nvSpPr>
        <p:spPr bwMode="auto">
          <a:xfrm>
            <a:off x="7319963" y="5334000"/>
            <a:ext cx="28575" cy="22225"/>
          </a:xfrm>
          <a:custGeom>
            <a:avLst/>
            <a:gdLst>
              <a:gd name="T0" fmla="*/ 0 w 18"/>
              <a:gd name="T1" fmla="*/ 2147483647 h 14"/>
              <a:gd name="T2" fmla="*/ 2147483647 w 18"/>
              <a:gd name="T3" fmla="*/ 0 h 14"/>
              <a:gd name="T4" fmla="*/ 2147483647 w 18"/>
              <a:gd name="T5" fmla="*/ 0 h 14"/>
              <a:gd name="T6" fmla="*/ 2147483647 w 18"/>
              <a:gd name="T7" fmla="*/ 2147483647 h 14"/>
              <a:gd name="T8" fmla="*/ 2147483647 w 18"/>
              <a:gd name="T9" fmla="*/ 2147483647 h 14"/>
              <a:gd name="T10" fmla="*/ 0 w 18"/>
              <a:gd name="T11" fmla="*/ 2147483647 h 1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8"/>
              <a:gd name="T19" fmla="*/ 0 h 14"/>
              <a:gd name="T20" fmla="*/ 18 w 18"/>
              <a:gd name="T21" fmla="*/ 14 h 1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8" h="14">
                <a:moveTo>
                  <a:pt x="0" y="6"/>
                </a:moveTo>
                <a:lnTo>
                  <a:pt x="10" y="0"/>
                </a:lnTo>
                <a:lnTo>
                  <a:pt x="18" y="0"/>
                </a:lnTo>
                <a:lnTo>
                  <a:pt x="18" y="6"/>
                </a:lnTo>
                <a:lnTo>
                  <a:pt x="10" y="14"/>
                </a:lnTo>
                <a:lnTo>
                  <a:pt x="0" y="6"/>
                </a:lnTo>
                <a:close/>
              </a:path>
            </a:pathLst>
          </a:custGeom>
          <a:solidFill>
            <a:srgbClr val="FFFF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6" name="Freeform 76"/>
          <p:cNvSpPr>
            <a:spLocks/>
          </p:cNvSpPr>
          <p:nvPr/>
        </p:nvSpPr>
        <p:spPr bwMode="auto">
          <a:xfrm>
            <a:off x="7472363" y="5224463"/>
            <a:ext cx="39687" cy="33337"/>
          </a:xfrm>
          <a:custGeom>
            <a:avLst/>
            <a:gdLst>
              <a:gd name="T0" fmla="*/ 0 w 25"/>
              <a:gd name="T1" fmla="*/ 2147483647 h 21"/>
              <a:gd name="T2" fmla="*/ 0 w 25"/>
              <a:gd name="T3" fmla="*/ 2147483647 h 21"/>
              <a:gd name="T4" fmla="*/ 2147483647 w 25"/>
              <a:gd name="T5" fmla="*/ 2147483647 h 21"/>
              <a:gd name="T6" fmla="*/ 2147483647 w 25"/>
              <a:gd name="T7" fmla="*/ 0 h 21"/>
              <a:gd name="T8" fmla="*/ 2147483647 w 25"/>
              <a:gd name="T9" fmla="*/ 2147483647 h 21"/>
              <a:gd name="T10" fmla="*/ 2147483647 w 25"/>
              <a:gd name="T11" fmla="*/ 2147483647 h 21"/>
              <a:gd name="T12" fmla="*/ 0 w 25"/>
              <a:gd name="T13" fmla="*/ 2147483647 h 2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5"/>
              <a:gd name="T22" fmla="*/ 0 h 21"/>
              <a:gd name="T23" fmla="*/ 25 w 25"/>
              <a:gd name="T24" fmla="*/ 21 h 2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5" h="21">
                <a:moveTo>
                  <a:pt x="0" y="21"/>
                </a:moveTo>
                <a:lnTo>
                  <a:pt x="0" y="14"/>
                </a:lnTo>
                <a:lnTo>
                  <a:pt x="14" y="12"/>
                </a:lnTo>
                <a:lnTo>
                  <a:pt x="25" y="0"/>
                </a:lnTo>
                <a:lnTo>
                  <a:pt x="25" y="8"/>
                </a:lnTo>
                <a:lnTo>
                  <a:pt x="18" y="14"/>
                </a:lnTo>
                <a:lnTo>
                  <a:pt x="0" y="21"/>
                </a:lnTo>
                <a:close/>
              </a:path>
            </a:pathLst>
          </a:custGeom>
          <a:solidFill>
            <a:srgbClr val="FFFF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7" name="Freeform 77"/>
          <p:cNvSpPr>
            <a:spLocks/>
          </p:cNvSpPr>
          <p:nvPr/>
        </p:nvSpPr>
        <p:spPr bwMode="auto">
          <a:xfrm>
            <a:off x="7375525" y="5300663"/>
            <a:ext cx="26988" cy="25400"/>
          </a:xfrm>
          <a:custGeom>
            <a:avLst/>
            <a:gdLst>
              <a:gd name="T0" fmla="*/ 0 w 17"/>
              <a:gd name="T1" fmla="*/ 2147483647 h 16"/>
              <a:gd name="T2" fmla="*/ 0 w 17"/>
              <a:gd name="T3" fmla="*/ 2147483647 h 16"/>
              <a:gd name="T4" fmla="*/ 2147483647 w 17"/>
              <a:gd name="T5" fmla="*/ 0 h 16"/>
              <a:gd name="T6" fmla="*/ 2147483647 w 17"/>
              <a:gd name="T7" fmla="*/ 0 h 16"/>
              <a:gd name="T8" fmla="*/ 2147483647 w 17"/>
              <a:gd name="T9" fmla="*/ 2147483647 h 16"/>
              <a:gd name="T10" fmla="*/ 0 w 17"/>
              <a:gd name="T11" fmla="*/ 2147483647 h 1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7"/>
              <a:gd name="T19" fmla="*/ 0 h 16"/>
              <a:gd name="T20" fmla="*/ 17 w 17"/>
              <a:gd name="T21" fmla="*/ 16 h 1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7" h="16">
                <a:moveTo>
                  <a:pt x="0" y="16"/>
                </a:moveTo>
                <a:lnTo>
                  <a:pt x="0" y="8"/>
                </a:lnTo>
                <a:lnTo>
                  <a:pt x="10" y="0"/>
                </a:lnTo>
                <a:lnTo>
                  <a:pt x="17" y="0"/>
                </a:lnTo>
                <a:lnTo>
                  <a:pt x="17" y="8"/>
                </a:lnTo>
                <a:lnTo>
                  <a:pt x="0" y="16"/>
                </a:lnTo>
                <a:close/>
              </a:path>
            </a:pathLst>
          </a:custGeom>
          <a:solidFill>
            <a:srgbClr val="FFFF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8" name="Freeform 78"/>
          <p:cNvSpPr>
            <a:spLocks/>
          </p:cNvSpPr>
          <p:nvPr/>
        </p:nvSpPr>
        <p:spPr bwMode="auto">
          <a:xfrm>
            <a:off x="7418388" y="5267325"/>
            <a:ext cx="42862" cy="22225"/>
          </a:xfrm>
          <a:custGeom>
            <a:avLst/>
            <a:gdLst>
              <a:gd name="T0" fmla="*/ 0 w 27"/>
              <a:gd name="T1" fmla="*/ 2147483647 h 14"/>
              <a:gd name="T2" fmla="*/ 2147483647 w 27"/>
              <a:gd name="T3" fmla="*/ 2147483647 h 14"/>
              <a:gd name="T4" fmla="*/ 2147483647 w 27"/>
              <a:gd name="T5" fmla="*/ 0 h 14"/>
              <a:gd name="T6" fmla="*/ 2147483647 w 27"/>
              <a:gd name="T7" fmla="*/ 0 h 14"/>
              <a:gd name="T8" fmla="*/ 2147483647 w 27"/>
              <a:gd name="T9" fmla="*/ 2147483647 h 14"/>
              <a:gd name="T10" fmla="*/ 2147483647 w 27"/>
              <a:gd name="T11" fmla="*/ 2147483647 h 14"/>
              <a:gd name="T12" fmla="*/ 0 w 27"/>
              <a:gd name="T13" fmla="*/ 2147483647 h 1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7"/>
              <a:gd name="T22" fmla="*/ 0 h 14"/>
              <a:gd name="T23" fmla="*/ 27 w 27"/>
              <a:gd name="T24" fmla="*/ 14 h 1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7" h="14">
                <a:moveTo>
                  <a:pt x="0" y="14"/>
                </a:moveTo>
                <a:lnTo>
                  <a:pt x="8" y="8"/>
                </a:lnTo>
                <a:lnTo>
                  <a:pt x="15" y="0"/>
                </a:lnTo>
                <a:lnTo>
                  <a:pt x="27" y="0"/>
                </a:lnTo>
                <a:lnTo>
                  <a:pt x="27" y="8"/>
                </a:lnTo>
                <a:lnTo>
                  <a:pt x="15" y="14"/>
                </a:lnTo>
                <a:lnTo>
                  <a:pt x="0" y="14"/>
                </a:lnTo>
                <a:close/>
              </a:path>
            </a:pathLst>
          </a:custGeom>
          <a:solidFill>
            <a:srgbClr val="FFFF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9" name="Freeform 79"/>
          <p:cNvSpPr>
            <a:spLocks/>
          </p:cNvSpPr>
          <p:nvPr/>
        </p:nvSpPr>
        <p:spPr bwMode="auto">
          <a:xfrm>
            <a:off x="6099175" y="4156075"/>
            <a:ext cx="1441450" cy="1101725"/>
          </a:xfrm>
          <a:custGeom>
            <a:avLst/>
            <a:gdLst>
              <a:gd name="T0" fmla="*/ 2147483647 w 908"/>
              <a:gd name="T1" fmla="*/ 2147483647 h 694"/>
              <a:gd name="T2" fmla="*/ 2147483647 w 908"/>
              <a:gd name="T3" fmla="*/ 2147483647 h 694"/>
              <a:gd name="T4" fmla="*/ 2147483647 w 908"/>
              <a:gd name="T5" fmla="*/ 2147483647 h 694"/>
              <a:gd name="T6" fmla="*/ 2147483647 w 908"/>
              <a:gd name="T7" fmla="*/ 2147483647 h 694"/>
              <a:gd name="T8" fmla="*/ 2147483647 w 908"/>
              <a:gd name="T9" fmla="*/ 2147483647 h 694"/>
              <a:gd name="T10" fmla="*/ 2147483647 w 908"/>
              <a:gd name="T11" fmla="*/ 2147483647 h 694"/>
              <a:gd name="T12" fmla="*/ 2147483647 w 908"/>
              <a:gd name="T13" fmla="*/ 2147483647 h 694"/>
              <a:gd name="T14" fmla="*/ 2147483647 w 908"/>
              <a:gd name="T15" fmla="*/ 2147483647 h 694"/>
              <a:gd name="T16" fmla="*/ 2147483647 w 908"/>
              <a:gd name="T17" fmla="*/ 2147483647 h 694"/>
              <a:gd name="T18" fmla="*/ 0 w 908"/>
              <a:gd name="T19" fmla="*/ 2147483647 h 694"/>
              <a:gd name="T20" fmla="*/ 2147483647 w 908"/>
              <a:gd name="T21" fmla="*/ 2147483647 h 694"/>
              <a:gd name="T22" fmla="*/ 2147483647 w 908"/>
              <a:gd name="T23" fmla="*/ 2147483647 h 694"/>
              <a:gd name="T24" fmla="*/ 2147483647 w 908"/>
              <a:gd name="T25" fmla="*/ 2147483647 h 694"/>
              <a:gd name="T26" fmla="*/ 2147483647 w 908"/>
              <a:gd name="T27" fmla="*/ 2147483647 h 694"/>
              <a:gd name="T28" fmla="*/ 2147483647 w 908"/>
              <a:gd name="T29" fmla="*/ 2147483647 h 694"/>
              <a:gd name="T30" fmla="*/ 2147483647 w 908"/>
              <a:gd name="T31" fmla="*/ 2147483647 h 694"/>
              <a:gd name="T32" fmla="*/ 2147483647 w 908"/>
              <a:gd name="T33" fmla="*/ 2147483647 h 694"/>
              <a:gd name="T34" fmla="*/ 2147483647 w 908"/>
              <a:gd name="T35" fmla="*/ 2147483647 h 694"/>
              <a:gd name="T36" fmla="*/ 2147483647 w 908"/>
              <a:gd name="T37" fmla="*/ 2147483647 h 694"/>
              <a:gd name="T38" fmla="*/ 2147483647 w 908"/>
              <a:gd name="T39" fmla="*/ 2147483647 h 694"/>
              <a:gd name="T40" fmla="*/ 2147483647 w 908"/>
              <a:gd name="T41" fmla="*/ 2147483647 h 694"/>
              <a:gd name="T42" fmla="*/ 2147483647 w 908"/>
              <a:gd name="T43" fmla="*/ 2147483647 h 694"/>
              <a:gd name="T44" fmla="*/ 2147483647 w 908"/>
              <a:gd name="T45" fmla="*/ 2147483647 h 694"/>
              <a:gd name="T46" fmla="*/ 2147483647 w 908"/>
              <a:gd name="T47" fmla="*/ 2147483647 h 694"/>
              <a:gd name="T48" fmla="*/ 2147483647 w 908"/>
              <a:gd name="T49" fmla="*/ 2147483647 h 694"/>
              <a:gd name="T50" fmla="*/ 2147483647 w 908"/>
              <a:gd name="T51" fmla="*/ 2147483647 h 694"/>
              <a:gd name="T52" fmla="*/ 2147483647 w 908"/>
              <a:gd name="T53" fmla="*/ 2147483647 h 694"/>
              <a:gd name="T54" fmla="*/ 2147483647 w 908"/>
              <a:gd name="T55" fmla="*/ 2147483647 h 694"/>
              <a:gd name="T56" fmla="*/ 2147483647 w 908"/>
              <a:gd name="T57" fmla="*/ 2147483647 h 694"/>
              <a:gd name="T58" fmla="*/ 2147483647 w 908"/>
              <a:gd name="T59" fmla="*/ 2147483647 h 694"/>
              <a:gd name="T60" fmla="*/ 2147483647 w 908"/>
              <a:gd name="T61" fmla="*/ 2147483647 h 694"/>
              <a:gd name="T62" fmla="*/ 2147483647 w 908"/>
              <a:gd name="T63" fmla="*/ 2147483647 h 694"/>
              <a:gd name="T64" fmla="*/ 2147483647 w 908"/>
              <a:gd name="T65" fmla="*/ 2147483647 h 694"/>
              <a:gd name="T66" fmla="*/ 2147483647 w 908"/>
              <a:gd name="T67" fmla="*/ 2147483647 h 694"/>
              <a:gd name="T68" fmla="*/ 2147483647 w 908"/>
              <a:gd name="T69" fmla="*/ 2147483647 h 694"/>
              <a:gd name="T70" fmla="*/ 2147483647 w 908"/>
              <a:gd name="T71" fmla="*/ 2147483647 h 694"/>
              <a:gd name="T72" fmla="*/ 2147483647 w 908"/>
              <a:gd name="T73" fmla="*/ 2147483647 h 694"/>
              <a:gd name="T74" fmla="*/ 2147483647 w 908"/>
              <a:gd name="T75" fmla="*/ 2147483647 h 694"/>
              <a:gd name="T76" fmla="*/ 2147483647 w 908"/>
              <a:gd name="T77" fmla="*/ 2147483647 h 694"/>
              <a:gd name="T78" fmla="*/ 2147483647 w 908"/>
              <a:gd name="T79" fmla="*/ 2147483647 h 694"/>
              <a:gd name="T80" fmla="*/ 2147483647 w 908"/>
              <a:gd name="T81" fmla="*/ 2147483647 h 694"/>
              <a:gd name="T82" fmla="*/ 2147483647 w 908"/>
              <a:gd name="T83" fmla="*/ 2147483647 h 694"/>
              <a:gd name="T84" fmla="*/ 2147483647 w 908"/>
              <a:gd name="T85" fmla="*/ 2147483647 h 694"/>
              <a:gd name="T86" fmla="*/ 2147483647 w 908"/>
              <a:gd name="T87" fmla="*/ 2147483647 h 694"/>
              <a:gd name="T88" fmla="*/ 2147483647 w 908"/>
              <a:gd name="T89" fmla="*/ 2147483647 h 69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908"/>
              <a:gd name="T136" fmla="*/ 0 h 694"/>
              <a:gd name="T137" fmla="*/ 908 w 908"/>
              <a:gd name="T138" fmla="*/ 694 h 694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908" h="694">
                <a:moveTo>
                  <a:pt x="779" y="202"/>
                </a:moveTo>
                <a:lnTo>
                  <a:pt x="769" y="202"/>
                </a:lnTo>
                <a:lnTo>
                  <a:pt x="769" y="194"/>
                </a:lnTo>
                <a:lnTo>
                  <a:pt x="735" y="167"/>
                </a:lnTo>
                <a:lnTo>
                  <a:pt x="693" y="104"/>
                </a:lnTo>
                <a:lnTo>
                  <a:pt x="658" y="43"/>
                </a:lnTo>
                <a:lnTo>
                  <a:pt x="633" y="8"/>
                </a:lnTo>
                <a:lnTo>
                  <a:pt x="624" y="8"/>
                </a:lnTo>
                <a:lnTo>
                  <a:pt x="606" y="16"/>
                </a:lnTo>
                <a:lnTo>
                  <a:pt x="597" y="8"/>
                </a:lnTo>
                <a:lnTo>
                  <a:pt x="582" y="0"/>
                </a:lnTo>
                <a:lnTo>
                  <a:pt x="572" y="16"/>
                </a:lnTo>
                <a:lnTo>
                  <a:pt x="582" y="16"/>
                </a:lnTo>
                <a:lnTo>
                  <a:pt x="589" y="21"/>
                </a:lnTo>
                <a:lnTo>
                  <a:pt x="572" y="27"/>
                </a:lnTo>
                <a:lnTo>
                  <a:pt x="562" y="27"/>
                </a:lnTo>
                <a:lnTo>
                  <a:pt x="555" y="16"/>
                </a:lnTo>
                <a:lnTo>
                  <a:pt x="271" y="43"/>
                </a:lnTo>
                <a:lnTo>
                  <a:pt x="261" y="35"/>
                </a:lnTo>
                <a:lnTo>
                  <a:pt x="0" y="50"/>
                </a:lnTo>
                <a:lnTo>
                  <a:pt x="0" y="56"/>
                </a:lnTo>
                <a:lnTo>
                  <a:pt x="10" y="77"/>
                </a:lnTo>
                <a:lnTo>
                  <a:pt x="10" y="91"/>
                </a:lnTo>
                <a:lnTo>
                  <a:pt x="54" y="98"/>
                </a:lnTo>
                <a:lnTo>
                  <a:pt x="71" y="91"/>
                </a:lnTo>
                <a:lnTo>
                  <a:pt x="81" y="98"/>
                </a:lnTo>
                <a:lnTo>
                  <a:pt x="89" y="85"/>
                </a:lnTo>
                <a:lnTo>
                  <a:pt x="116" y="91"/>
                </a:lnTo>
                <a:lnTo>
                  <a:pt x="116" y="112"/>
                </a:lnTo>
                <a:lnTo>
                  <a:pt x="148" y="104"/>
                </a:lnTo>
                <a:lnTo>
                  <a:pt x="158" y="125"/>
                </a:lnTo>
                <a:lnTo>
                  <a:pt x="175" y="125"/>
                </a:lnTo>
                <a:lnTo>
                  <a:pt x="185" y="133"/>
                </a:lnTo>
                <a:lnTo>
                  <a:pt x="210" y="112"/>
                </a:lnTo>
                <a:lnTo>
                  <a:pt x="227" y="112"/>
                </a:lnTo>
                <a:lnTo>
                  <a:pt x="244" y="125"/>
                </a:lnTo>
                <a:lnTo>
                  <a:pt x="261" y="119"/>
                </a:lnTo>
                <a:lnTo>
                  <a:pt x="279" y="133"/>
                </a:lnTo>
                <a:lnTo>
                  <a:pt x="286" y="160"/>
                </a:lnTo>
                <a:lnTo>
                  <a:pt x="321" y="152"/>
                </a:lnTo>
                <a:lnTo>
                  <a:pt x="348" y="133"/>
                </a:lnTo>
                <a:lnTo>
                  <a:pt x="382" y="119"/>
                </a:lnTo>
                <a:lnTo>
                  <a:pt x="409" y="125"/>
                </a:lnTo>
                <a:lnTo>
                  <a:pt x="434" y="152"/>
                </a:lnTo>
                <a:lnTo>
                  <a:pt x="459" y="194"/>
                </a:lnTo>
                <a:lnTo>
                  <a:pt x="537" y="230"/>
                </a:lnTo>
                <a:lnTo>
                  <a:pt x="545" y="278"/>
                </a:lnTo>
                <a:lnTo>
                  <a:pt x="545" y="334"/>
                </a:lnTo>
                <a:lnTo>
                  <a:pt x="537" y="340"/>
                </a:lnTo>
                <a:lnTo>
                  <a:pt x="530" y="355"/>
                </a:lnTo>
                <a:lnTo>
                  <a:pt x="537" y="374"/>
                </a:lnTo>
                <a:lnTo>
                  <a:pt x="555" y="390"/>
                </a:lnTo>
                <a:lnTo>
                  <a:pt x="562" y="382"/>
                </a:lnTo>
                <a:lnTo>
                  <a:pt x="562" y="361"/>
                </a:lnTo>
                <a:lnTo>
                  <a:pt x="582" y="340"/>
                </a:lnTo>
                <a:lnTo>
                  <a:pt x="589" y="355"/>
                </a:lnTo>
                <a:lnTo>
                  <a:pt x="614" y="374"/>
                </a:lnTo>
                <a:lnTo>
                  <a:pt x="589" y="395"/>
                </a:lnTo>
                <a:lnTo>
                  <a:pt x="582" y="416"/>
                </a:lnTo>
                <a:lnTo>
                  <a:pt x="562" y="416"/>
                </a:lnTo>
                <a:lnTo>
                  <a:pt x="614" y="493"/>
                </a:lnTo>
                <a:lnTo>
                  <a:pt x="624" y="472"/>
                </a:lnTo>
                <a:lnTo>
                  <a:pt x="649" y="472"/>
                </a:lnTo>
                <a:lnTo>
                  <a:pt x="641" y="489"/>
                </a:lnTo>
                <a:lnTo>
                  <a:pt x="633" y="514"/>
                </a:lnTo>
                <a:lnTo>
                  <a:pt x="658" y="556"/>
                </a:lnTo>
                <a:lnTo>
                  <a:pt x="683" y="562"/>
                </a:lnTo>
                <a:lnTo>
                  <a:pt x="693" y="589"/>
                </a:lnTo>
                <a:lnTo>
                  <a:pt x="745" y="610"/>
                </a:lnTo>
                <a:lnTo>
                  <a:pt x="762" y="623"/>
                </a:lnTo>
                <a:lnTo>
                  <a:pt x="752" y="631"/>
                </a:lnTo>
                <a:lnTo>
                  <a:pt x="769" y="646"/>
                </a:lnTo>
                <a:lnTo>
                  <a:pt x="796" y="646"/>
                </a:lnTo>
                <a:lnTo>
                  <a:pt x="796" y="666"/>
                </a:lnTo>
                <a:lnTo>
                  <a:pt x="787" y="681"/>
                </a:lnTo>
                <a:lnTo>
                  <a:pt x="804" y="694"/>
                </a:lnTo>
                <a:lnTo>
                  <a:pt x="821" y="673"/>
                </a:lnTo>
                <a:lnTo>
                  <a:pt x="831" y="687"/>
                </a:lnTo>
                <a:lnTo>
                  <a:pt x="873" y="673"/>
                </a:lnTo>
                <a:lnTo>
                  <a:pt x="890" y="610"/>
                </a:lnTo>
                <a:lnTo>
                  <a:pt x="908" y="522"/>
                </a:lnTo>
                <a:lnTo>
                  <a:pt x="890" y="441"/>
                </a:lnTo>
                <a:lnTo>
                  <a:pt x="873" y="403"/>
                </a:lnTo>
                <a:lnTo>
                  <a:pt x="858" y="382"/>
                </a:lnTo>
                <a:lnTo>
                  <a:pt x="846" y="340"/>
                </a:lnTo>
                <a:lnTo>
                  <a:pt x="814" y="292"/>
                </a:lnTo>
                <a:lnTo>
                  <a:pt x="787" y="244"/>
                </a:lnTo>
                <a:lnTo>
                  <a:pt x="814" y="265"/>
                </a:lnTo>
                <a:lnTo>
                  <a:pt x="814" y="244"/>
                </a:lnTo>
                <a:lnTo>
                  <a:pt x="779" y="202"/>
                </a:lnTo>
                <a:close/>
              </a:path>
            </a:pathLst>
          </a:cu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100" name="Freeform 80"/>
          <p:cNvSpPr>
            <a:spLocks/>
          </p:cNvSpPr>
          <p:nvPr/>
        </p:nvSpPr>
        <p:spPr bwMode="auto">
          <a:xfrm>
            <a:off x="7886700" y="2847975"/>
            <a:ext cx="76200" cy="173038"/>
          </a:xfrm>
          <a:custGeom>
            <a:avLst/>
            <a:gdLst>
              <a:gd name="T0" fmla="*/ 2147483647 w 48"/>
              <a:gd name="T1" fmla="*/ 2147483647 h 109"/>
              <a:gd name="T2" fmla="*/ 2147483647 w 48"/>
              <a:gd name="T3" fmla="*/ 0 h 109"/>
              <a:gd name="T4" fmla="*/ 2147483647 w 48"/>
              <a:gd name="T5" fmla="*/ 2147483647 h 109"/>
              <a:gd name="T6" fmla="*/ 2147483647 w 48"/>
              <a:gd name="T7" fmla="*/ 2147483647 h 109"/>
              <a:gd name="T8" fmla="*/ 0 w 48"/>
              <a:gd name="T9" fmla="*/ 2147483647 h 109"/>
              <a:gd name="T10" fmla="*/ 2147483647 w 48"/>
              <a:gd name="T11" fmla="*/ 2147483647 h 109"/>
              <a:gd name="T12" fmla="*/ 2147483647 w 48"/>
              <a:gd name="T13" fmla="*/ 2147483647 h 109"/>
              <a:gd name="T14" fmla="*/ 2147483647 w 48"/>
              <a:gd name="T15" fmla="*/ 0 h 109"/>
              <a:gd name="T16" fmla="*/ 2147483647 w 48"/>
              <a:gd name="T17" fmla="*/ 2147483647 h 10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8"/>
              <a:gd name="T28" fmla="*/ 0 h 109"/>
              <a:gd name="T29" fmla="*/ 48 w 48"/>
              <a:gd name="T30" fmla="*/ 109 h 10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8" h="109">
                <a:moveTo>
                  <a:pt x="6" y="6"/>
                </a:moveTo>
                <a:lnTo>
                  <a:pt x="48" y="0"/>
                </a:lnTo>
                <a:lnTo>
                  <a:pt x="37" y="69"/>
                </a:lnTo>
                <a:lnTo>
                  <a:pt x="19" y="109"/>
                </a:lnTo>
                <a:lnTo>
                  <a:pt x="0" y="106"/>
                </a:lnTo>
                <a:lnTo>
                  <a:pt x="19" y="54"/>
                </a:lnTo>
                <a:lnTo>
                  <a:pt x="6" y="6"/>
                </a:lnTo>
                <a:lnTo>
                  <a:pt x="48" y="0"/>
                </a:lnTo>
                <a:lnTo>
                  <a:pt x="6" y="6"/>
                </a:lnTo>
                <a:close/>
              </a:path>
            </a:pathLst>
          </a:custGeom>
          <a:solidFill>
            <a:srgbClr val="99CC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1" name="Freeform 81"/>
          <p:cNvSpPr>
            <a:spLocks/>
          </p:cNvSpPr>
          <p:nvPr/>
        </p:nvSpPr>
        <p:spPr bwMode="auto">
          <a:xfrm>
            <a:off x="6583363" y="2735263"/>
            <a:ext cx="1289050" cy="541337"/>
          </a:xfrm>
          <a:custGeom>
            <a:avLst/>
            <a:gdLst>
              <a:gd name="T0" fmla="*/ 2147483647 w 812"/>
              <a:gd name="T1" fmla="*/ 2147483647 h 341"/>
              <a:gd name="T2" fmla="*/ 2147483647 w 812"/>
              <a:gd name="T3" fmla="*/ 2147483647 h 341"/>
              <a:gd name="T4" fmla="*/ 2147483647 w 812"/>
              <a:gd name="T5" fmla="*/ 2147483647 h 341"/>
              <a:gd name="T6" fmla="*/ 2147483647 w 812"/>
              <a:gd name="T7" fmla="*/ 2147483647 h 341"/>
              <a:gd name="T8" fmla="*/ 2147483647 w 812"/>
              <a:gd name="T9" fmla="*/ 2147483647 h 341"/>
              <a:gd name="T10" fmla="*/ 2147483647 w 812"/>
              <a:gd name="T11" fmla="*/ 2147483647 h 341"/>
              <a:gd name="T12" fmla="*/ 2147483647 w 812"/>
              <a:gd name="T13" fmla="*/ 2147483647 h 341"/>
              <a:gd name="T14" fmla="*/ 2147483647 w 812"/>
              <a:gd name="T15" fmla="*/ 2147483647 h 341"/>
              <a:gd name="T16" fmla="*/ 2147483647 w 812"/>
              <a:gd name="T17" fmla="*/ 2147483647 h 341"/>
              <a:gd name="T18" fmla="*/ 2147483647 w 812"/>
              <a:gd name="T19" fmla="*/ 2147483647 h 341"/>
              <a:gd name="T20" fmla="*/ 2147483647 w 812"/>
              <a:gd name="T21" fmla="*/ 2147483647 h 341"/>
              <a:gd name="T22" fmla="*/ 2147483647 w 812"/>
              <a:gd name="T23" fmla="*/ 2147483647 h 341"/>
              <a:gd name="T24" fmla="*/ 2147483647 w 812"/>
              <a:gd name="T25" fmla="*/ 0 h 341"/>
              <a:gd name="T26" fmla="*/ 2147483647 w 812"/>
              <a:gd name="T27" fmla="*/ 2147483647 h 341"/>
              <a:gd name="T28" fmla="*/ 2147483647 w 812"/>
              <a:gd name="T29" fmla="*/ 2147483647 h 341"/>
              <a:gd name="T30" fmla="*/ 2147483647 w 812"/>
              <a:gd name="T31" fmla="*/ 2147483647 h 341"/>
              <a:gd name="T32" fmla="*/ 2147483647 w 812"/>
              <a:gd name="T33" fmla="*/ 2147483647 h 341"/>
              <a:gd name="T34" fmla="*/ 2147483647 w 812"/>
              <a:gd name="T35" fmla="*/ 2147483647 h 341"/>
              <a:gd name="T36" fmla="*/ 2147483647 w 812"/>
              <a:gd name="T37" fmla="*/ 2147483647 h 341"/>
              <a:gd name="T38" fmla="*/ 2147483647 w 812"/>
              <a:gd name="T39" fmla="*/ 2147483647 h 341"/>
              <a:gd name="T40" fmla="*/ 2147483647 w 812"/>
              <a:gd name="T41" fmla="*/ 2147483647 h 341"/>
              <a:gd name="T42" fmla="*/ 2147483647 w 812"/>
              <a:gd name="T43" fmla="*/ 2147483647 h 341"/>
              <a:gd name="T44" fmla="*/ 2147483647 w 812"/>
              <a:gd name="T45" fmla="*/ 2147483647 h 341"/>
              <a:gd name="T46" fmla="*/ 2147483647 w 812"/>
              <a:gd name="T47" fmla="*/ 2147483647 h 341"/>
              <a:gd name="T48" fmla="*/ 2147483647 w 812"/>
              <a:gd name="T49" fmla="*/ 2147483647 h 341"/>
              <a:gd name="T50" fmla="*/ 2147483647 w 812"/>
              <a:gd name="T51" fmla="*/ 2147483647 h 341"/>
              <a:gd name="T52" fmla="*/ 2147483647 w 812"/>
              <a:gd name="T53" fmla="*/ 2147483647 h 341"/>
              <a:gd name="T54" fmla="*/ 2147483647 w 812"/>
              <a:gd name="T55" fmla="*/ 2147483647 h 341"/>
              <a:gd name="T56" fmla="*/ 2147483647 w 812"/>
              <a:gd name="T57" fmla="*/ 2147483647 h 341"/>
              <a:gd name="T58" fmla="*/ 2147483647 w 812"/>
              <a:gd name="T59" fmla="*/ 2147483647 h 341"/>
              <a:gd name="T60" fmla="*/ 2147483647 w 812"/>
              <a:gd name="T61" fmla="*/ 2147483647 h 341"/>
              <a:gd name="T62" fmla="*/ 2147483647 w 812"/>
              <a:gd name="T63" fmla="*/ 2147483647 h 341"/>
              <a:gd name="T64" fmla="*/ 2147483647 w 812"/>
              <a:gd name="T65" fmla="*/ 2147483647 h 341"/>
              <a:gd name="T66" fmla="*/ 2147483647 w 812"/>
              <a:gd name="T67" fmla="*/ 2147483647 h 341"/>
              <a:gd name="T68" fmla="*/ 0 w 812"/>
              <a:gd name="T69" fmla="*/ 2147483647 h 341"/>
              <a:gd name="T70" fmla="*/ 2147483647 w 812"/>
              <a:gd name="T71" fmla="*/ 2147483647 h 341"/>
              <a:gd name="T72" fmla="*/ 2147483647 w 812"/>
              <a:gd name="T73" fmla="*/ 2147483647 h 341"/>
              <a:gd name="T74" fmla="*/ 2147483647 w 812"/>
              <a:gd name="T75" fmla="*/ 2147483647 h 341"/>
              <a:gd name="T76" fmla="*/ 2147483647 w 812"/>
              <a:gd name="T77" fmla="*/ 2147483647 h 341"/>
              <a:gd name="T78" fmla="*/ 2147483647 w 812"/>
              <a:gd name="T79" fmla="*/ 2147483647 h 341"/>
              <a:gd name="T80" fmla="*/ 2147483647 w 812"/>
              <a:gd name="T81" fmla="*/ 2147483647 h 341"/>
              <a:gd name="T82" fmla="*/ 2147483647 w 812"/>
              <a:gd name="T83" fmla="*/ 2147483647 h 341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812"/>
              <a:gd name="T127" fmla="*/ 0 h 341"/>
              <a:gd name="T128" fmla="*/ 812 w 812"/>
              <a:gd name="T129" fmla="*/ 341 h 341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812" h="341">
                <a:moveTo>
                  <a:pt x="181" y="217"/>
                </a:moveTo>
                <a:lnTo>
                  <a:pt x="190" y="215"/>
                </a:lnTo>
                <a:lnTo>
                  <a:pt x="215" y="209"/>
                </a:lnTo>
                <a:lnTo>
                  <a:pt x="215" y="236"/>
                </a:lnTo>
                <a:lnTo>
                  <a:pt x="248" y="257"/>
                </a:lnTo>
                <a:lnTo>
                  <a:pt x="284" y="244"/>
                </a:lnTo>
                <a:lnTo>
                  <a:pt x="301" y="230"/>
                </a:lnTo>
                <a:lnTo>
                  <a:pt x="301" y="236"/>
                </a:lnTo>
                <a:lnTo>
                  <a:pt x="361" y="236"/>
                </a:lnTo>
                <a:lnTo>
                  <a:pt x="371" y="223"/>
                </a:lnTo>
                <a:lnTo>
                  <a:pt x="386" y="223"/>
                </a:lnTo>
                <a:lnTo>
                  <a:pt x="386" y="215"/>
                </a:lnTo>
                <a:lnTo>
                  <a:pt x="415" y="215"/>
                </a:lnTo>
                <a:lnTo>
                  <a:pt x="405" y="196"/>
                </a:lnTo>
                <a:lnTo>
                  <a:pt x="422" y="196"/>
                </a:lnTo>
                <a:lnTo>
                  <a:pt x="422" y="161"/>
                </a:lnTo>
                <a:lnTo>
                  <a:pt x="447" y="132"/>
                </a:lnTo>
                <a:lnTo>
                  <a:pt x="457" y="132"/>
                </a:lnTo>
                <a:lnTo>
                  <a:pt x="474" y="98"/>
                </a:lnTo>
                <a:lnTo>
                  <a:pt x="499" y="119"/>
                </a:lnTo>
                <a:lnTo>
                  <a:pt x="516" y="106"/>
                </a:lnTo>
                <a:lnTo>
                  <a:pt x="516" y="71"/>
                </a:lnTo>
                <a:lnTo>
                  <a:pt x="553" y="63"/>
                </a:lnTo>
                <a:lnTo>
                  <a:pt x="553" y="21"/>
                </a:lnTo>
                <a:lnTo>
                  <a:pt x="568" y="0"/>
                </a:lnTo>
                <a:lnTo>
                  <a:pt x="595" y="0"/>
                </a:lnTo>
                <a:lnTo>
                  <a:pt x="620" y="29"/>
                </a:lnTo>
                <a:lnTo>
                  <a:pt x="629" y="21"/>
                </a:lnTo>
                <a:lnTo>
                  <a:pt x="629" y="15"/>
                </a:lnTo>
                <a:lnTo>
                  <a:pt x="647" y="15"/>
                </a:lnTo>
                <a:lnTo>
                  <a:pt x="654" y="29"/>
                </a:lnTo>
                <a:lnTo>
                  <a:pt x="672" y="35"/>
                </a:lnTo>
                <a:lnTo>
                  <a:pt x="672" y="56"/>
                </a:lnTo>
                <a:lnTo>
                  <a:pt x="664" y="63"/>
                </a:lnTo>
                <a:lnTo>
                  <a:pt x="664" y="77"/>
                </a:lnTo>
                <a:lnTo>
                  <a:pt x="698" y="83"/>
                </a:lnTo>
                <a:lnTo>
                  <a:pt x="706" y="90"/>
                </a:lnTo>
                <a:lnTo>
                  <a:pt x="741" y="111"/>
                </a:lnTo>
                <a:lnTo>
                  <a:pt x="741" y="125"/>
                </a:lnTo>
                <a:lnTo>
                  <a:pt x="725" y="119"/>
                </a:lnTo>
                <a:lnTo>
                  <a:pt x="698" y="98"/>
                </a:lnTo>
                <a:lnTo>
                  <a:pt x="689" y="98"/>
                </a:lnTo>
                <a:lnTo>
                  <a:pt x="689" y="106"/>
                </a:lnTo>
                <a:lnTo>
                  <a:pt x="716" y="132"/>
                </a:lnTo>
                <a:lnTo>
                  <a:pt x="741" y="146"/>
                </a:lnTo>
                <a:lnTo>
                  <a:pt x="758" y="146"/>
                </a:lnTo>
                <a:lnTo>
                  <a:pt x="767" y="161"/>
                </a:lnTo>
                <a:lnTo>
                  <a:pt x="741" y="173"/>
                </a:lnTo>
                <a:lnTo>
                  <a:pt x="758" y="188"/>
                </a:lnTo>
                <a:lnTo>
                  <a:pt x="767" y="201"/>
                </a:lnTo>
                <a:lnTo>
                  <a:pt x="758" y="209"/>
                </a:lnTo>
                <a:lnTo>
                  <a:pt x="733" y="201"/>
                </a:lnTo>
                <a:lnTo>
                  <a:pt x="725" y="188"/>
                </a:lnTo>
                <a:lnTo>
                  <a:pt x="681" y="188"/>
                </a:lnTo>
                <a:lnTo>
                  <a:pt x="689" y="201"/>
                </a:lnTo>
                <a:lnTo>
                  <a:pt x="706" y="201"/>
                </a:lnTo>
                <a:lnTo>
                  <a:pt x="725" y="223"/>
                </a:lnTo>
                <a:lnTo>
                  <a:pt x="767" y="230"/>
                </a:lnTo>
                <a:lnTo>
                  <a:pt x="785" y="223"/>
                </a:lnTo>
                <a:lnTo>
                  <a:pt x="792" y="209"/>
                </a:lnTo>
                <a:lnTo>
                  <a:pt x="802" y="223"/>
                </a:lnTo>
                <a:lnTo>
                  <a:pt x="802" y="230"/>
                </a:lnTo>
                <a:lnTo>
                  <a:pt x="812" y="236"/>
                </a:lnTo>
                <a:lnTo>
                  <a:pt x="810" y="251"/>
                </a:lnTo>
                <a:lnTo>
                  <a:pt x="190" y="315"/>
                </a:lnTo>
                <a:lnTo>
                  <a:pt x="173" y="315"/>
                </a:lnTo>
                <a:lnTo>
                  <a:pt x="173" y="320"/>
                </a:lnTo>
                <a:lnTo>
                  <a:pt x="156" y="320"/>
                </a:lnTo>
                <a:lnTo>
                  <a:pt x="146" y="334"/>
                </a:lnTo>
                <a:lnTo>
                  <a:pt x="0" y="341"/>
                </a:lnTo>
                <a:lnTo>
                  <a:pt x="16" y="320"/>
                </a:lnTo>
                <a:lnTo>
                  <a:pt x="25" y="320"/>
                </a:lnTo>
                <a:lnTo>
                  <a:pt x="25" y="315"/>
                </a:lnTo>
                <a:lnTo>
                  <a:pt x="62" y="315"/>
                </a:lnTo>
                <a:lnTo>
                  <a:pt x="77" y="299"/>
                </a:lnTo>
                <a:lnTo>
                  <a:pt x="87" y="299"/>
                </a:lnTo>
                <a:lnTo>
                  <a:pt x="96" y="278"/>
                </a:lnTo>
                <a:lnTo>
                  <a:pt x="104" y="278"/>
                </a:lnTo>
                <a:lnTo>
                  <a:pt x="104" y="272"/>
                </a:lnTo>
                <a:lnTo>
                  <a:pt x="135" y="272"/>
                </a:lnTo>
                <a:lnTo>
                  <a:pt x="156" y="259"/>
                </a:lnTo>
                <a:lnTo>
                  <a:pt x="156" y="251"/>
                </a:lnTo>
                <a:lnTo>
                  <a:pt x="173" y="244"/>
                </a:lnTo>
                <a:lnTo>
                  <a:pt x="190" y="230"/>
                </a:lnTo>
                <a:lnTo>
                  <a:pt x="181" y="217"/>
                </a:lnTo>
                <a:close/>
              </a:path>
            </a:pathLst>
          </a:cu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102" name="Freeform 82"/>
          <p:cNvSpPr>
            <a:spLocks/>
          </p:cNvSpPr>
          <p:nvPr/>
        </p:nvSpPr>
        <p:spPr bwMode="auto">
          <a:xfrm>
            <a:off x="6764338" y="2538413"/>
            <a:ext cx="830262" cy="604837"/>
          </a:xfrm>
          <a:custGeom>
            <a:avLst/>
            <a:gdLst>
              <a:gd name="T0" fmla="*/ 2147483647 w 523"/>
              <a:gd name="T1" fmla="*/ 2147483647 h 381"/>
              <a:gd name="T2" fmla="*/ 2147483647 w 523"/>
              <a:gd name="T3" fmla="*/ 2147483647 h 381"/>
              <a:gd name="T4" fmla="*/ 2147483647 w 523"/>
              <a:gd name="T5" fmla="*/ 2147483647 h 381"/>
              <a:gd name="T6" fmla="*/ 2147483647 w 523"/>
              <a:gd name="T7" fmla="*/ 2147483647 h 381"/>
              <a:gd name="T8" fmla="*/ 2147483647 w 523"/>
              <a:gd name="T9" fmla="*/ 2147483647 h 381"/>
              <a:gd name="T10" fmla="*/ 2147483647 w 523"/>
              <a:gd name="T11" fmla="*/ 2147483647 h 381"/>
              <a:gd name="T12" fmla="*/ 2147483647 w 523"/>
              <a:gd name="T13" fmla="*/ 2147483647 h 381"/>
              <a:gd name="T14" fmla="*/ 2147483647 w 523"/>
              <a:gd name="T15" fmla="*/ 2147483647 h 381"/>
              <a:gd name="T16" fmla="*/ 2147483647 w 523"/>
              <a:gd name="T17" fmla="*/ 2147483647 h 381"/>
              <a:gd name="T18" fmla="*/ 2147483647 w 523"/>
              <a:gd name="T19" fmla="*/ 2147483647 h 381"/>
              <a:gd name="T20" fmla="*/ 2147483647 w 523"/>
              <a:gd name="T21" fmla="*/ 2147483647 h 381"/>
              <a:gd name="T22" fmla="*/ 2147483647 w 523"/>
              <a:gd name="T23" fmla="*/ 2147483647 h 381"/>
              <a:gd name="T24" fmla="*/ 2147483647 w 523"/>
              <a:gd name="T25" fmla="*/ 2147483647 h 381"/>
              <a:gd name="T26" fmla="*/ 2147483647 w 523"/>
              <a:gd name="T27" fmla="*/ 2147483647 h 381"/>
              <a:gd name="T28" fmla="*/ 2147483647 w 523"/>
              <a:gd name="T29" fmla="*/ 2147483647 h 381"/>
              <a:gd name="T30" fmla="*/ 2147483647 w 523"/>
              <a:gd name="T31" fmla="*/ 2147483647 h 381"/>
              <a:gd name="T32" fmla="*/ 0 w 523"/>
              <a:gd name="T33" fmla="*/ 2147483647 h 381"/>
              <a:gd name="T34" fmla="*/ 2147483647 w 523"/>
              <a:gd name="T35" fmla="*/ 2147483647 h 381"/>
              <a:gd name="T36" fmla="*/ 2147483647 w 523"/>
              <a:gd name="T37" fmla="*/ 2147483647 h 381"/>
              <a:gd name="T38" fmla="*/ 2147483647 w 523"/>
              <a:gd name="T39" fmla="*/ 2147483647 h 381"/>
              <a:gd name="T40" fmla="*/ 2147483647 w 523"/>
              <a:gd name="T41" fmla="*/ 2147483647 h 381"/>
              <a:gd name="T42" fmla="*/ 2147483647 w 523"/>
              <a:gd name="T43" fmla="*/ 2147483647 h 381"/>
              <a:gd name="T44" fmla="*/ 2147483647 w 523"/>
              <a:gd name="T45" fmla="*/ 2147483647 h 381"/>
              <a:gd name="T46" fmla="*/ 2147483647 w 523"/>
              <a:gd name="T47" fmla="*/ 2147483647 h 381"/>
              <a:gd name="T48" fmla="*/ 2147483647 w 523"/>
              <a:gd name="T49" fmla="*/ 2147483647 h 381"/>
              <a:gd name="T50" fmla="*/ 2147483647 w 523"/>
              <a:gd name="T51" fmla="*/ 2147483647 h 381"/>
              <a:gd name="T52" fmla="*/ 2147483647 w 523"/>
              <a:gd name="T53" fmla="*/ 2147483647 h 381"/>
              <a:gd name="T54" fmla="*/ 2147483647 w 523"/>
              <a:gd name="T55" fmla="*/ 2147483647 h 381"/>
              <a:gd name="T56" fmla="*/ 2147483647 w 523"/>
              <a:gd name="T57" fmla="*/ 2147483647 h 381"/>
              <a:gd name="T58" fmla="*/ 2147483647 w 523"/>
              <a:gd name="T59" fmla="*/ 2147483647 h 381"/>
              <a:gd name="T60" fmla="*/ 2147483647 w 523"/>
              <a:gd name="T61" fmla="*/ 2147483647 h 381"/>
              <a:gd name="T62" fmla="*/ 2147483647 w 523"/>
              <a:gd name="T63" fmla="*/ 2147483647 h 381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523"/>
              <a:gd name="T97" fmla="*/ 0 h 381"/>
              <a:gd name="T98" fmla="*/ 523 w 523"/>
              <a:gd name="T99" fmla="*/ 381 h 381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523" h="381">
                <a:moveTo>
                  <a:pt x="523" y="118"/>
                </a:moveTo>
                <a:lnTo>
                  <a:pt x="515" y="139"/>
                </a:lnTo>
                <a:lnTo>
                  <a:pt x="515" y="145"/>
                </a:lnTo>
                <a:lnTo>
                  <a:pt x="506" y="153"/>
                </a:lnTo>
                <a:lnTo>
                  <a:pt x="481" y="124"/>
                </a:lnTo>
                <a:lnTo>
                  <a:pt x="454" y="124"/>
                </a:lnTo>
                <a:lnTo>
                  <a:pt x="439" y="145"/>
                </a:lnTo>
                <a:lnTo>
                  <a:pt x="439" y="187"/>
                </a:lnTo>
                <a:lnTo>
                  <a:pt x="402" y="195"/>
                </a:lnTo>
                <a:lnTo>
                  <a:pt x="402" y="230"/>
                </a:lnTo>
                <a:lnTo>
                  <a:pt x="385" y="243"/>
                </a:lnTo>
                <a:lnTo>
                  <a:pt x="360" y="222"/>
                </a:lnTo>
                <a:lnTo>
                  <a:pt x="343" y="256"/>
                </a:lnTo>
                <a:lnTo>
                  <a:pt x="333" y="256"/>
                </a:lnTo>
                <a:lnTo>
                  <a:pt x="308" y="285"/>
                </a:lnTo>
                <a:lnTo>
                  <a:pt x="308" y="320"/>
                </a:lnTo>
                <a:lnTo>
                  <a:pt x="291" y="320"/>
                </a:lnTo>
                <a:lnTo>
                  <a:pt x="301" y="339"/>
                </a:lnTo>
                <a:lnTo>
                  <a:pt x="272" y="339"/>
                </a:lnTo>
                <a:lnTo>
                  <a:pt x="272" y="347"/>
                </a:lnTo>
                <a:lnTo>
                  <a:pt x="257" y="347"/>
                </a:lnTo>
                <a:lnTo>
                  <a:pt x="247" y="360"/>
                </a:lnTo>
                <a:lnTo>
                  <a:pt x="187" y="360"/>
                </a:lnTo>
                <a:lnTo>
                  <a:pt x="187" y="354"/>
                </a:lnTo>
                <a:lnTo>
                  <a:pt x="170" y="368"/>
                </a:lnTo>
                <a:lnTo>
                  <a:pt x="134" y="381"/>
                </a:lnTo>
                <a:lnTo>
                  <a:pt x="101" y="360"/>
                </a:lnTo>
                <a:lnTo>
                  <a:pt x="101" y="333"/>
                </a:lnTo>
                <a:lnTo>
                  <a:pt x="76" y="339"/>
                </a:lnTo>
                <a:lnTo>
                  <a:pt x="67" y="341"/>
                </a:lnTo>
                <a:lnTo>
                  <a:pt x="34" y="341"/>
                </a:lnTo>
                <a:lnTo>
                  <a:pt x="34" y="333"/>
                </a:lnTo>
                <a:lnTo>
                  <a:pt x="24" y="333"/>
                </a:lnTo>
                <a:lnTo>
                  <a:pt x="0" y="291"/>
                </a:lnTo>
                <a:lnTo>
                  <a:pt x="15" y="278"/>
                </a:lnTo>
                <a:lnTo>
                  <a:pt x="15" y="249"/>
                </a:lnTo>
                <a:lnTo>
                  <a:pt x="32" y="222"/>
                </a:lnTo>
                <a:lnTo>
                  <a:pt x="49" y="222"/>
                </a:lnTo>
                <a:lnTo>
                  <a:pt x="67" y="243"/>
                </a:lnTo>
                <a:lnTo>
                  <a:pt x="76" y="249"/>
                </a:lnTo>
                <a:lnTo>
                  <a:pt x="84" y="243"/>
                </a:lnTo>
                <a:lnTo>
                  <a:pt x="84" y="235"/>
                </a:lnTo>
                <a:lnTo>
                  <a:pt x="92" y="214"/>
                </a:lnTo>
                <a:lnTo>
                  <a:pt x="111" y="214"/>
                </a:lnTo>
                <a:lnTo>
                  <a:pt x="126" y="166"/>
                </a:lnTo>
                <a:lnTo>
                  <a:pt x="153" y="159"/>
                </a:lnTo>
                <a:lnTo>
                  <a:pt x="170" y="153"/>
                </a:lnTo>
                <a:lnTo>
                  <a:pt x="170" y="139"/>
                </a:lnTo>
                <a:lnTo>
                  <a:pt x="195" y="118"/>
                </a:lnTo>
                <a:lnTo>
                  <a:pt x="205" y="82"/>
                </a:lnTo>
                <a:lnTo>
                  <a:pt x="195" y="42"/>
                </a:lnTo>
                <a:lnTo>
                  <a:pt x="195" y="15"/>
                </a:lnTo>
                <a:lnTo>
                  <a:pt x="214" y="0"/>
                </a:lnTo>
                <a:lnTo>
                  <a:pt x="237" y="118"/>
                </a:lnTo>
                <a:lnTo>
                  <a:pt x="350" y="97"/>
                </a:lnTo>
                <a:lnTo>
                  <a:pt x="368" y="147"/>
                </a:lnTo>
                <a:lnTo>
                  <a:pt x="393" y="124"/>
                </a:lnTo>
                <a:lnTo>
                  <a:pt x="418" y="124"/>
                </a:lnTo>
                <a:lnTo>
                  <a:pt x="418" y="111"/>
                </a:lnTo>
                <a:lnTo>
                  <a:pt x="444" y="97"/>
                </a:lnTo>
                <a:lnTo>
                  <a:pt x="454" y="105"/>
                </a:lnTo>
                <a:lnTo>
                  <a:pt x="471" y="97"/>
                </a:lnTo>
                <a:lnTo>
                  <a:pt x="506" y="97"/>
                </a:lnTo>
                <a:lnTo>
                  <a:pt x="523" y="118"/>
                </a:lnTo>
                <a:close/>
              </a:path>
            </a:pathLst>
          </a:custGeom>
          <a:solidFill>
            <a:srgbClr val="99CC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103" name="Freeform 83"/>
          <p:cNvSpPr>
            <a:spLocks/>
          </p:cNvSpPr>
          <p:nvPr/>
        </p:nvSpPr>
        <p:spPr bwMode="auto">
          <a:xfrm>
            <a:off x="7319963" y="2595563"/>
            <a:ext cx="658812" cy="273050"/>
          </a:xfrm>
          <a:custGeom>
            <a:avLst/>
            <a:gdLst>
              <a:gd name="T0" fmla="*/ 2147483647 w 415"/>
              <a:gd name="T1" fmla="*/ 2147483647 h 172"/>
              <a:gd name="T2" fmla="*/ 2147483647 w 415"/>
              <a:gd name="T3" fmla="*/ 2147483647 h 172"/>
              <a:gd name="T4" fmla="*/ 2147483647 w 415"/>
              <a:gd name="T5" fmla="*/ 2147483647 h 172"/>
              <a:gd name="T6" fmla="*/ 2147483647 w 415"/>
              <a:gd name="T7" fmla="*/ 2147483647 h 172"/>
              <a:gd name="T8" fmla="*/ 2147483647 w 415"/>
              <a:gd name="T9" fmla="*/ 2147483647 h 172"/>
              <a:gd name="T10" fmla="*/ 2147483647 w 415"/>
              <a:gd name="T11" fmla="*/ 2147483647 h 172"/>
              <a:gd name="T12" fmla="*/ 2147483647 w 415"/>
              <a:gd name="T13" fmla="*/ 2147483647 h 172"/>
              <a:gd name="T14" fmla="*/ 2147483647 w 415"/>
              <a:gd name="T15" fmla="*/ 2147483647 h 172"/>
              <a:gd name="T16" fmla="*/ 2147483647 w 415"/>
              <a:gd name="T17" fmla="*/ 2147483647 h 172"/>
              <a:gd name="T18" fmla="*/ 2147483647 w 415"/>
              <a:gd name="T19" fmla="*/ 2147483647 h 172"/>
              <a:gd name="T20" fmla="*/ 2147483647 w 415"/>
              <a:gd name="T21" fmla="*/ 2147483647 h 172"/>
              <a:gd name="T22" fmla="*/ 2147483647 w 415"/>
              <a:gd name="T23" fmla="*/ 2147483647 h 172"/>
              <a:gd name="T24" fmla="*/ 2147483647 w 415"/>
              <a:gd name="T25" fmla="*/ 2147483647 h 172"/>
              <a:gd name="T26" fmla="*/ 2147483647 w 415"/>
              <a:gd name="T27" fmla="*/ 2147483647 h 172"/>
              <a:gd name="T28" fmla="*/ 2147483647 w 415"/>
              <a:gd name="T29" fmla="*/ 2147483647 h 172"/>
              <a:gd name="T30" fmla="*/ 2147483647 w 415"/>
              <a:gd name="T31" fmla="*/ 2147483647 h 172"/>
              <a:gd name="T32" fmla="*/ 2147483647 w 415"/>
              <a:gd name="T33" fmla="*/ 2147483647 h 172"/>
              <a:gd name="T34" fmla="*/ 2147483647 w 415"/>
              <a:gd name="T35" fmla="*/ 2147483647 h 172"/>
              <a:gd name="T36" fmla="*/ 2147483647 w 415"/>
              <a:gd name="T37" fmla="*/ 2147483647 h 172"/>
              <a:gd name="T38" fmla="*/ 2147483647 w 415"/>
              <a:gd name="T39" fmla="*/ 2147483647 h 172"/>
              <a:gd name="T40" fmla="*/ 2147483647 w 415"/>
              <a:gd name="T41" fmla="*/ 2147483647 h 172"/>
              <a:gd name="T42" fmla="*/ 2147483647 w 415"/>
              <a:gd name="T43" fmla="*/ 2147483647 h 172"/>
              <a:gd name="T44" fmla="*/ 2147483647 w 415"/>
              <a:gd name="T45" fmla="*/ 2147483647 h 172"/>
              <a:gd name="T46" fmla="*/ 2147483647 w 415"/>
              <a:gd name="T47" fmla="*/ 2147483647 h 172"/>
              <a:gd name="T48" fmla="*/ 2147483647 w 415"/>
              <a:gd name="T49" fmla="*/ 2147483647 h 172"/>
              <a:gd name="T50" fmla="*/ 2147483647 w 415"/>
              <a:gd name="T51" fmla="*/ 2147483647 h 172"/>
              <a:gd name="T52" fmla="*/ 2147483647 w 415"/>
              <a:gd name="T53" fmla="*/ 2147483647 h 172"/>
              <a:gd name="T54" fmla="*/ 2147483647 w 415"/>
              <a:gd name="T55" fmla="*/ 2147483647 h 172"/>
              <a:gd name="T56" fmla="*/ 2147483647 w 415"/>
              <a:gd name="T57" fmla="*/ 2147483647 h 172"/>
              <a:gd name="T58" fmla="*/ 2147483647 w 415"/>
              <a:gd name="T59" fmla="*/ 2147483647 h 172"/>
              <a:gd name="T60" fmla="*/ 2147483647 w 415"/>
              <a:gd name="T61" fmla="*/ 2147483647 h 172"/>
              <a:gd name="T62" fmla="*/ 2147483647 w 415"/>
              <a:gd name="T63" fmla="*/ 2147483647 h 172"/>
              <a:gd name="T64" fmla="*/ 0 w 415"/>
              <a:gd name="T65" fmla="*/ 2147483647 h 17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415"/>
              <a:gd name="T100" fmla="*/ 0 h 172"/>
              <a:gd name="T101" fmla="*/ 415 w 415"/>
              <a:gd name="T102" fmla="*/ 172 h 172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415" h="172">
                <a:moveTo>
                  <a:pt x="328" y="0"/>
                </a:moveTo>
                <a:lnTo>
                  <a:pt x="353" y="125"/>
                </a:lnTo>
                <a:lnTo>
                  <a:pt x="415" y="111"/>
                </a:lnTo>
                <a:lnTo>
                  <a:pt x="415" y="125"/>
                </a:lnTo>
                <a:lnTo>
                  <a:pt x="405" y="146"/>
                </a:lnTo>
                <a:lnTo>
                  <a:pt x="405" y="159"/>
                </a:lnTo>
                <a:lnTo>
                  <a:pt x="363" y="165"/>
                </a:lnTo>
                <a:lnTo>
                  <a:pt x="353" y="159"/>
                </a:lnTo>
                <a:lnTo>
                  <a:pt x="346" y="151"/>
                </a:lnTo>
                <a:lnTo>
                  <a:pt x="338" y="151"/>
                </a:lnTo>
                <a:lnTo>
                  <a:pt x="338" y="138"/>
                </a:lnTo>
                <a:lnTo>
                  <a:pt x="328" y="138"/>
                </a:lnTo>
                <a:lnTo>
                  <a:pt x="328" y="151"/>
                </a:lnTo>
                <a:lnTo>
                  <a:pt x="319" y="159"/>
                </a:lnTo>
                <a:lnTo>
                  <a:pt x="311" y="159"/>
                </a:lnTo>
                <a:lnTo>
                  <a:pt x="302" y="146"/>
                </a:lnTo>
                <a:lnTo>
                  <a:pt x="294" y="146"/>
                </a:lnTo>
                <a:lnTo>
                  <a:pt x="286" y="138"/>
                </a:lnTo>
                <a:lnTo>
                  <a:pt x="294" y="130"/>
                </a:lnTo>
                <a:lnTo>
                  <a:pt x="302" y="130"/>
                </a:lnTo>
                <a:lnTo>
                  <a:pt x="311" y="117"/>
                </a:lnTo>
                <a:lnTo>
                  <a:pt x="319" y="117"/>
                </a:lnTo>
                <a:lnTo>
                  <a:pt x="328" y="111"/>
                </a:lnTo>
                <a:lnTo>
                  <a:pt x="319" y="103"/>
                </a:lnTo>
                <a:lnTo>
                  <a:pt x="311" y="103"/>
                </a:lnTo>
                <a:lnTo>
                  <a:pt x="286" y="96"/>
                </a:lnTo>
                <a:lnTo>
                  <a:pt x="302" y="69"/>
                </a:lnTo>
                <a:lnTo>
                  <a:pt x="294" y="63"/>
                </a:lnTo>
                <a:lnTo>
                  <a:pt x="302" y="48"/>
                </a:lnTo>
                <a:lnTo>
                  <a:pt x="302" y="34"/>
                </a:lnTo>
                <a:lnTo>
                  <a:pt x="294" y="27"/>
                </a:lnTo>
                <a:lnTo>
                  <a:pt x="277" y="34"/>
                </a:lnTo>
                <a:lnTo>
                  <a:pt x="277" y="56"/>
                </a:lnTo>
                <a:lnTo>
                  <a:pt x="267" y="56"/>
                </a:lnTo>
                <a:lnTo>
                  <a:pt x="259" y="63"/>
                </a:lnTo>
                <a:lnTo>
                  <a:pt x="252" y="63"/>
                </a:lnTo>
                <a:lnTo>
                  <a:pt x="242" y="69"/>
                </a:lnTo>
                <a:lnTo>
                  <a:pt x="252" y="75"/>
                </a:lnTo>
                <a:lnTo>
                  <a:pt x="252" y="82"/>
                </a:lnTo>
                <a:lnTo>
                  <a:pt x="259" y="96"/>
                </a:lnTo>
                <a:lnTo>
                  <a:pt x="252" y="103"/>
                </a:lnTo>
                <a:lnTo>
                  <a:pt x="252" y="111"/>
                </a:lnTo>
                <a:lnTo>
                  <a:pt x="259" y="125"/>
                </a:lnTo>
                <a:lnTo>
                  <a:pt x="252" y="130"/>
                </a:lnTo>
                <a:lnTo>
                  <a:pt x="252" y="138"/>
                </a:lnTo>
                <a:lnTo>
                  <a:pt x="267" y="151"/>
                </a:lnTo>
                <a:lnTo>
                  <a:pt x="277" y="165"/>
                </a:lnTo>
                <a:lnTo>
                  <a:pt x="277" y="172"/>
                </a:lnTo>
                <a:lnTo>
                  <a:pt x="267" y="172"/>
                </a:lnTo>
                <a:lnTo>
                  <a:pt x="252" y="159"/>
                </a:lnTo>
                <a:lnTo>
                  <a:pt x="234" y="151"/>
                </a:lnTo>
                <a:lnTo>
                  <a:pt x="208" y="144"/>
                </a:lnTo>
                <a:lnTo>
                  <a:pt x="208" y="123"/>
                </a:lnTo>
                <a:lnTo>
                  <a:pt x="190" y="117"/>
                </a:lnTo>
                <a:lnTo>
                  <a:pt x="183" y="103"/>
                </a:lnTo>
                <a:lnTo>
                  <a:pt x="165" y="103"/>
                </a:lnTo>
                <a:lnTo>
                  <a:pt x="173" y="82"/>
                </a:lnTo>
                <a:lnTo>
                  <a:pt x="156" y="61"/>
                </a:lnTo>
                <a:lnTo>
                  <a:pt x="121" y="61"/>
                </a:lnTo>
                <a:lnTo>
                  <a:pt x="104" y="69"/>
                </a:lnTo>
                <a:lnTo>
                  <a:pt x="94" y="61"/>
                </a:lnTo>
                <a:lnTo>
                  <a:pt x="68" y="75"/>
                </a:lnTo>
                <a:lnTo>
                  <a:pt x="68" y="88"/>
                </a:lnTo>
                <a:lnTo>
                  <a:pt x="43" y="88"/>
                </a:lnTo>
                <a:lnTo>
                  <a:pt x="18" y="111"/>
                </a:lnTo>
                <a:lnTo>
                  <a:pt x="0" y="61"/>
                </a:lnTo>
                <a:lnTo>
                  <a:pt x="328" y="0"/>
                </a:lnTo>
                <a:close/>
              </a:path>
            </a:pathLst>
          </a:custGeom>
          <a:solidFill>
            <a:srgbClr val="99CC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4" name="Freeform 84"/>
          <p:cNvSpPr>
            <a:spLocks/>
          </p:cNvSpPr>
          <p:nvPr/>
        </p:nvSpPr>
        <p:spPr bwMode="auto">
          <a:xfrm>
            <a:off x="7896225" y="3378200"/>
            <a:ext cx="82550" cy="33338"/>
          </a:xfrm>
          <a:custGeom>
            <a:avLst/>
            <a:gdLst>
              <a:gd name="T0" fmla="*/ 0 w 52"/>
              <a:gd name="T1" fmla="*/ 2147483647 h 21"/>
              <a:gd name="T2" fmla="*/ 2147483647 w 52"/>
              <a:gd name="T3" fmla="*/ 2147483647 h 21"/>
              <a:gd name="T4" fmla="*/ 2147483647 w 52"/>
              <a:gd name="T5" fmla="*/ 0 h 21"/>
              <a:gd name="T6" fmla="*/ 2147483647 w 52"/>
              <a:gd name="T7" fmla="*/ 0 h 21"/>
              <a:gd name="T8" fmla="*/ 2147483647 w 52"/>
              <a:gd name="T9" fmla="*/ 2147483647 h 21"/>
              <a:gd name="T10" fmla="*/ 2147483647 w 52"/>
              <a:gd name="T11" fmla="*/ 2147483647 h 21"/>
              <a:gd name="T12" fmla="*/ 0 w 52"/>
              <a:gd name="T13" fmla="*/ 2147483647 h 2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2"/>
              <a:gd name="T22" fmla="*/ 0 h 21"/>
              <a:gd name="T23" fmla="*/ 52 w 52"/>
              <a:gd name="T24" fmla="*/ 21 h 2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2" h="21">
                <a:moveTo>
                  <a:pt x="0" y="21"/>
                </a:moveTo>
                <a:lnTo>
                  <a:pt x="10" y="5"/>
                </a:lnTo>
                <a:lnTo>
                  <a:pt x="44" y="0"/>
                </a:lnTo>
                <a:lnTo>
                  <a:pt x="52" y="0"/>
                </a:lnTo>
                <a:lnTo>
                  <a:pt x="52" y="5"/>
                </a:lnTo>
                <a:lnTo>
                  <a:pt x="27" y="21"/>
                </a:lnTo>
                <a:lnTo>
                  <a:pt x="0" y="21"/>
                </a:lnTo>
                <a:close/>
              </a:path>
            </a:pathLst>
          </a:custGeom>
          <a:solidFill>
            <a:srgbClr val="99CC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5" name="Freeform 85"/>
          <p:cNvSpPr>
            <a:spLocks/>
          </p:cNvSpPr>
          <p:nvPr/>
        </p:nvSpPr>
        <p:spPr bwMode="auto">
          <a:xfrm>
            <a:off x="7978775" y="3243263"/>
            <a:ext cx="53975" cy="112712"/>
          </a:xfrm>
          <a:custGeom>
            <a:avLst/>
            <a:gdLst>
              <a:gd name="T0" fmla="*/ 0 w 34"/>
              <a:gd name="T1" fmla="*/ 0 h 71"/>
              <a:gd name="T2" fmla="*/ 2147483647 w 34"/>
              <a:gd name="T3" fmla="*/ 2147483647 h 71"/>
              <a:gd name="T4" fmla="*/ 2147483647 w 34"/>
              <a:gd name="T5" fmla="*/ 2147483647 h 71"/>
              <a:gd name="T6" fmla="*/ 2147483647 w 34"/>
              <a:gd name="T7" fmla="*/ 2147483647 h 71"/>
              <a:gd name="T8" fmla="*/ 2147483647 w 34"/>
              <a:gd name="T9" fmla="*/ 2147483647 h 71"/>
              <a:gd name="T10" fmla="*/ 2147483647 w 34"/>
              <a:gd name="T11" fmla="*/ 2147483647 h 71"/>
              <a:gd name="T12" fmla="*/ 2147483647 w 34"/>
              <a:gd name="T13" fmla="*/ 2147483647 h 71"/>
              <a:gd name="T14" fmla="*/ 0 w 34"/>
              <a:gd name="T15" fmla="*/ 0 h 7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4"/>
              <a:gd name="T25" fmla="*/ 0 h 71"/>
              <a:gd name="T26" fmla="*/ 34 w 34"/>
              <a:gd name="T27" fmla="*/ 71 h 71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4" h="71">
                <a:moveTo>
                  <a:pt x="0" y="0"/>
                </a:moveTo>
                <a:lnTo>
                  <a:pt x="34" y="48"/>
                </a:lnTo>
                <a:lnTo>
                  <a:pt x="17" y="71"/>
                </a:lnTo>
                <a:lnTo>
                  <a:pt x="9" y="64"/>
                </a:lnTo>
                <a:lnTo>
                  <a:pt x="9" y="56"/>
                </a:lnTo>
                <a:lnTo>
                  <a:pt x="17" y="42"/>
                </a:lnTo>
                <a:lnTo>
                  <a:pt x="9" y="21"/>
                </a:lnTo>
                <a:lnTo>
                  <a:pt x="0" y="0"/>
                </a:lnTo>
                <a:close/>
              </a:path>
            </a:pathLst>
          </a:custGeom>
          <a:solidFill>
            <a:srgbClr val="99CC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6" name="Freeform 86"/>
          <p:cNvSpPr>
            <a:spLocks/>
          </p:cNvSpPr>
          <p:nvPr/>
        </p:nvSpPr>
        <p:spPr bwMode="auto">
          <a:xfrm>
            <a:off x="7880350" y="3133725"/>
            <a:ext cx="98425" cy="79375"/>
          </a:xfrm>
          <a:custGeom>
            <a:avLst/>
            <a:gdLst>
              <a:gd name="T0" fmla="*/ 0 w 62"/>
              <a:gd name="T1" fmla="*/ 0 h 50"/>
              <a:gd name="T2" fmla="*/ 0 w 62"/>
              <a:gd name="T3" fmla="*/ 2147483647 h 50"/>
              <a:gd name="T4" fmla="*/ 2147483647 w 62"/>
              <a:gd name="T5" fmla="*/ 2147483647 h 50"/>
              <a:gd name="T6" fmla="*/ 2147483647 w 62"/>
              <a:gd name="T7" fmla="*/ 2147483647 h 50"/>
              <a:gd name="T8" fmla="*/ 2147483647 w 62"/>
              <a:gd name="T9" fmla="*/ 2147483647 h 50"/>
              <a:gd name="T10" fmla="*/ 2147483647 w 62"/>
              <a:gd name="T11" fmla="*/ 2147483647 h 50"/>
              <a:gd name="T12" fmla="*/ 0 w 62"/>
              <a:gd name="T13" fmla="*/ 0 h 5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62"/>
              <a:gd name="T22" fmla="*/ 0 h 50"/>
              <a:gd name="T23" fmla="*/ 62 w 62"/>
              <a:gd name="T24" fmla="*/ 50 h 5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62" h="50">
                <a:moveTo>
                  <a:pt x="0" y="0"/>
                </a:moveTo>
                <a:lnTo>
                  <a:pt x="0" y="8"/>
                </a:lnTo>
                <a:lnTo>
                  <a:pt x="37" y="21"/>
                </a:lnTo>
                <a:lnTo>
                  <a:pt x="44" y="50"/>
                </a:lnTo>
                <a:lnTo>
                  <a:pt x="62" y="50"/>
                </a:lnTo>
                <a:lnTo>
                  <a:pt x="44" y="21"/>
                </a:lnTo>
                <a:lnTo>
                  <a:pt x="0" y="0"/>
                </a:lnTo>
                <a:close/>
              </a:path>
            </a:pathLst>
          </a:custGeom>
          <a:solidFill>
            <a:srgbClr val="99CC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7" name="Freeform 87"/>
          <p:cNvSpPr>
            <a:spLocks/>
          </p:cNvSpPr>
          <p:nvPr/>
        </p:nvSpPr>
        <p:spPr bwMode="auto">
          <a:xfrm>
            <a:off x="6556375" y="3133725"/>
            <a:ext cx="1393825" cy="517525"/>
          </a:xfrm>
          <a:custGeom>
            <a:avLst/>
            <a:gdLst>
              <a:gd name="T0" fmla="*/ 2147483647 w 878"/>
              <a:gd name="T1" fmla="*/ 0 h 326"/>
              <a:gd name="T2" fmla="*/ 2147483647 w 878"/>
              <a:gd name="T3" fmla="*/ 2147483647 h 326"/>
              <a:gd name="T4" fmla="*/ 2147483647 w 878"/>
              <a:gd name="T5" fmla="*/ 2147483647 h 326"/>
              <a:gd name="T6" fmla="*/ 2147483647 w 878"/>
              <a:gd name="T7" fmla="*/ 2147483647 h 326"/>
              <a:gd name="T8" fmla="*/ 2147483647 w 878"/>
              <a:gd name="T9" fmla="*/ 2147483647 h 326"/>
              <a:gd name="T10" fmla="*/ 2147483647 w 878"/>
              <a:gd name="T11" fmla="*/ 2147483647 h 326"/>
              <a:gd name="T12" fmla="*/ 2147483647 w 878"/>
              <a:gd name="T13" fmla="*/ 2147483647 h 326"/>
              <a:gd name="T14" fmla="*/ 2147483647 w 878"/>
              <a:gd name="T15" fmla="*/ 2147483647 h 326"/>
              <a:gd name="T16" fmla="*/ 2147483647 w 878"/>
              <a:gd name="T17" fmla="*/ 2147483647 h 326"/>
              <a:gd name="T18" fmla="*/ 2147483647 w 878"/>
              <a:gd name="T19" fmla="*/ 2147483647 h 326"/>
              <a:gd name="T20" fmla="*/ 2147483647 w 878"/>
              <a:gd name="T21" fmla="*/ 2147483647 h 326"/>
              <a:gd name="T22" fmla="*/ 2147483647 w 878"/>
              <a:gd name="T23" fmla="*/ 2147483647 h 326"/>
              <a:gd name="T24" fmla="*/ 2147483647 w 878"/>
              <a:gd name="T25" fmla="*/ 2147483647 h 326"/>
              <a:gd name="T26" fmla="*/ 2147483647 w 878"/>
              <a:gd name="T27" fmla="*/ 2147483647 h 326"/>
              <a:gd name="T28" fmla="*/ 2147483647 w 878"/>
              <a:gd name="T29" fmla="*/ 2147483647 h 326"/>
              <a:gd name="T30" fmla="*/ 2147483647 w 878"/>
              <a:gd name="T31" fmla="*/ 2147483647 h 326"/>
              <a:gd name="T32" fmla="*/ 2147483647 w 878"/>
              <a:gd name="T33" fmla="*/ 2147483647 h 326"/>
              <a:gd name="T34" fmla="*/ 2147483647 w 878"/>
              <a:gd name="T35" fmla="*/ 2147483647 h 326"/>
              <a:gd name="T36" fmla="*/ 2147483647 w 878"/>
              <a:gd name="T37" fmla="*/ 2147483647 h 326"/>
              <a:gd name="T38" fmla="*/ 2147483647 w 878"/>
              <a:gd name="T39" fmla="*/ 2147483647 h 326"/>
              <a:gd name="T40" fmla="*/ 2147483647 w 878"/>
              <a:gd name="T41" fmla="*/ 2147483647 h 326"/>
              <a:gd name="T42" fmla="*/ 2147483647 w 878"/>
              <a:gd name="T43" fmla="*/ 2147483647 h 326"/>
              <a:gd name="T44" fmla="*/ 2147483647 w 878"/>
              <a:gd name="T45" fmla="*/ 2147483647 h 326"/>
              <a:gd name="T46" fmla="*/ 2147483647 w 878"/>
              <a:gd name="T47" fmla="*/ 2147483647 h 326"/>
              <a:gd name="T48" fmla="*/ 2147483647 w 878"/>
              <a:gd name="T49" fmla="*/ 2147483647 h 326"/>
              <a:gd name="T50" fmla="*/ 2147483647 w 878"/>
              <a:gd name="T51" fmla="*/ 2147483647 h 326"/>
              <a:gd name="T52" fmla="*/ 2147483647 w 878"/>
              <a:gd name="T53" fmla="*/ 2147483647 h 326"/>
              <a:gd name="T54" fmla="*/ 2147483647 w 878"/>
              <a:gd name="T55" fmla="*/ 2147483647 h 326"/>
              <a:gd name="T56" fmla="*/ 2147483647 w 878"/>
              <a:gd name="T57" fmla="*/ 2147483647 h 326"/>
              <a:gd name="T58" fmla="*/ 2147483647 w 878"/>
              <a:gd name="T59" fmla="*/ 2147483647 h 326"/>
              <a:gd name="T60" fmla="*/ 2147483647 w 878"/>
              <a:gd name="T61" fmla="*/ 2147483647 h 326"/>
              <a:gd name="T62" fmla="*/ 2147483647 w 878"/>
              <a:gd name="T63" fmla="*/ 2147483647 h 326"/>
              <a:gd name="T64" fmla="*/ 2147483647 w 878"/>
              <a:gd name="T65" fmla="*/ 2147483647 h 326"/>
              <a:gd name="T66" fmla="*/ 2147483647 w 878"/>
              <a:gd name="T67" fmla="*/ 2147483647 h 326"/>
              <a:gd name="T68" fmla="*/ 2147483647 w 878"/>
              <a:gd name="T69" fmla="*/ 2147483647 h 326"/>
              <a:gd name="T70" fmla="*/ 2147483647 w 878"/>
              <a:gd name="T71" fmla="*/ 2147483647 h 326"/>
              <a:gd name="T72" fmla="*/ 2147483647 w 878"/>
              <a:gd name="T73" fmla="*/ 2147483647 h 326"/>
              <a:gd name="T74" fmla="*/ 2147483647 w 878"/>
              <a:gd name="T75" fmla="*/ 2147483647 h 326"/>
              <a:gd name="T76" fmla="*/ 2147483647 w 878"/>
              <a:gd name="T77" fmla="*/ 2147483647 h 326"/>
              <a:gd name="T78" fmla="*/ 2147483647 w 878"/>
              <a:gd name="T79" fmla="*/ 2147483647 h 326"/>
              <a:gd name="T80" fmla="*/ 2147483647 w 878"/>
              <a:gd name="T81" fmla="*/ 2147483647 h 326"/>
              <a:gd name="T82" fmla="*/ 2147483647 w 878"/>
              <a:gd name="T83" fmla="*/ 2147483647 h 326"/>
              <a:gd name="T84" fmla="*/ 2147483647 w 878"/>
              <a:gd name="T85" fmla="*/ 2147483647 h 326"/>
              <a:gd name="T86" fmla="*/ 2147483647 w 878"/>
              <a:gd name="T87" fmla="*/ 2147483647 h 326"/>
              <a:gd name="T88" fmla="*/ 2147483647 w 878"/>
              <a:gd name="T89" fmla="*/ 2147483647 h 326"/>
              <a:gd name="T90" fmla="*/ 2147483647 w 878"/>
              <a:gd name="T91" fmla="*/ 2147483647 h 326"/>
              <a:gd name="T92" fmla="*/ 2147483647 w 878"/>
              <a:gd name="T93" fmla="*/ 2147483647 h 326"/>
              <a:gd name="T94" fmla="*/ 2147483647 w 878"/>
              <a:gd name="T95" fmla="*/ 2147483647 h 32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878"/>
              <a:gd name="T145" fmla="*/ 0 h 326"/>
              <a:gd name="T146" fmla="*/ 878 w 878"/>
              <a:gd name="T147" fmla="*/ 326 h 32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878" h="326">
                <a:moveTo>
                  <a:pt x="207" y="64"/>
                </a:moveTo>
                <a:lnTo>
                  <a:pt x="827" y="0"/>
                </a:lnTo>
                <a:lnTo>
                  <a:pt x="844" y="21"/>
                </a:lnTo>
                <a:lnTo>
                  <a:pt x="854" y="42"/>
                </a:lnTo>
                <a:lnTo>
                  <a:pt x="834" y="42"/>
                </a:lnTo>
                <a:lnTo>
                  <a:pt x="819" y="27"/>
                </a:lnTo>
                <a:lnTo>
                  <a:pt x="809" y="27"/>
                </a:lnTo>
                <a:lnTo>
                  <a:pt x="809" y="42"/>
                </a:lnTo>
                <a:lnTo>
                  <a:pt x="783" y="50"/>
                </a:lnTo>
                <a:lnTo>
                  <a:pt x="783" y="56"/>
                </a:lnTo>
                <a:lnTo>
                  <a:pt x="758" y="42"/>
                </a:lnTo>
                <a:lnTo>
                  <a:pt x="740" y="35"/>
                </a:lnTo>
                <a:lnTo>
                  <a:pt x="723" y="42"/>
                </a:lnTo>
                <a:lnTo>
                  <a:pt x="740" y="69"/>
                </a:lnTo>
                <a:lnTo>
                  <a:pt x="775" y="77"/>
                </a:lnTo>
                <a:lnTo>
                  <a:pt x="827" y="69"/>
                </a:lnTo>
                <a:lnTo>
                  <a:pt x="834" y="90"/>
                </a:lnTo>
                <a:lnTo>
                  <a:pt x="844" y="69"/>
                </a:lnTo>
                <a:lnTo>
                  <a:pt x="854" y="64"/>
                </a:lnTo>
                <a:lnTo>
                  <a:pt x="861" y="77"/>
                </a:lnTo>
                <a:lnTo>
                  <a:pt x="878" y="77"/>
                </a:lnTo>
                <a:lnTo>
                  <a:pt x="878" y="85"/>
                </a:lnTo>
                <a:lnTo>
                  <a:pt x="861" y="90"/>
                </a:lnTo>
                <a:lnTo>
                  <a:pt x="861" y="104"/>
                </a:lnTo>
                <a:lnTo>
                  <a:pt x="834" y="111"/>
                </a:lnTo>
                <a:lnTo>
                  <a:pt x="819" y="125"/>
                </a:lnTo>
                <a:lnTo>
                  <a:pt x="783" y="117"/>
                </a:lnTo>
                <a:lnTo>
                  <a:pt x="775" y="104"/>
                </a:lnTo>
                <a:lnTo>
                  <a:pt x="767" y="125"/>
                </a:lnTo>
                <a:lnTo>
                  <a:pt x="740" y="125"/>
                </a:lnTo>
                <a:lnTo>
                  <a:pt x="733" y="140"/>
                </a:lnTo>
                <a:lnTo>
                  <a:pt x="783" y="140"/>
                </a:lnTo>
                <a:lnTo>
                  <a:pt x="792" y="146"/>
                </a:lnTo>
                <a:lnTo>
                  <a:pt x="783" y="175"/>
                </a:lnTo>
                <a:lnTo>
                  <a:pt x="758" y="175"/>
                </a:lnTo>
                <a:lnTo>
                  <a:pt x="740" y="167"/>
                </a:lnTo>
                <a:lnTo>
                  <a:pt x="750" y="180"/>
                </a:lnTo>
                <a:lnTo>
                  <a:pt x="783" y="194"/>
                </a:lnTo>
                <a:lnTo>
                  <a:pt x="809" y="180"/>
                </a:lnTo>
                <a:lnTo>
                  <a:pt x="819" y="180"/>
                </a:lnTo>
                <a:lnTo>
                  <a:pt x="827" y="188"/>
                </a:lnTo>
                <a:lnTo>
                  <a:pt x="819" y="194"/>
                </a:lnTo>
                <a:lnTo>
                  <a:pt x="783" y="202"/>
                </a:lnTo>
                <a:lnTo>
                  <a:pt x="740" y="209"/>
                </a:lnTo>
                <a:lnTo>
                  <a:pt x="740" y="215"/>
                </a:lnTo>
                <a:lnTo>
                  <a:pt x="723" y="230"/>
                </a:lnTo>
                <a:lnTo>
                  <a:pt x="706" y="223"/>
                </a:lnTo>
                <a:lnTo>
                  <a:pt x="689" y="202"/>
                </a:lnTo>
                <a:lnTo>
                  <a:pt x="681" y="188"/>
                </a:lnTo>
                <a:lnTo>
                  <a:pt x="671" y="194"/>
                </a:lnTo>
                <a:lnTo>
                  <a:pt x="681" y="230"/>
                </a:lnTo>
                <a:lnTo>
                  <a:pt x="696" y="257"/>
                </a:lnTo>
                <a:lnTo>
                  <a:pt x="689" y="271"/>
                </a:lnTo>
                <a:lnTo>
                  <a:pt x="671" y="284"/>
                </a:lnTo>
                <a:lnTo>
                  <a:pt x="654" y="299"/>
                </a:lnTo>
                <a:lnTo>
                  <a:pt x="646" y="271"/>
                </a:lnTo>
                <a:lnTo>
                  <a:pt x="629" y="278"/>
                </a:lnTo>
                <a:lnTo>
                  <a:pt x="637" y="305"/>
                </a:lnTo>
                <a:lnTo>
                  <a:pt x="637" y="319"/>
                </a:lnTo>
                <a:lnTo>
                  <a:pt x="620" y="313"/>
                </a:lnTo>
                <a:lnTo>
                  <a:pt x="595" y="313"/>
                </a:lnTo>
                <a:lnTo>
                  <a:pt x="575" y="326"/>
                </a:lnTo>
                <a:lnTo>
                  <a:pt x="457" y="242"/>
                </a:lnTo>
                <a:lnTo>
                  <a:pt x="326" y="249"/>
                </a:lnTo>
                <a:lnTo>
                  <a:pt x="326" y="230"/>
                </a:lnTo>
                <a:lnTo>
                  <a:pt x="309" y="215"/>
                </a:lnTo>
                <a:lnTo>
                  <a:pt x="295" y="223"/>
                </a:lnTo>
                <a:lnTo>
                  <a:pt x="292" y="215"/>
                </a:lnTo>
                <a:lnTo>
                  <a:pt x="292" y="202"/>
                </a:lnTo>
                <a:lnTo>
                  <a:pt x="190" y="207"/>
                </a:lnTo>
                <a:lnTo>
                  <a:pt x="171" y="215"/>
                </a:lnTo>
                <a:lnTo>
                  <a:pt x="171" y="230"/>
                </a:lnTo>
                <a:lnTo>
                  <a:pt x="146" y="236"/>
                </a:lnTo>
                <a:lnTo>
                  <a:pt x="129" y="236"/>
                </a:lnTo>
                <a:lnTo>
                  <a:pt x="121" y="249"/>
                </a:lnTo>
                <a:lnTo>
                  <a:pt x="8" y="257"/>
                </a:lnTo>
                <a:lnTo>
                  <a:pt x="0" y="242"/>
                </a:lnTo>
                <a:lnTo>
                  <a:pt x="8" y="257"/>
                </a:lnTo>
                <a:lnTo>
                  <a:pt x="0" y="242"/>
                </a:lnTo>
                <a:lnTo>
                  <a:pt x="8" y="242"/>
                </a:lnTo>
                <a:lnTo>
                  <a:pt x="8" y="230"/>
                </a:lnTo>
                <a:lnTo>
                  <a:pt x="25" y="207"/>
                </a:lnTo>
                <a:lnTo>
                  <a:pt x="42" y="207"/>
                </a:lnTo>
                <a:lnTo>
                  <a:pt x="42" y="194"/>
                </a:lnTo>
                <a:lnTo>
                  <a:pt x="86" y="188"/>
                </a:lnTo>
                <a:lnTo>
                  <a:pt x="94" y="173"/>
                </a:lnTo>
                <a:lnTo>
                  <a:pt x="111" y="167"/>
                </a:lnTo>
                <a:lnTo>
                  <a:pt x="104" y="154"/>
                </a:lnTo>
                <a:lnTo>
                  <a:pt x="111" y="146"/>
                </a:lnTo>
                <a:lnTo>
                  <a:pt x="131" y="159"/>
                </a:lnTo>
                <a:lnTo>
                  <a:pt x="131" y="146"/>
                </a:lnTo>
                <a:lnTo>
                  <a:pt x="138" y="146"/>
                </a:lnTo>
                <a:lnTo>
                  <a:pt x="146" y="140"/>
                </a:lnTo>
                <a:lnTo>
                  <a:pt x="163" y="117"/>
                </a:lnTo>
                <a:lnTo>
                  <a:pt x="190" y="104"/>
                </a:lnTo>
                <a:lnTo>
                  <a:pt x="207" y="104"/>
                </a:lnTo>
                <a:lnTo>
                  <a:pt x="207" y="64"/>
                </a:lnTo>
                <a:close/>
              </a:path>
            </a:pathLst>
          </a:custGeom>
          <a:solidFill>
            <a:srgbClr val="99CC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108" name="Freeform 88"/>
          <p:cNvSpPr>
            <a:spLocks/>
          </p:cNvSpPr>
          <p:nvPr/>
        </p:nvSpPr>
        <p:spPr bwMode="auto">
          <a:xfrm>
            <a:off x="6705600" y="3454400"/>
            <a:ext cx="763588" cy="492125"/>
          </a:xfrm>
          <a:custGeom>
            <a:avLst/>
            <a:gdLst>
              <a:gd name="T0" fmla="*/ 2147483647 w 481"/>
              <a:gd name="T1" fmla="*/ 2147483647 h 310"/>
              <a:gd name="T2" fmla="*/ 2147483647 w 481"/>
              <a:gd name="T3" fmla="*/ 2147483647 h 310"/>
              <a:gd name="T4" fmla="*/ 2147483647 w 481"/>
              <a:gd name="T5" fmla="*/ 2147483647 h 310"/>
              <a:gd name="T6" fmla="*/ 2147483647 w 481"/>
              <a:gd name="T7" fmla="*/ 2147483647 h 310"/>
              <a:gd name="T8" fmla="*/ 2147483647 w 481"/>
              <a:gd name="T9" fmla="*/ 2147483647 h 310"/>
              <a:gd name="T10" fmla="*/ 2147483647 w 481"/>
              <a:gd name="T11" fmla="*/ 2147483647 h 310"/>
              <a:gd name="T12" fmla="*/ 2147483647 w 481"/>
              <a:gd name="T13" fmla="*/ 2147483647 h 310"/>
              <a:gd name="T14" fmla="*/ 2147483647 w 481"/>
              <a:gd name="T15" fmla="*/ 2147483647 h 310"/>
              <a:gd name="T16" fmla="*/ 2147483647 w 481"/>
              <a:gd name="T17" fmla="*/ 2147483647 h 310"/>
              <a:gd name="T18" fmla="*/ 2147483647 w 481"/>
              <a:gd name="T19" fmla="*/ 2147483647 h 310"/>
              <a:gd name="T20" fmla="*/ 2147483647 w 481"/>
              <a:gd name="T21" fmla="*/ 2147483647 h 310"/>
              <a:gd name="T22" fmla="*/ 2147483647 w 481"/>
              <a:gd name="T23" fmla="*/ 2147483647 h 310"/>
              <a:gd name="T24" fmla="*/ 2147483647 w 481"/>
              <a:gd name="T25" fmla="*/ 2147483647 h 310"/>
              <a:gd name="T26" fmla="*/ 2147483647 w 481"/>
              <a:gd name="T27" fmla="*/ 2147483647 h 310"/>
              <a:gd name="T28" fmla="*/ 2147483647 w 481"/>
              <a:gd name="T29" fmla="*/ 2147483647 h 310"/>
              <a:gd name="T30" fmla="*/ 2147483647 w 481"/>
              <a:gd name="T31" fmla="*/ 2147483647 h 310"/>
              <a:gd name="T32" fmla="*/ 2147483647 w 481"/>
              <a:gd name="T33" fmla="*/ 2147483647 h 310"/>
              <a:gd name="T34" fmla="*/ 2147483647 w 481"/>
              <a:gd name="T35" fmla="*/ 2147483647 h 310"/>
              <a:gd name="T36" fmla="*/ 2147483647 w 481"/>
              <a:gd name="T37" fmla="*/ 2147483647 h 310"/>
              <a:gd name="T38" fmla="*/ 2147483647 w 481"/>
              <a:gd name="T39" fmla="*/ 2147483647 h 310"/>
              <a:gd name="T40" fmla="*/ 2147483647 w 481"/>
              <a:gd name="T41" fmla="*/ 2147483647 h 310"/>
              <a:gd name="T42" fmla="*/ 2147483647 w 481"/>
              <a:gd name="T43" fmla="*/ 2147483647 h 310"/>
              <a:gd name="T44" fmla="*/ 2147483647 w 481"/>
              <a:gd name="T45" fmla="*/ 2147483647 h 310"/>
              <a:gd name="T46" fmla="*/ 2147483647 w 481"/>
              <a:gd name="T47" fmla="*/ 2147483647 h 310"/>
              <a:gd name="T48" fmla="*/ 2147483647 w 481"/>
              <a:gd name="T49" fmla="*/ 2147483647 h 310"/>
              <a:gd name="T50" fmla="*/ 0 w 481"/>
              <a:gd name="T51" fmla="*/ 2147483647 h 310"/>
              <a:gd name="T52" fmla="*/ 2147483647 w 481"/>
              <a:gd name="T53" fmla="*/ 2147483647 h 310"/>
              <a:gd name="T54" fmla="*/ 2147483647 w 481"/>
              <a:gd name="T55" fmla="*/ 2147483647 h 310"/>
              <a:gd name="T56" fmla="*/ 2147483647 w 481"/>
              <a:gd name="T57" fmla="*/ 2147483647 h 310"/>
              <a:gd name="T58" fmla="*/ 2147483647 w 481"/>
              <a:gd name="T59" fmla="*/ 2147483647 h 310"/>
              <a:gd name="T60" fmla="*/ 2147483647 w 481"/>
              <a:gd name="T61" fmla="*/ 2147483647 h 310"/>
              <a:gd name="T62" fmla="*/ 2147483647 w 481"/>
              <a:gd name="T63" fmla="*/ 2147483647 h 310"/>
              <a:gd name="T64" fmla="*/ 2147483647 w 481"/>
              <a:gd name="T65" fmla="*/ 2147483647 h 310"/>
              <a:gd name="T66" fmla="*/ 2147483647 w 481"/>
              <a:gd name="T67" fmla="*/ 0 h 310"/>
              <a:gd name="T68" fmla="*/ 2147483647 w 481"/>
              <a:gd name="T69" fmla="*/ 2147483647 h 310"/>
              <a:gd name="T70" fmla="*/ 2147483647 w 481"/>
              <a:gd name="T71" fmla="*/ 2147483647 h 310"/>
              <a:gd name="T72" fmla="*/ 2147483647 w 481"/>
              <a:gd name="T73" fmla="*/ 2147483647 h 310"/>
              <a:gd name="T74" fmla="*/ 2147483647 w 481"/>
              <a:gd name="T75" fmla="*/ 2147483647 h 310"/>
              <a:gd name="T76" fmla="*/ 2147483647 w 481"/>
              <a:gd name="T77" fmla="*/ 2147483647 h 310"/>
              <a:gd name="T78" fmla="*/ 2147483647 w 481"/>
              <a:gd name="T79" fmla="*/ 2147483647 h 310"/>
              <a:gd name="T80" fmla="*/ 2147483647 w 481"/>
              <a:gd name="T81" fmla="*/ 2147483647 h 310"/>
              <a:gd name="T82" fmla="*/ 2147483647 w 481"/>
              <a:gd name="T83" fmla="*/ 2147483647 h 310"/>
              <a:gd name="T84" fmla="*/ 2147483647 w 481"/>
              <a:gd name="T85" fmla="*/ 2147483647 h 310"/>
              <a:gd name="T86" fmla="*/ 2147483647 w 481"/>
              <a:gd name="T87" fmla="*/ 2147483647 h 310"/>
              <a:gd name="T88" fmla="*/ 2147483647 w 481"/>
              <a:gd name="T89" fmla="*/ 2147483647 h 310"/>
              <a:gd name="T90" fmla="*/ 2147483647 w 481"/>
              <a:gd name="T91" fmla="*/ 2147483647 h 310"/>
              <a:gd name="T92" fmla="*/ 2147483647 w 481"/>
              <a:gd name="T93" fmla="*/ 2147483647 h 310"/>
              <a:gd name="T94" fmla="*/ 2147483647 w 481"/>
              <a:gd name="T95" fmla="*/ 2147483647 h 310"/>
              <a:gd name="T96" fmla="*/ 2147483647 w 481"/>
              <a:gd name="T97" fmla="*/ 2147483647 h 310"/>
              <a:gd name="T98" fmla="*/ 2147483647 w 481"/>
              <a:gd name="T99" fmla="*/ 2147483647 h 310"/>
              <a:gd name="T100" fmla="*/ 2147483647 w 481"/>
              <a:gd name="T101" fmla="*/ 2147483647 h 310"/>
              <a:gd name="T102" fmla="*/ 2147483647 w 481"/>
              <a:gd name="T103" fmla="*/ 2147483647 h 310"/>
              <a:gd name="T104" fmla="*/ 2147483647 w 481"/>
              <a:gd name="T105" fmla="*/ 2147483647 h 310"/>
              <a:gd name="T106" fmla="*/ 2147483647 w 481"/>
              <a:gd name="T107" fmla="*/ 2147483647 h 310"/>
              <a:gd name="T108" fmla="*/ 2147483647 w 481"/>
              <a:gd name="T109" fmla="*/ 2147483647 h 310"/>
              <a:gd name="T110" fmla="*/ 2147483647 w 481"/>
              <a:gd name="T111" fmla="*/ 2147483647 h 310"/>
              <a:gd name="T112" fmla="*/ 2147483647 w 481"/>
              <a:gd name="T113" fmla="*/ 2147483647 h 310"/>
              <a:gd name="T114" fmla="*/ 2147483647 w 481"/>
              <a:gd name="T115" fmla="*/ 2147483647 h 310"/>
              <a:gd name="T116" fmla="*/ 2147483647 w 481"/>
              <a:gd name="T117" fmla="*/ 2147483647 h 310"/>
              <a:gd name="T118" fmla="*/ 2147483647 w 481"/>
              <a:gd name="T119" fmla="*/ 2147483647 h 310"/>
              <a:gd name="T120" fmla="*/ 2147483647 w 481"/>
              <a:gd name="T121" fmla="*/ 2147483647 h 310"/>
              <a:gd name="T122" fmla="*/ 2147483647 w 481"/>
              <a:gd name="T123" fmla="*/ 2147483647 h 310"/>
              <a:gd name="T124" fmla="*/ 2147483647 w 481"/>
              <a:gd name="T125" fmla="*/ 2147483647 h 310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481"/>
              <a:gd name="T190" fmla="*/ 0 h 310"/>
              <a:gd name="T191" fmla="*/ 481 w 481"/>
              <a:gd name="T192" fmla="*/ 310 h 310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481" h="310">
                <a:moveTo>
                  <a:pt x="267" y="302"/>
                </a:moveTo>
                <a:lnTo>
                  <a:pt x="259" y="302"/>
                </a:lnTo>
                <a:lnTo>
                  <a:pt x="259" y="310"/>
                </a:lnTo>
                <a:lnTo>
                  <a:pt x="251" y="297"/>
                </a:lnTo>
                <a:lnTo>
                  <a:pt x="251" y="302"/>
                </a:lnTo>
                <a:lnTo>
                  <a:pt x="224" y="276"/>
                </a:lnTo>
                <a:lnTo>
                  <a:pt x="215" y="283"/>
                </a:lnTo>
                <a:lnTo>
                  <a:pt x="215" y="276"/>
                </a:lnTo>
                <a:lnTo>
                  <a:pt x="190" y="255"/>
                </a:lnTo>
                <a:lnTo>
                  <a:pt x="190" y="235"/>
                </a:lnTo>
                <a:lnTo>
                  <a:pt x="155" y="214"/>
                </a:lnTo>
                <a:lnTo>
                  <a:pt x="138" y="207"/>
                </a:lnTo>
                <a:lnTo>
                  <a:pt x="138" y="193"/>
                </a:lnTo>
                <a:lnTo>
                  <a:pt x="121" y="178"/>
                </a:lnTo>
                <a:lnTo>
                  <a:pt x="104" y="172"/>
                </a:lnTo>
                <a:lnTo>
                  <a:pt x="86" y="145"/>
                </a:lnTo>
                <a:lnTo>
                  <a:pt x="61" y="130"/>
                </a:lnTo>
                <a:lnTo>
                  <a:pt x="61" y="117"/>
                </a:lnTo>
                <a:lnTo>
                  <a:pt x="52" y="117"/>
                </a:lnTo>
                <a:lnTo>
                  <a:pt x="52" y="111"/>
                </a:lnTo>
                <a:lnTo>
                  <a:pt x="35" y="111"/>
                </a:lnTo>
                <a:lnTo>
                  <a:pt x="35" y="103"/>
                </a:lnTo>
                <a:lnTo>
                  <a:pt x="27" y="103"/>
                </a:lnTo>
                <a:lnTo>
                  <a:pt x="27" y="88"/>
                </a:lnTo>
                <a:lnTo>
                  <a:pt x="10" y="88"/>
                </a:lnTo>
                <a:lnTo>
                  <a:pt x="0" y="82"/>
                </a:lnTo>
                <a:lnTo>
                  <a:pt x="10" y="69"/>
                </a:lnTo>
                <a:lnTo>
                  <a:pt x="27" y="47"/>
                </a:lnTo>
                <a:lnTo>
                  <a:pt x="35" y="34"/>
                </a:lnTo>
                <a:lnTo>
                  <a:pt x="52" y="34"/>
                </a:lnTo>
                <a:lnTo>
                  <a:pt x="77" y="28"/>
                </a:lnTo>
                <a:lnTo>
                  <a:pt x="77" y="13"/>
                </a:lnTo>
                <a:lnTo>
                  <a:pt x="96" y="5"/>
                </a:lnTo>
                <a:lnTo>
                  <a:pt x="198" y="0"/>
                </a:lnTo>
                <a:lnTo>
                  <a:pt x="198" y="13"/>
                </a:lnTo>
                <a:lnTo>
                  <a:pt x="201" y="21"/>
                </a:lnTo>
                <a:lnTo>
                  <a:pt x="215" y="13"/>
                </a:lnTo>
                <a:lnTo>
                  <a:pt x="232" y="28"/>
                </a:lnTo>
                <a:lnTo>
                  <a:pt x="232" y="47"/>
                </a:lnTo>
                <a:lnTo>
                  <a:pt x="363" y="40"/>
                </a:lnTo>
                <a:lnTo>
                  <a:pt x="481" y="124"/>
                </a:lnTo>
                <a:lnTo>
                  <a:pt x="464" y="138"/>
                </a:lnTo>
                <a:lnTo>
                  <a:pt x="457" y="138"/>
                </a:lnTo>
                <a:lnTo>
                  <a:pt x="447" y="145"/>
                </a:lnTo>
                <a:lnTo>
                  <a:pt x="439" y="159"/>
                </a:lnTo>
                <a:lnTo>
                  <a:pt x="422" y="166"/>
                </a:lnTo>
                <a:lnTo>
                  <a:pt x="422" y="187"/>
                </a:lnTo>
                <a:lnTo>
                  <a:pt x="405" y="201"/>
                </a:lnTo>
                <a:lnTo>
                  <a:pt x="387" y="207"/>
                </a:lnTo>
                <a:lnTo>
                  <a:pt x="387" y="214"/>
                </a:lnTo>
                <a:lnTo>
                  <a:pt x="378" y="214"/>
                </a:lnTo>
                <a:lnTo>
                  <a:pt x="363" y="220"/>
                </a:lnTo>
                <a:lnTo>
                  <a:pt x="353" y="207"/>
                </a:lnTo>
                <a:lnTo>
                  <a:pt x="343" y="207"/>
                </a:lnTo>
                <a:lnTo>
                  <a:pt x="353" y="235"/>
                </a:lnTo>
                <a:lnTo>
                  <a:pt x="343" y="243"/>
                </a:lnTo>
                <a:lnTo>
                  <a:pt x="328" y="243"/>
                </a:lnTo>
                <a:lnTo>
                  <a:pt x="318" y="255"/>
                </a:lnTo>
                <a:lnTo>
                  <a:pt x="318" y="262"/>
                </a:lnTo>
                <a:lnTo>
                  <a:pt x="301" y="262"/>
                </a:lnTo>
                <a:lnTo>
                  <a:pt x="284" y="255"/>
                </a:lnTo>
                <a:lnTo>
                  <a:pt x="276" y="262"/>
                </a:lnTo>
                <a:lnTo>
                  <a:pt x="267" y="302"/>
                </a:lnTo>
                <a:close/>
              </a:path>
            </a:pathLst>
          </a:cu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109" name="Freeform 89"/>
          <p:cNvSpPr>
            <a:spLocks/>
          </p:cNvSpPr>
          <p:nvPr/>
        </p:nvSpPr>
        <p:spPr bwMode="auto">
          <a:xfrm>
            <a:off x="7840663" y="2582863"/>
            <a:ext cx="138112" cy="211137"/>
          </a:xfrm>
          <a:custGeom>
            <a:avLst/>
            <a:gdLst>
              <a:gd name="T0" fmla="*/ 2147483647 w 87"/>
              <a:gd name="T1" fmla="*/ 0 h 133"/>
              <a:gd name="T2" fmla="*/ 2147483647 w 87"/>
              <a:gd name="T3" fmla="*/ 2147483647 h 133"/>
              <a:gd name="T4" fmla="*/ 2147483647 w 87"/>
              <a:gd name="T5" fmla="*/ 2147483647 h 133"/>
              <a:gd name="T6" fmla="*/ 2147483647 w 87"/>
              <a:gd name="T7" fmla="*/ 2147483647 h 133"/>
              <a:gd name="T8" fmla="*/ 2147483647 w 87"/>
              <a:gd name="T9" fmla="*/ 2147483647 h 133"/>
              <a:gd name="T10" fmla="*/ 2147483647 w 87"/>
              <a:gd name="T11" fmla="*/ 2147483647 h 133"/>
              <a:gd name="T12" fmla="*/ 2147483647 w 87"/>
              <a:gd name="T13" fmla="*/ 2147483647 h 133"/>
              <a:gd name="T14" fmla="*/ 2147483647 w 87"/>
              <a:gd name="T15" fmla="*/ 2147483647 h 133"/>
              <a:gd name="T16" fmla="*/ 2147483647 w 87"/>
              <a:gd name="T17" fmla="*/ 2147483647 h 133"/>
              <a:gd name="T18" fmla="*/ 2147483647 w 87"/>
              <a:gd name="T19" fmla="*/ 2147483647 h 133"/>
              <a:gd name="T20" fmla="*/ 2147483647 w 87"/>
              <a:gd name="T21" fmla="*/ 2147483647 h 133"/>
              <a:gd name="T22" fmla="*/ 2147483647 w 87"/>
              <a:gd name="T23" fmla="*/ 2147483647 h 133"/>
              <a:gd name="T24" fmla="*/ 0 w 87"/>
              <a:gd name="T25" fmla="*/ 2147483647 h 133"/>
              <a:gd name="T26" fmla="*/ 2147483647 w 87"/>
              <a:gd name="T27" fmla="*/ 0 h 13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87"/>
              <a:gd name="T43" fmla="*/ 0 h 133"/>
              <a:gd name="T44" fmla="*/ 87 w 87"/>
              <a:gd name="T45" fmla="*/ 133 h 133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87" h="133">
                <a:moveTo>
                  <a:pt x="35" y="0"/>
                </a:moveTo>
                <a:lnTo>
                  <a:pt x="25" y="21"/>
                </a:lnTo>
                <a:lnTo>
                  <a:pt x="25" y="29"/>
                </a:lnTo>
                <a:lnTo>
                  <a:pt x="43" y="42"/>
                </a:lnTo>
                <a:lnTo>
                  <a:pt x="43" y="56"/>
                </a:lnTo>
                <a:lnTo>
                  <a:pt x="52" y="64"/>
                </a:lnTo>
                <a:lnTo>
                  <a:pt x="69" y="77"/>
                </a:lnTo>
                <a:lnTo>
                  <a:pt x="77" y="83"/>
                </a:lnTo>
                <a:lnTo>
                  <a:pt x="69" y="90"/>
                </a:lnTo>
                <a:lnTo>
                  <a:pt x="87" y="111"/>
                </a:lnTo>
                <a:lnTo>
                  <a:pt x="87" y="119"/>
                </a:lnTo>
                <a:lnTo>
                  <a:pt x="25" y="133"/>
                </a:lnTo>
                <a:lnTo>
                  <a:pt x="0" y="8"/>
                </a:lnTo>
                <a:lnTo>
                  <a:pt x="35" y="0"/>
                </a:lnTo>
                <a:close/>
              </a:path>
            </a:pathLst>
          </a:custGeom>
          <a:solidFill>
            <a:srgbClr val="99CC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110" name="Freeform 90"/>
          <p:cNvSpPr>
            <a:spLocks/>
          </p:cNvSpPr>
          <p:nvPr/>
        </p:nvSpPr>
        <p:spPr bwMode="auto">
          <a:xfrm>
            <a:off x="7061200" y="2184400"/>
            <a:ext cx="931863" cy="541338"/>
          </a:xfrm>
          <a:custGeom>
            <a:avLst/>
            <a:gdLst>
              <a:gd name="T0" fmla="*/ 2147483647 w 587"/>
              <a:gd name="T1" fmla="*/ 2147483647 h 341"/>
              <a:gd name="T2" fmla="*/ 2147483647 w 587"/>
              <a:gd name="T3" fmla="*/ 2147483647 h 341"/>
              <a:gd name="T4" fmla="*/ 2147483647 w 587"/>
              <a:gd name="T5" fmla="*/ 2147483647 h 341"/>
              <a:gd name="T6" fmla="*/ 2147483647 w 587"/>
              <a:gd name="T7" fmla="*/ 2147483647 h 341"/>
              <a:gd name="T8" fmla="*/ 0 w 587"/>
              <a:gd name="T9" fmla="*/ 2147483647 h 341"/>
              <a:gd name="T10" fmla="*/ 2147483647 w 587"/>
              <a:gd name="T11" fmla="*/ 2147483647 h 341"/>
              <a:gd name="T12" fmla="*/ 2147483647 w 587"/>
              <a:gd name="T13" fmla="*/ 2147483647 h 341"/>
              <a:gd name="T14" fmla="*/ 2147483647 w 587"/>
              <a:gd name="T15" fmla="*/ 2147483647 h 341"/>
              <a:gd name="T16" fmla="*/ 2147483647 w 587"/>
              <a:gd name="T17" fmla="*/ 2147483647 h 341"/>
              <a:gd name="T18" fmla="*/ 2147483647 w 587"/>
              <a:gd name="T19" fmla="*/ 2147483647 h 341"/>
              <a:gd name="T20" fmla="*/ 2147483647 w 587"/>
              <a:gd name="T21" fmla="*/ 2147483647 h 341"/>
              <a:gd name="T22" fmla="*/ 2147483647 w 587"/>
              <a:gd name="T23" fmla="*/ 0 h 341"/>
              <a:gd name="T24" fmla="*/ 2147483647 w 587"/>
              <a:gd name="T25" fmla="*/ 2147483647 h 341"/>
              <a:gd name="T26" fmla="*/ 2147483647 w 587"/>
              <a:gd name="T27" fmla="*/ 2147483647 h 341"/>
              <a:gd name="T28" fmla="*/ 2147483647 w 587"/>
              <a:gd name="T29" fmla="*/ 2147483647 h 341"/>
              <a:gd name="T30" fmla="*/ 2147483647 w 587"/>
              <a:gd name="T31" fmla="*/ 2147483647 h 341"/>
              <a:gd name="T32" fmla="*/ 2147483647 w 587"/>
              <a:gd name="T33" fmla="*/ 2147483647 h 341"/>
              <a:gd name="T34" fmla="*/ 2147483647 w 587"/>
              <a:gd name="T35" fmla="*/ 2147483647 h 341"/>
              <a:gd name="T36" fmla="*/ 2147483647 w 587"/>
              <a:gd name="T37" fmla="*/ 2147483647 h 341"/>
              <a:gd name="T38" fmla="*/ 2147483647 w 587"/>
              <a:gd name="T39" fmla="*/ 2147483647 h 341"/>
              <a:gd name="T40" fmla="*/ 2147483647 w 587"/>
              <a:gd name="T41" fmla="*/ 2147483647 h 341"/>
              <a:gd name="T42" fmla="*/ 2147483647 w 587"/>
              <a:gd name="T43" fmla="*/ 2147483647 h 341"/>
              <a:gd name="T44" fmla="*/ 2147483647 w 587"/>
              <a:gd name="T45" fmla="*/ 2147483647 h 341"/>
              <a:gd name="T46" fmla="*/ 2147483647 w 587"/>
              <a:gd name="T47" fmla="*/ 2147483647 h 341"/>
              <a:gd name="T48" fmla="*/ 2147483647 w 587"/>
              <a:gd name="T49" fmla="*/ 2147483647 h 341"/>
              <a:gd name="T50" fmla="*/ 2147483647 w 587"/>
              <a:gd name="T51" fmla="*/ 2147483647 h 341"/>
              <a:gd name="T52" fmla="*/ 2147483647 w 587"/>
              <a:gd name="T53" fmla="*/ 2147483647 h 341"/>
              <a:gd name="T54" fmla="*/ 2147483647 w 587"/>
              <a:gd name="T55" fmla="*/ 2147483647 h 341"/>
              <a:gd name="T56" fmla="*/ 2147483647 w 587"/>
              <a:gd name="T57" fmla="*/ 2147483647 h 341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587"/>
              <a:gd name="T88" fmla="*/ 0 h 341"/>
              <a:gd name="T89" fmla="*/ 587 w 587"/>
              <a:gd name="T90" fmla="*/ 341 h 341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587" h="341">
                <a:moveTo>
                  <a:pt x="491" y="259"/>
                </a:moveTo>
                <a:lnTo>
                  <a:pt x="163" y="320"/>
                </a:lnTo>
                <a:lnTo>
                  <a:pt x="50" y="341"/>
                </a:lnTo>
                <a:lnTo>
                  <a:pt x="27" y="223"/>
                </a:lnTo>
                <a:lnTo>
                  <a:pt x="0" y="84"/>
                </a:lnTo>
                <a:lnTo>
                  <a:pt x="16" y="79"/>
                </a:lnTo>
                <a:lnTo>
                  <a:pt x="33" y="67"/>
                </a:lnTo>
                <a:lnTo>
                  <a:pt x="50" y="50"/>
                </a:lnTo>
                <a:lnTo>
                  <a:pt x="58" y="46"/>
                </a:lnTo>
                <a:lnTo>
                  <a:pt x="94" y="31"/>
                </a:lnTo>
                <a:lnTo>
                  <a:pt x="104" y="71"/>
                </a:lnTo>
                <a:lnTo>
                  <a:pt x="509" y="0"/>
                </a:lnTo>
                <a:lnTo>
                  <a:pt x="516" y="23"/>
                </a:lnTo>
                <a:lnTo>
                  <a:pt x="543" y="8"/>
                </a:lnTo>
                <a:lnTo>
                  <a:pt x="553" y="31"/>
                </a:lnTo>
                <a:lnTo>
                  <a:pt x="534" y="37"/>
                </a:lnTo>
                <a:lnTo>
                  <a:pt x="553" y="50"/>
                </a:lnTo>
                <a:lnTo>
                  <a:pt x="543" y="58"/>
                </a:lnTo>
                <a:lnTo>
                  <a:pt x="587" y="79"/>
                </a:lnTo>
                <a:lnTo>
                  <a:pt x="568" y="106"/>
                </a:lnTo>
                <a:lnTo>
                  <a:pt x="587" y="113"/>
                </a:lnTo>
                <a:lnTo>
                  <a:pt x="543" y="167"/>
                </a:lnTo>
                <a:lnTo>
                  <a:pt x="578" y="217"/>
                </a:lnTo>
                <a:lnTo>
                  <a:pt x="568" y="226"/>
                </a:lnTo>
                <a:lnTo>
                  <a:pt x="555" y="234"/>
                </a:lnTo>
                <a:lnTo>
                  <a:pt x="534" y="244"/>
                </a:lnTo>
                <a:lnTo>
                  <a:pt x="526" y="251"/>
                </a:lnTo>
                <a:lnTo>
                  <a:pt x="491" y="257"/>
                </a:lnTo>
                <a:lnTo>
                  <a:pt x="491" y="259"/>
                </a:lnTo>
                <a:close/>
              </a:path>
            </a:pathLst>
          </a:cu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111" name="Freeform 91"/>
          <p:cNvSpPr>
            <a:spLocks/>
          </p:cNvSpPr>
          <p:nvPr/>
        </p:nvSpPr>
        <p:spPr bwMode="auto">
          <a:xfrm>
            <a:off x="7208838" y="1689100"/>
            <a:ext cx="962025" cy="684213"/>
          </a:xfrm>
          <a:custGeom>
            <a:avLst/>
            <a:gdLst>
              <a:gd name="T0" fmla="*/ 2147483647 w 606"/>
              <a:gd name="T1" fmla="*/ 2147483647 h 431"/>
              <a:gd name="T2" fmla="*/ 2147483647 w 606"/>
              <a:gd name="T3" fmla="*/ 2147483647 h 431"/>
              <a:gd name="T4" fmla="*/ 2147483647 w 606"/>
              <a:gd name="T5" fmla="*/ 2147483647 h 431"/>
              <a:gd name="T6" fmla="*/ 2147483647 w 606"/>
              <a:gd name="T7" fmla="*/ 2147483647 h 431"/>
              <a:gd name="T8" fmla="*/ 2147483647 w 606"/>
              <a:gd name="T9" fmla="*/ 2147483647 h 431"/>
              <a:gd name="T10" fmla="*/ 2147483647 w 606"/>
              <a:gd name="T11" fmla="*/ 2147483647 h 431"/>
              <a:gd name="T12" fmla="*/ 2147483647 w 606"/>
              <a:gd name="T13" fmla="*/ 2147483647 h 431"/>
              <a:gd name="T14" fmla="*/ 2147483647 w 606"/>
              <a:gd name="T15" fmla="*/ 2147483647 h 431"/>
              <a:gd name="T16" fmla="*/ 2147483647 w 606"/>
              <a:gd name="T17" fmla="*/ 2147483647 h 431"/>
              <a:gd name="T18" fmla="*/ 2147483647 w 606"/>
              <a:gd name="T19" fmla="*/ 2147483647 h 431"/>
              <a:gd name="T20" fmla="*/ 0 w 606"/>
              <a:gd name="T21" fmla="*/ 2147483647 h 431"/>
              <a:gd name="T22" fmla="*/ 2147483647 w 606"/>
              <a:gd name="T23" fmla="*/ 2147483647 h 431"/>
              <a:gd name="T24" fmla="*/ 2147483647 w 606"/>
              <a:gd name="T25" fmla="*/ 2147483647 h 431"/>
              <a:gd name="T26" fmla="*/ 2147483647 w 606"/>
              <a:gd name="T27" fmla="*/ 2147483647 h 431"/>
              <a:gd name="T28" fmla="*/ 2147483647 w 606"/>
              <a:gd name="T29" fmla="*/ 2147483647 h 431"/>
              <a:gd name="T30" fmla="*/ 2147483647 w 606"/>
              <a:gd name="T31" fmla="*/ 2147483647 h 431"/>
              <a:gd name="T32" fmla="*/ 2147483647 w 606"/>
              <a:gd name="T33" fmla="*/ 2147483647 h 431"/>
              <a:gd name="T34" fmla="*/ 2147483647 w 606"/>
              <a:gd name="T35" fmla="*/ 2147483647 h 431"/>
              <a:gd name="T36" fmla="*/ 2147483647 w 606"/>
              <a:gd name="T37" fmla="*/ 2147483647 h 431"/>
              <a:gd name="T38" fmla="*/ 2147483647 w 606"/>
              <a:gd name="T39" fmla="*/ 2147483647 h 431"/>
              <a:gd name="T40" fmla="*/ 2147483647 w 606"/>
              <a:gd name="T41" fmla="*/ 2147483647 h 431"/>
              <a:gd name="T42" fmla="*/ 2147483647 w 606"/>
              <a:gd name="T43" fmla="*/ 2147483647 h 431"/>
              <a:gd name="T44" fmla="*/ 2147483647 w 606"/>
              <a:gd name="T45" fmla="*/ 2147483647 h 431"/>
              <a:gd name="T46" fmla="*/ 2147483647 w 606"/>
              <a:gd name="T47" fmla="*/ 2147483647 h 431"/>
              <a:gd name="T48" fmla="*/ 2147483647 w 606"/>
              <a:gd name="T49" fmla="*/ 2147483647 h 431"/>
              <a:gd name="T50" fmla="*/ 2147483647 w 606"/>
              <a:gd name="T51" fmla="*/ 2147483647 h 431"/>
              <a:gd name="T52" fmla="*/ 2147483647 w 606"/>
              <a:gd name="T53" fmla="*/ 2147483647 h 431"/>
              <a:gd name="T54" fmla="*/ 2147483647 w 606"/>
              <a:gd name="T55" fmla="*/ 2147483647 h 431"/>
              <a:gd name="T56" fmla="*/ 2147483647 w 606"/>
              <a:gd name="T57" fmla="*/ 2147483647 h 431"/>
              <a:gd name="T58" fmla="*/ 2147483647 w 606"/>
              <a:gd name="T59" fmla="*/ 2147483647 h 431"/>
              <a:gd name="T60" fmla="*/ 2147483647 w 606"/>
              <a:gd name="T61" fmla="*/ 2147483647 h 431"/>
              <a:gd name="T62" fmla="*/ 2147483647 w 606"/>
              <a:gd name="T63" fmla="*/ 2147483647 h 431"/>
              <a:gd name="T64" fmla="*/ 2147483647 w 606"/>
              <a:gd name="T65" fmla="*/ 2147483647 h 431"/>
              <a:gd name="T66" fmla="*/ 2147483647 w 606"/>
              <a:gd name="T67" fmla="*/ 2147483647 h 431"/>
              <a:gd name="T68" fmla="*/ 2147483647 w 606"/>
              <a:gd name="T69" fmla="*/ 2147483647 h 431"/>
              <a:gd name="T70" fmla="*/ 2147483647 w 606"/>
              <a:gd name="T71" fmla="*/ 2147483647 h 431"/>
              <a:gd name="T72" fmla="*/ 2147483647 w 606"/>
              <a:gd name="T73" fmla="*/ 2147483647 h 431"/>
              <a:gd name="T74" fmla="*/ 2147483647 w 606"/>
              <a:gd name="T75" fmla="*/ 2147483647 h 431"/>
              <a:gd name="T76" fmla="*/ 2147483647 w 606"/>
              <a:gd name="T77" fmla="*/ 2147483647 h 431"/>
              <a:gd name="T78" fmla="*/ 2147483647 w 606"/>
              <a:gd name="T79" fmla="*/ 2147483647 h 431"/>
              <a:gd name="T80" fmla="*/ 2147483647 w 606"/>
              <a:gd name="T81" fmla="*/ 2147483647 h 431"/>
              <a:gd name="T82" fmla="*/ 2147483647 w 606"/>
              <a:gd name="T83" fmla="*/ 2147483647 h 431"/>
              <a:gd name="T84" fmla="*/ 2147483647 w 606"/>
              <a:gd name="T85" fmla="*/ 2147483647 h 431"/>
              <a:gd name="T86" fmla="*/ 2147483647 w 606"/>
              <a:gd name="T87" fmla="*/ 0 h 431"/>
              <a:gd name="T88" fmla="*/ 2147483647 w 606"/>
              <a:gd name="T89" fmla="*/ 2147483647 h 431"/>
              <a:gd name="T90" fmla="*/ 2147483647 w 606"/>
              <a:gd name="T91" fmla="*/ 2147483647 h 431"/>
              <a:gd name="T92" fmla="*/ 2147483647 w 606"/>
              <a:gd name="T93" fmla="*/ 2147483647 h 431"/>
              <a:gd name="T94" fmla="*/ 2147483647 w 606"/>
              <a:gd name="T95" fmla="*/ 2147483647 h 431"/>
              <a:gd name="T96" fmla="*/ 2147483647 w 606"/>
              <a:gd name="T97" fmla="*/ 2147483647 h 431"/>
              <a:gd name="T98" fmla="*/ 2147483647 w 606"/>
              <a:gd name="T99" fmla="*/ 2147483647 h 431"/>
              <a:gd name="T100" fmla="*/ 2147483647 w 606"/>
              <a:gd name="T101" fmla="*/ 2147483647 h 431"/>
              <a:gd name="T102" fmla="*/ 2147483647 w 606"/>
              <a:gd name="T103" fmla="*/ 2147483647 h 431"/>
              <a:gd name="T104" fmla="*/ 2147483647 w 606"/>
              <a:gd name="T105" fmla="*/ 2147483647 h 431"/>
              <a:gd name="T106" fmla="*/ 2147483647 w 606"/>
              <a:gd name="T107" fmla="*/ 2147483647 h 431"/>
              <a:gd name="T108" fmla="*/ 2147483647 w 606"/>
              <a:gd name="T109" fmla="*/ 2147483647 h 431"/>
              <a:gd name="T110" fmla="*/ 2147483647 w 606"/>
              <a:gd name="T111" fmla="*/ 2147483647 h 431"/>
              <a:gd name="T112" fmla="*/ 2147483647 w 606"/>
              <a:gd name="T113" fmla="*/ 2147483647 h 431"/>
              <a:gd name="T114" fmla="*/ 2147483647 w 606"/>
              <a:gd name="T115" fmla="*/ 2147483647 h 431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606"/>
              <a:gd name="T175" fmla="*/ 0 h 431"/>
              <a:gd name="T176" fmla="*/ 606 w 606"/>
              <a:gd name="T177" fmla="*/ 431 h 431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606" h="431">
                <a:moveTo>
                  <a:pt x="494" y="391"/>
                </a:moveTo>
                <a:lnTo>
                  <a:pt x="450" y="370"/>
                </a:lnTo>
                <a:lnTo>
                  <a:pt x="460" y="362"/>
                </a:lnTo>
                <a:lnTo>
                  <a:pt x="441" y="349"/>
                </a:lnTo>
                <a:lnTo>
                  <a:pt x="460" y="343"/>
                </a:lnTo>
                <a:lnTo>
                  <a:pt x="450" y="320"/>
                </a:lnTo>
                <a:lnTo>
                  <a:pt x="423" y="335"/>
                </a:lnTo>
                <a:lnTo>
                  <a:pt x="416" y="312"/>
                </a:lnTo>
                <a:lnTo>
                  <a:pt x="11" y="383"/>
                </a:lnTo>
                <a:lnTo>
                  <a:pt x="1" y="343"/>
                </a:lnTo>
                <a:lnTo>
                  <a:pt x="0" y="343"/>
                </a:lnTo>
                <a:lnTo>
                  <a:pt x="26" y="335"/>
                </a:lnTo>
                <a:lnTo>
                  <a:pt x="53" y="301"/>
                </a:lnTo>
                <a:lnTo>
                  <a:pt x="70" y="285"/>
                </a:lnTo>
                <a:lnTo>
                  <a:pt x="46" y="268"/>
                </a:lnTo>
                <a:lnTo>
                  <a:pt x="46" y="251"/>
                </a:lnTo>
                <a:lnTo>
                  <a:pt x="53" y="230"/>
                </a:lnTo>
                <a:lnTo>
                  <a:pt x="88" y="216"/>
                </a:lnTo>
                <a:lnTo>
                  <a:pt x="113" y="224"/>
                </a:lnTo>
                <a:lnTo>
                  <a:pt x="140" y="216"/>
                </a:lnTo>
                <a:lnTo>
                  <a:pt x="157" y="201"/>
                </a:lnTo>
                <a:lnTo>
                  <a:pt x="174" y="201"/>
                </a:lnTo>
                <a:lnTo>
                  <a:pt x="184" y="209"/>
                </a:lnTo>
                <a:lnTo>
                  <a:pt x="199" y="188"/>
                </a:lnTo>
                <a:lnTo>
                  <a:pt x="212" y="188"/>
                </a:lnTo>
                <a:lnTo>
                  <a:pt x="226" y="182"/>
                </a:lnTo>
                <a:lnTo>
                  <a:pt x="235" y="195"/>
                </a:lnTo>
                <a:lnTo>
                  <a:pt x="251" y="195"/>
                </a:lnTo>
                <a:lnTo>
                  <a:pt x="260" y="182"/>
                </a:lnTo>
                <a:lnTo>
                  <a:pt x="251" y="174"/>
                </a:lnTo>
                <a:lnTo>
                  <a:pt x="260" y="157"/>
                </a:lnTo>
                <a:lnTo>
                  <a:pt x="260" y="140"/>
                </a:lnTo>
                <a:lnTo>
                  <a:pt x="243" y="134"/>
                </a:lnTo>
                <a:lnTo>
                  <a:pt x="235" y="134"/>
                </a:lnTo>
                <a:lnTo>
                  <a:pt x="226" y="126"/>
                </a:lnTo>
                <a:lnTo>
                  <a:pt x="251" y="126"/>
                </a:lnTo>
                <a:lnTo>
                  <a:pt x="270" y="105"/>
                </a:lnTo>
                <a:lnTo>
                  <a:pt x="285" y="105"/>
                </a:lnTo>
                <a:lnTo>
                  <a:pt x="303" y="97"/>
                </a:lnTo>
                <a:lnTo>
                  <a:pt x="322" y="69"/>
                </a:lnTo>
                <a:lnTo>
                  <a:pt x="347" y="42"/>
                </a:lnTo>
                <a:lnTo>
                  <a:pt x="389" y="21"/>
                </a:lnTo>
                <a:lnTo>
                  <a:pt x="467" y="7"/>
                </a:lnTo>
                <a:lnTo>
                  <a:pt x="554" y="0"/>
                </a:lnTo>
                <a:lnTo>
                  <a:pt x="561" y="15"/>
                </a:lnTo>
                <a:lnTo>
                  <a:pt x="561" y="42"/>
                </a:lnTo>
                <a:lnTo>
                  <a:pt x="554" y="50"/>
                </a:lnTo>
                <a:lnTo>
                  <a:pt x="579" y="126"/>
                </a:lnTo>
                <a:lnTo>
                  <a:pt x="561" y="140"/>
                </a:lnTo>
                <a:lnTo>
                  <a:pt x="579" y="161"/>
                </a:lnTo>
                <a:lnTo>
                  <a:pt x="596" y="224"/>
                </a:lnTo>
                <a:lnTo>
                  <a:pt x="606" y="278"/>
                </a:lnTo>
                <a:lnTo>
                  <a:pt x="586" y="278"/>
                </a:lnTo>
                <a:lnTo>
                  <a:pt x="596" y="391"/>
                </a:lnTo>
                <a:lnTo>
                  <a:pt x="579" y="408"/>
                </a:lnTo>
                <a:lnTo>
                  <a:pt x="575" y="421"/>
                </a:lnTo>
                <a:lnTo>
                  <a:pt x="579" y="431"/>
                </a:lnTo>
                <a:lnTo>
                  <a:pt x="494" y="391"/>
                </a:lnTo>
                <a:close/>
              </a:path>
            </a:pathLst>
          </a:custGeom>
          <a:solidFill>
            <a:srgbClr val="99CC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2" name="Freeform 92"/>
          <p:cNvSpPr>
            <a:spLocks/>
          </p:cNvSpPr>
          <p:nvPr/>
        </p:nvSpPr>
        <p:spPr bwMode="auto">
          <a:xfrm>
            <a:off x="8077200" y="1676400"/>
            <a:ext cx="269875" cy="387350"/>
          </a:xfrm>
          <a:custGeom>
            <a:avLst/>
            <a:gdLst>
              <a:gd name="T0" fmla="*/ 0 w 170"/>
              <a:gd name="T1" fmla="*/ 2147483647 h 244"/>
              <a:gd name="T2" fmla="*/ 2147483647 w 170"/>
              <a:gd name="T3" fmla="*/ 0 h 244"/>
              <a:gd name="T4" fmla="*/ 2147483647 w 170"/>
              <a:gd name="T5" fmla="*/ 2147483647 h 244"/>
              <a:gd name="T6" fmla="*/ 2147483647 w 170"/>
              <a:gd name="T7" fmla="*/ 2147483647 h 244"/>
              <a:gd name="T8" fmla="*/ 2147483647 w 170"/>
              <a:gd name="T9" fmla="*/ 2147483647 h 244"/>
              <a:gd name="T10" fmla="*/ 2147483647 w 170"/>
              <a:gd name="T11" fmla="*/ 2147483647 h 244"/>
              <a:gd name="T12" fmla="*/ 2147483647 w 170"/>
              <a:gd name="T13" fmla="*/ 2147483647 h 244"/>
              <a:gd name="T14" fmla="*/ 2147483647 w 170"/>
              <a:gd name="T15" fmla="*/ 2147483647 h 244"/>
              <a:gd name="T16" fmla="*/ 2147483647 w 170"/>
              <a:gd name="T17" fmla="*/ 2147483647 h 244"/>
              <a:gd name="T18" fmla="*/ 2147483647 w 170"/>
              <a:gd name="T19" fmla="*/ 2147483647 h 244"/>
              <a:gd name="T20" fmla="*/ 2147483647 w 170"/>
              <a:gd name="T21" fmla="*/ 2147483647 h 244"/>
              <a:gd name="T22" fmla="*/ 2147483647 w 170"/>
              <a:gd name="T23" fmla="*/ 2147483647 h 244"/>
              <a:gd name="T24" fmla="*/ 2147483647 w 170"/>
              <a:gd name="T25" fmla="*/ 2147483647 h 244"/>
              <a:gd name="T26" fmla="*/ 2147483647 w 170"/>
              <a:gd name="T27" fmla="*/ 2147483647 h 244"/>
              <a:gd name="T28" fmla="*/ 2147483647 w 170"/>
              <a:gd name="T29" fmla="*/ 2147483647 h 244"/>
              <a:gd name="T30" fmla="*/ 2147483647 w 170"/>
              <a:gd name="T31" fmla="*/ 2147483647 h 244"/>
              <a:gd name="T32" fmla="*/ 2147483647 w 170"/>
              <a:gd name="T33" fmla="*/ 2147483647 h 244"/>
              <a:gd name="T34" fmla="*/ 2147483647 w 170"/>
              <a:gd name="T35" fmla="*/ 2147483647 h 244"/>
              <a:gd name="T36" fmla="*/ 2147483647 w 170"/>
              <a:gd name="T37" fmla="*/ 2147483647 h 244"/>
              <a:gd name="T38" fmla="*/ 0 w 170"/>
              <a:gd name="T39" fmla="*/ 2147483647 h 244"/>
              <a:gd name="T40" fmla="*/ 2147483647 w 170"/>
              <a:gd name="T41" fmla="*/ 2147483647 h 244"/>
              <a:gd name="T42" fmla="*/ 2147483647 w 170"/>
              <a:gd name="T43" fmla="*/ 2147483647 h 244"/>
              <a:gd name="T44" fmla="*/ 0 w 170"/>
              <a:gd name="T45" fmla="*/ 2147483647 h 244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170"/>
              <a:gd name="T70" fmla="*/ 0 h 244"/>
              <a:gd name="T71" fmla="*/ 170 w 170"/>
              <a:gd name="T72" fmla="*/ 244 h 244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170" h="244">
                <a:moveTo>
                  <a:pt x="0" y="20"/>
                </a:moveTo>
                <a:lnTo>
                  <a:pt x="161" y="0"/>
                </a:lnTo>
                <a:lnTo>
                  <a:pt x="161" y="22"/>
                </a:lnTo>
                <a:lnTo>
                  <a:pt x="170" y="29"/>
                </a:lnTo>
                <a:lnTo>
                  <a:pt x="161" y="48"/>
                </a:lnTo>
                <a:lnTo>
                  <a:pt x="153" y="64"/>
                </a:lnTo>
                <a:lnTo>
                  <a:pt x="146" y="64"/>
                </a:lnTo>
                <a:lnTo>
                  <a:pt x="136" y="83"/>
                </a:lnTo>
                <a:lnTo>
                  <a:pt x="146" y="104"/>
                </a:lnTo>
                <a:lnTo>
                  <a:pt x="128" y="133"/>
                </a:lnTo>
                <a:lnTo>
                  <a:pt x="128" y="146"/>
                </a:lnTo>
                <a:lnTo>
                  <a:pt x="111" y="173"/>
                </a:lnTo>
                <a:lnTo>
                  <a:pt x="121" y="202"/>
                </a:lnTo>
                <a:lnTo>
                  <a:pt x="121" y="215"/>
                </a:lnTo>
                <a:lnTo>
                  <a:pt x="128" y="231"/>
                </a:lnTo>
                <a:lnTo>
                  <a:pt x="42" y="244"/>
                </a:lnTo>
                <a:lnTo>
                  <a:pt x="25" y="181"/>
                </a:lnTo>
                <a:lnTo>
                  <a:pt x="7" y="160"/>
                </a:lnTo>
                <a:lnTo>
                  <a:pt x="25" y="146"/>
                </a:lnTo>
                <a:lnTo>
                  <a:pt x="0" y="70"/>
                </a:lnTo>
                <a:lnTo>
                  <a:pt x="7" y="62"/>
                </a:lnTo>
                <a:lnTo>
                  <a:pt x="7" y="35"/>
                </a:lnTo>
                <a:lnTo>
                  <a:pt x="0" y="20"/>
                </a:lnTo>
                <a:close/>
              </a:path>
            </a:pathLst>
          </a:custGeom>
          <a:solidFill>
            <a:srgbClr val="FF5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3" name="Freeform 93"/>
          <p:cNvSpPr>
            <a:spLocks/>
          </p:cNvSpPr>
          <p:nvPr/>
        </p:nvSpPr>
        <p:spPr bwMode="auto">
          <a:xfrm>
            <a:off x="8264525" y="1612900"/>
            <a:ext cx="246063" cy="411163"/>
          </a:xfrm>
          <a:custGeom>
            <a:avLst/>
            <a:gdLst>
              <a:gd name="T0" fmla="*/ 2147483647 w 155"/>
              <a:gd name="T1" fmla="*/ 2147483647 h 259"/>
              <a:gd name="T2" fmla="*/ 2147483647 w 155"/>
              <a:gd name="T3" fmla="*/ 2147483647 h 259"/>
              <a:gd name="T4" fmla="*/ 2147483647 w 155"/>
              <a:gd name="T5" fmla="*/ 0 h 259"/>
              <a:gd name="T6" fmla="*/ 2147483647 w 155"/>
              <a:gd name="T7" fmla="*/ 0 h 259"/>
              <a:gd name="T8" fmla="*/ 2147483647 w 155"/>
              <a:gd name="T9" fmla="*/ 2147483647 h 259"/>
              <a:gd name="T10" fmla="*/ 2147483647 w 155"/>
              <a:gd name="T11" fmla="*/ 2147483647 h 259"/>
              <a:gd name="T12" fmla="*/ 2147483647 w 155"/>
              <a:gd name="T13" fmla="*/ 2147483647 h 259"/>
              <a:gd name="T14" fmla="*/ 2147483647 w 155"/>
              <a:gd name="T15" fmla="*/ 2147483647 h 259"/>
              <a:gd name="T16" fmla="*/ 2147483647 w 155"/>
              <a:gd name="T17" fmla="*/ 2147483647 h 259"/>
              <a:gd name="T18" fmla="*/ 2147483647 w 155"/>
              <a:gd name="T19" fmla="*/ 2147483647 h 259"/>
              <a:gd name="T20" fmla="*/ 2147483647 w 155"/>
              <a:gd name="T21" fmla="*/ 2147483647 h 259"/>
              <a:gd name="T22" fmla="*/ 0 w 155"/>
              <a:gd name="T23" fmla="*/ 2147483647 h 259"/>
              <a:gd name="T24" fmla="*/ 2147483647 w 155"/>
              <a:gd name="T25" fmla="*/ 2147483647 h 259"/>
              <a:gd name="T26" fmla="*/ 2147483647 w 155"/>
              <a:gd name="T27" fmla="*/ 2147483647 h 259"/>
              <a:gd name="T28" fmla="*/ 2147483647 w 155"/>
              <a:gd name="T29" fmla="*/ 2147483647 h 259"/>
              <a:gd name="T30" fmla="*/ 2147483647 w 155"/>
              <a:gd name="T31" fmla="*/ 2147483647 h 259"/>
              <a:gd name="T32" fmla="*/ 2147483647 w 155"/>
              <a:gd name="T33" fmla="*/ 2147483647 h 259"/>
              <a:gd name="T34" fmla="*/ 2147483647 w 155"/>
              <a:gd name="T35" fmla="*/ 2147483647 h 259"/>
              <a:gd name="T36" fmla="*/ 2147483647 w 155"/>
              <a:gd name="T37" fmla="*/ 2147483647 h 259"/>
              <a:gd name="T38" fmla="*/ 2147483647 w 155"/>
              <a:gd name="T39" fmla="*/ 2147483647 h 259"/>
              <a:gd name="T40" fmla="*/ 2147483647 w 155"/>
              <a:gd name="T41" fmla="*/ 2147483647 h 259"/>
              <a:gd name="T42" fmla="*/ 2147483647 w 155"/>
              <a:gd name="T43" fmla="*/ 2147483647 h 259"/>
              <a:gd name="T44" fmla="*/ 2147483647 w 155"/>
              <a:gd name="T45" fmla="*/ 2147483647 h 259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155"/>
              <a:gd name="T70" fmla="*/ 0 h 259"/>
              <a:gd name="T71" fmla="*/ 155 w 155"/>
              <a:gd name="T72" fmla="*/ 259 h 259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155" h="259">
                <a:moveTo>
                  <a:pt x="59" y="15"/>
                </a:moveTo>
                <a:lnTo>
                  <a:pt x="69" y="15"/>
                </a:lnTo>
                <a:lnTo>
                  <a:pt x="77" y="0"/>
                </a:lnTo>
                <a:lnTo>
                  <a:pt x="86" y="0"/>
                </a:lnTo>
                <a:lnTo>
                  <a:pt x="96" y="7"/>
                </a:lnTo>
                <a:lnTo>
                  <a:pt x="138" y="195"/>
                </a:lnTo>
                <a:lnTo>
                  <a:pt x="155" y="201"/>
                </a:lnTo>
                <a:lnTo>
                  <a:pt x="148" y="230"/>
                </a:lnTo>
                <a:lnTo>
                  <a:pt x="17" y="259"/>
                </a:lnTo>
                <a:lnTo>
                  <a:pt x="10" y="243"/>
                </a:lnTo>
                <a:lnTo>
                  <a:pt x="10" y="230"/>
                </a:lnTo>
                <a:lnTo>
                  <a:pt x="0" y="201"/>
                </a:lnTo>
                <a:lnTo>
                  <a:pt x="17" y="174"/>
                </a:lnTo>
                <a:lnTo>
                  <a:pt x="17" y="161"/>
                </a:lnTo>
                <a:lnTo>
                  <a:pt x="35" y="132"/>
                </a:lnTo>
                <a:lnTo>
                  <a:pt x="25" y="111"/>
                </a:lnTo>
                <a:lnTo>
                  <a:pt x="35" y="92"/>
                </a:lnTo>
                <a:lnTo>
                  <a:pt x="42" y="92"/>
                </a:lnTo>
                <a:lnTo>
                  <a:pt x="50" y="76"/>
                </a:lnTo>
                <a:lnTo>
                  <a:pt x="59" y="57"/>
                </a:lnTo>
                <a:lnTo>
                  <a:pt x="50" y="50"/>
                </a:lnTo>
                <a:lnTo>
                  <a:pt x="50" y="28"/>
                </a:lnTo>
                <a:lnTo>
                  <a:pt x="59" y="15"/>
                </a:lnTo>
                <a:close/>
              </a:path>
            </a:pathLst>
          </a:custGeom>
          <a:solidFill>
            <a:srgbClr val="99CC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114" name="Freeform 94"/>
          <p:cNvSpPr>
            <a:spLocks/>
          </p:cNvSpPr>
          <p:nvPr/>
        </p:nvSpPr>
        <p:spPr bwMode="auto">
          <a:xfrm>
            <a:off x="7896225" y="2309813"/>
            <a:ext cx="231775" cy="374650"/>
          </a:xfrm>
          <a:custGeom>
            <a:avLst/>
            <a:gdLst>
              <a:gd name="T0" fmla="*/ 2147483647 w 146"/>
              <a:gd name="T1" fmla="*/ 2147483647 h 236"/>
              <a:gd name="T2" fmla="*/ 0 w 146"/>
              <a:gd name="T3" fmla="*/ 2147483647 h 236"/>
              <a:gd name="T4" fmla="*/ 2147483647 w 146"/>
              <a:gd name="T5" fmla="*/ 2147483647 h 236"/>
              <a:gd name="T6" fmla="*/ 2147483647 w 146"/>
              <a:gd name="T7" fmla="*/ 2147483647 h 236"/>
              <a:gd name="T8" fmla="*/ 2147483647 w 146"/>
              <a:gd name="T9" fmla="*/ 2147483647 h 236"/>
              <a:gd name="T10" fmla="*/ 2147483647 w 146"/>
              <a:gd name="T11" fmla="*/ 2147483647 h 236"/>
              <a:gd name="T12" fmla="*/ 2147483647 w 146"/>
              <a:gd name="T13" fmla="*/ 2147483647 h 236"/>
              <a:gd name="T14" fmla="*/ 2147483647 w 146"/>
              <a:gd name="T15" fmla="*/ 2147483647 h 236"/>
              <a:gd name="T16" fmla="*/ 2147483647 w 146"/>
              <a:gd name="T17" fmla="*/ 2147483647 h 236"/>
              <a:gd name="T18" fmla="*/ 2147483647 w 146"/>
              <a:gd name="T19" fmla="*/ 2147483647 h 236"/>
              <a:gd name="T20" fmla="*/ 2147483647 w 146"/>
              <a:gd name="T21" fmla="*/ 2147483647 h 236"/>
              <a:gd name="T22" fmla="*/ 2147483647 w 146"/>
              <a:gd name="T23" fmla="*/ 2147483647 h 236"/>
              <a:gd name="T24" fmla="*/ 2147483647 w 146"/>
              <a:gd name="T25" fmla="*/ 2147483647 h 236"/>
              <a:gd name="T26" fmla="*/ 2147483647 w 146"/>
              <a:gd name="T27" fmla="*/ 2147483647 h 236"/>
              <a:gd name="T28" fmla="*/ 2147483647 w 146"/>
              <a:gd name="T29" fmla="*/ 2147483647 h 236"/>
              <a:gd name="T30" fmla="*/ 2147483647 w 146"/>
              <a:gd name="T31" fmla="*/ 2147483647 h 236"/>
              <a:gd name="T32" fmla="*/ 2147483647 w 146"/>
              <a:gd name="T33" fmla="*/ 2147483647 h 236"/>
              <a:gd name="T34" fmla="*/ 2147483647 w 146"/>
              <a:gd name="T35" fmla="*/ 0 h 236"/>
              <a:gd name="T36" fmla="*/ 2147483647 w 146"/>
              <a:gd name="T37" fmla="*/ 2147483647 h 236"/>
              <a:gd name="T38" fmla="*/ 2147483647 w 146"/>
              <a:gd name="T39" fmla="*/ 2147483647 h 236"/>
              <a:gd name="T40" fmla="*/ 2147483647 w 146"/>
              <a:gd name="T41" fmla="*/ 2147483647 h 236"/>
              <a:gd name="T42" fmla="*/ 2147483647 w 146"/>
              <a:gd name="T43" fmla="*/ 2147483647 h 236"/>
              <a:gd name="T44" fmla="*/ 2147483647 w 146"/>
              <a:gd name="T45" fmla="*/ 2147483647 h 2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146"/>
              <a:gd name="T70" fmla="*/ 0 h 236"/>
              <a:gd name="T71" fmla="*/ 146 w 146"/>
              <a:gd name="T72" fmla="*/ 236 h 2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146" h="236">
                <a:moveTo>
                  <a:pt x="42" y="147"/>
                </a:moveTo>
                <a:lnTo>
                  <a:pt x="0" y="193"/>
                </a:lnTo>
                <a:lnTo>
                  <a:pt x="34" y="201"/>
                </a:lnTo>
                <a:lnTo>
                  <a:pt x="34" y="214"/>
                </a:lnTo>
                <a:lnTo>
                  <a:pt x="69" y="214"/>
                </a:lnTo>
                <a:lnTo>
                  <a:pt x="77" y="228"/>
                </a:lnTo>
                <a:lnTo>
                  <a:pt x="104" y="236"/>
                </a:lnTo>
                <a:lnTo>
                  <a:pt x="94" y="222"/>
                </a:lnTo>
                <a:lnTo>
                  <a:pt x="104" y="214"/>
                </a:lnTo>
                <a:lnTo>
                  <a:pt x="104" y="186"/>
                </a:lnTo>
                <a:lnTo>
                  <a:pt x="128" y="149"/>
                </a:lnTo>
                <a:lnTo>
                  <a:pt x="128" y="130"/>
                </a:lnTo>
                <a:lnTo>
                  <a:pt x="146" y="111"/>
                </a:lnTo>
                <a:lnTo>
                  <a:pt x="138" y="99"/>
                </a:lnTo>
                <a:lnTo>
                  <a:pt x="104" y="88"/>
                </a:lnTo>
                <a:lnTo>
                  <a:pt x="134" y="50"/>
                </a:lnTo>
                <a:lnTo>
                  <a:pt x="146" y="40"/>
                </a:lnTo>
                <a:lnTo>
                  <a:pt x="61" y="0"/>
                </a:lnTo>
                <a:lnTo>
                  <a:pt x="42" y="27"/>
                </a:lnTo>
                <a:lnTo>
                  <a:pt x="61" y="34"/>
                </a:lnTo>
                <a:lnTo>
                  <a:pt x="17" y="88"/>
                </a:lnTo>
                <a:lnTo>
                  <a:pt x="52" y="138"/>
                </a:lnTo>
                <a:lnTo>
                  <a:pt x="42" y="147"/>
                </a:lnTo>
                <a:close/>
              </a:path>
            </a:pathLst>
          </a:custGeom>
          <a:solidFill>
            <a:srgbClr val="99CC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115" name="Freeform 95"/>
          <p:cNvSpPr>
            <a:spLocks/>
          </p:cNvSpPr>
          <p:nvPr/>
        </p:nvSpPr>
        <p:spPr bwMode="auto">
          <a:xfrm>
            <a:off x="8358188" y="2078038"/>
            <a:ext cx="112712" cy="88900"/>
          </a:xfrm>
          <a:custGeom>
            <a:avLst/>
            <a:gdLst>
              <a:gd name="T0" fmla="*/ 2147483647 w 71"/>
              <a:gd name="T1" fmla="*/ 2147483647 h 56"/>
              <a:gd name="T2" fmla="*/ 2147483647 w 71"/>
              <a:gd name="T3" fmla="*/ 2147483647 h 56"/>
              <a:gd name="T4" fmla="*/ 2147483647 w 71"/>
              <a:gd name="T5" fmla="*/ 2147483647 h 56"/>
              <a:gd name="T6" fmla="*/ 2147483647 w 71"/>
              <a:gd name="T7" fmla="*/ 2147483647 h 56"/>
              <a:gd name="T8" fmla="*/ 2147483647 w 71"/>
              <a:gd name="T9" fmla="*/ 2147483647 h 56"/>
              <a:gd name="T10" fmla="*/ 0 w 71"/>
              <a:gd name="T11" fmla="*/ 2147483647 h 56"/>
              <a:gd name="T12" fmla="*/ 2147483647 w 71"/>
              <a:gd name="T13" fmla="*/ 0 h 56"/>
              <a:gd name="T14" fmla="*/ 2147483647 w 71"/>
              <a:gd name="T15" fmla="*/ 2147483647 h 56"/>
              <a:gd name="T16" fmla="*/ 2147483647 w 71"/>
              <a:gd name="T17" fmla="*/ 2147483647 h 56"/>
              <a:gd name="T18" fmla="*/ 2147483647 w 71"/>
              <a:gd name="T19" fmla="*/ 2147483647 h 5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71"/>
              <a:gd name="T31" fmla="*/ 0 h 56"/>
              <a:gd name="T32" fmla="*/ 71 w 71"/>
              <a:gd name="T33" fmla="*/ 56 h 5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71" h="56">
                <a:moveTo>
                  <a:pt x="71" y="35"/>
                </a:moveTo>
                <a:lnTo>
                  <a:pt x="62" y="33"/>
                </a:lnTo>
                <a:lnTo>
                  <a:pt x="54" y="48"/>
                </a:lnTo>
                <a:lnTo>
                  <a:pt x="37" y="54"/>
                </a:lnTo>
                <a:lnTo>
                  <a:pt x="18" y="56"/>
                </a:lnTo>
                <a:lnTo>
                  <a:pt x="0" y="6"/>
                </a:lnTo>
                <a:lnTo>
                  <a:pt x="46" y="0"/>
                </a:lnTo>
                <a:lnTo>
                  <a:pt x="54" y="19"/>
                </a:lnTo>
                <a:lnTo>
                  <a:pt x="62" y="19"/>
                </a:lnTo>
                <a:lnTo>
                  <a:pt x="71" y="35"/>
                </a:lnTo>
                <a:close/>
              </a:path>
            </a:pathLst>
          </a:custGeom>
          <a:solidFill>
            <a:srgbClr val="99CC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6" name="Freeform 96"/>
          <p:cNvSpPr>
            <a:spLocks/>
          </p:cNvSpPr>
          <p:nvPr/>
        </p:nvSpPr>
        <p:spPr bwMode="auto">
          <a:xfrm>
            <a:off x="8416925" y="1174750"/>
            <a:ext cx="574675" cy="757238"/>
          </a:xfrm>
          <a:custGeom>
            <a:avLst/>
            <a:gdLst>
              <a:gd name="T0" fmla="*/ 0 w 362"/>
              <a:gd name="T1" fmla="*/ 2147483647 h 477"/>
              <a:gd name="T2" fmla="*/ 2147483647 w 362"/>
              <a:gd name="T3" fmla="*/ 2147483647 h 477"/>
              <a:gd name="T4" fmla="*/ 2147483647 w 362"/>
              <a:gd name="T5" fmla="*/ 2147483647 h 477"/>
              <a:gd name="T6" fmla="*/ 2147483647 w 362"/>
              <a:gd name="T7" fmla="*/ 2147483647 h 477"/>
              <a:gd name="T8" fmla="*/ 2147483647 w 362"/>
              <a:gd name="T9" fmla="*/ 2147483647 h 477"/>
              <a:gd name="T10" fmla="*/ 2147483647 w 362"/>
              <a:gd name="T11" fmla="*/ 2147483647 h 477"/>
              <a:gd name="T12" fmla="*/ 2147483647 w 362"/>
              <a:gd name="T13" fmla="*/ 2147483647 h 477"/>
              <a:gd name="T14" fmla="*/ 2147483647 w 362"/>
              <a:gd name="T15" fmla="*/ 2147483647 h 477"/>
              <a:gd name="T16" fmla="*/ 2147483647 w 362"/>
              <a:gd name="T17" fmla="*/ 2147483647 h 477"/>
              <a:gd name="T18" fmla="*/ 2147483647 w 362"/>
              <a:gd name="T19" fmla="*/ 2147483647 h 477"/>
              <a:gd name="T20" fmla="*/ 2147483647 w 362"/>
              <a:gd name="T21" fmla="*/ 2147483647 h 477"/>
              <a:gd name="T22" fmla="*/ 2147483647 w 362"/>
              <a:gd name="T23" fmla="*/ 2147483647 h 477"/>
              <a:gd name="T24" fmla="*/ 2147483647 w 362"/>
              <a:gd name="T25" fmla="*/ 2147483647 h 477"/>
              <a:gd name="T26" fmla="*/ 2147483647 w 362"/>
              <a:gd name="T27" fmla="*/ 2147483647 h 477"/>
              <a:gd name="T28" fmla="*/ 2147483647 w 362"/>
              <a:gd name="T29" fmla="*/ 2147483647 h 477"/>
              <a:gd name="T30" fmla="*/ 2147483647 w 362"/>
              <a:gd name="T31" fmla="*/ 2147483647 h 477"/>
              <a:gd name="T32" fmla="*/ 2147483647 w 362"/>
              <a:gd name="T33" fmla="*/ 2147483647 h 477"/>
              <a:gd name="T34" fmla="*/ 2147483647 w 362"/>
              <a:gd name="T35" fmla="*/ 2147483647 h 477"/>
              <a:gd name="T36" fmla="*/ 2147483647 w 362"/>
              <a:gd name="T37" fmla="*/ 2147483647 h 477"/>
              <a:gd name="T38" fmla="*/ 2147483647 w 362"/>
              <a:gd name="T39" fmla="*/ 2147483647 h 477"/>
              <a:gd name="T40" fmla="*/ 2147483647 w 362"/>
              <a:gd name="T41" fmla="*/ 2147483647 h 477"/>
              <a:gd name="T42" fmla="*/ 2147483647 w 362"/>
              <a:gd name="T43" fmla="*/ 2147483647 h 477"/>
              <a:gd name="T44" fmla="*/ 2147483647 w 362"/>
              <a:gd name="T45" fmla="*/ 2147483647 h 477"/>
              <a:gd name="T46" fmla="*/ 2147483647 w 362"/>
              <a:gd name="T47" fmla="*/ 2147483647 h 477"/>
              <a:gd name="T48" fmla="*/ 2147483647 w 362"/>
              <a:gd name="T49" fmla="*/ 2147483647 h 477"/>
              <a:gd name="T50" fmla="*/ 2147483647 w 362"/>
              <a:gd name="T51" fmla="*/ 2147483647 h 477"/>
              <a:gd name="T52" fmla="*/ 2147483647 w 362"/>
              <a:gd name="T53" fmla="*/ 2147483647 h 477"/>
              <a:gd name="T54" fmla="*/ 2147483647 w 362"/>
              <a:gd name="T55" fmla="*/ 2147483647 h 477"/>
              <a:gd name="T56" fmla="*/ 2147483647 w 362"/>
              <a:gd name="T57" fmla="*/ 2147483647 h 477"/>
              <a:gd name="T58" fmla="*/ 2147483647 w 362"/>
              <a:gd name="T59" fmla="*/ 2147483647 h 477"/>
              <a:gd name="T60" fmla="*/ 2147483647 w 362"/>
              <a:gd name="T61" fmla="*/ 2147483647 h 477"/>
              <a:gd name="T62" fmla="*/ 2147483647 w 362"/>
              <a:gd name="T63" fmla="*/ 2147483647 h 477"/>
              <a:gd name="T64" fmla="*/ 2147483647 w 362"/>
              <a:gd name="T65" fmla="*/ 2147483647 h 477"/>
              <a:gd name="T66" fmla="*/ 2147483647 w 362"/>
              <a:gd name="T67" fmla="*/ 2147483647 h 477"/>
              <a:gd name="T68" fmla="*/ 2147483647 w 362"/>
              <a:gd name="T69" fmla="*/ 2147483647 h 477"/>
              <a:gd name="T70" fmla="*/ 2147483647 w 362"/>
              <a:gd name="T71" fmla="*/ 2147483647 h 477"/>
              <a:gd name="T72" fmla="*/ 2147483647 w 362"/>
              <a:gd name="T73" fmla="*/ 2147483647 h 477"/>
              <a:gd name="T74" fmla="*/ 2147483647 w 362"/>
              <a:gd name="T75" fmla="*/ 2147483647 h 477"/>
              <a:gd name="T76" fmla="*/ 2147483647 w 362"/>
              <a:gd name="T77" fmla="*/ 0 h 477"/>
              <a:gd name="T78" fmla="*/ 2147483647 w 362"/>
              <a:gd name="T79" fmla="*/ 2147483647 h 477"/>
              <a:gd name="T80" fmla="*/ 2147483647 w 362"/>
              <a:gd name="T81" fmla="*/ 2147483647 h 477"/>
              <a:gd name="T82" fmla="*/ 2147483647 w 362"/>
              <a:gd name="T83" fmla="*/ 2147483647 h 477"/>
              <a:gd name="T84" fmla="*/ 2147483647 w 362"/>
              <a:gd name="T85" fmla="*/ 2147483647 h 477"/>
              <a:gd name="T86" fmla="*/ 2147483647 w 362"/>
              <a:gd name="T87" fmla="*/ 2147483647 h 477"/>
              <a:gd name="T88" fmla="*/ 2147483647 w 362"/>
              <a:gd name="T89" fmla="*/ 2147483647 h 477"/>
              <a:gd name="T90" fmla="*/ 2147483647 w 362"/>
              <a:gd name="T91" fmla="*/ 2147483647 h 477"/>
              <a:gd name="T92" fmla="*/ 2147483647 w 362"/>
              <a:gd name="T93" fmla="*/ 2147483647 h 477"/>
              <a:gd name="T94" fmla="*/ 2147483647 w 362"/>
              <a:gd name="T95" fmla="*/ 2147483647 h 477"/>
              <a:gd name="T96" fmla="*/ 2147483647 w 362"/>
              <a:gd name="T97" fmla="*/ 2147483647 h 477"/>
              <a:gd name="T98" fmla="*/ 2147483647 w 362"/>
              <a:gd name="T99" fmla="*/ 2147483647 h 477"/>
              <a:gd name="T100" fmla="*/ 2147483647 w 362"/>
              <a:gd name="T101" fmla="*/ 2147483647 h 477"/>
              <a:gd name="T102" fmla="*/ 2147483647 w 362"/>
              <a:gd name="T103" fmla="*/ 2147483647 h 477"/>
              <a:gd name="T104" fmla="*/ 2147483647 w 362"/>
              <a:gd name="T105" fmla="*/ 2147483647 h 477"/>
              <a:gd name="T106" fmla="*/ 2147483647 w 362"/>
              <a:gd name="T107" fmla="*/ 2147483647 h 477"/>
              <a:gd name="T108" fmla="*/ 0 w 362"/>
              <a:gd name="T109" fmla="*/ 2147483647 h 47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362"/>
              <a:gd name="T166" fmla="*/ 0 h 477"/>
              <a:gd name="T167" fmla="*/ 362 w 362"/>
              <a:gd name="T168" fmla="*/ 477 h 477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362" h="477">
                <a:moveTo>
                  <a:pt x="0" y="283"/>
                </a:moveTo>
                <a:lnTo>
                  <a:pt x="42" y="471"/>
                </a:lnTo>
                <a:lnTo>
                  <a:pt x="59" y="477"/>
                </a:lnTo>
                <a:lnTo>
                  <a:pt x="86" y="464"/>
                </a:lnTo>
                <a:lnTo>
                  <a:pt x="111" y="458"/>
                </a:lnTo>
                <a:lnTo>
                  <a:pt x="102" y="450"/>
                </a:lnTo>
                <a:lnTo>
                  <a:pt x="102" y="416"/>
                </a:lnTo>
                <a:lnTo>
                  <a:pt x="128" y="402"/>
                </a:lnTo>
                <a:lnTo>
                  <a:pt x="146" y="395"/>
                </a:lnTo>
                <a:lnTo>
                  <a:pt x="146" y="387"/>
                </a:lnTo>
                <a:lnTo>
                  <a:pt x="155" y="381"/>
                </a:lnTo>
                <a:lnTo>
                  <a:pt x="172" y="374"/>
                </a:lnTo>
                <a:lnTo>
                  <a:pt x="180" y="345"/>
                </a:lnTo>
                <a:lnTo>
                  <a:pt x="197" y="345"/>
                </a:lnTo>
                <a:lnTo>
                  <a:pt x="207" y="304"/>
                </a:lnTo>
                <a:lnTo>
                  <a:pt x="215" y="291"/>
                </a:lnTo>
                <a:lnTo>
                  <a:pt x="224" y="291"/>
                </a:lnTo>
                <a:lnTo>
                  <a:pt x="232" y="297"/>
                </a:lnTo>
                <a:lnTo>
                  <a:pt x="240" y="312"/>
                </a:lnTo>
                <a:lnTo>
                  <a:pt x="249" y="297"/>
                </a:lnTo>
                <a:lnTo>
                  <a:pt x="249" y="291"/>
                </a:lnTo>
                <a:lnTo>
                  <a:pt x="259" y="278"/>
                </a:lnTo>
                <a:lnTo>
                  <a:pt x="274" y="291"/>
                </a:lnTo>
                <a:lnTo>
                  <a:pt x="284" y="297"/>
                </a:lnTo>
                <a:lnTo>
                  <a:pt x="293" y="291"/>
                </a:lnTo>
                <a:lnTo>
                  <a:pt x="301" y="270"/>
                </a:lnTo>
                <a:lnTo>
                  <a:pt x="318" y="270"/>
                </a:lnTo>
                <a:lnTo>
                  <a:pt x="335" y="257"/>
                </a:lnTo>
                <a:lnTo>
                  <a:pt x="362" y="243"/>
                </a:lnTo>
                <a:lnTo>
                  <a:pt x="335" y="228"/>
                </a:lnTo>
                <a:lnTo>
                  <a:pt x="353" y="214"/>
                </a:lnTo>
                <a:lnTo>
                  <a:pt x="335" y="188"/>
                </a:lnTo>
                <a:lnTo>
                  <a:pt x="311" y="180"/>
                </a:lnTo>
                <a:lnTo>
                  <a:pt x="293" y="138"/>
                </a:lnTo>
                <a:lnTo>
                  <a:pt x="274" y="138"/>
                </a:lnTo>
                <a:lnTo>
                  <a:pt x="207" y="42"/>
                </a:lnTo>
                <a:lnTo>
                  <a:pt x="188" y="27"/>
                </a:lnTo>
                <a:lnTo>
                  <a:pt x="172" y="27"/>
                </a:lnTo>
                <a:lnTo>
                  <a:pt x="155" y="0"/>
                </a:lnTo>
                <a:lnTo>
                  <a:pt x="146" y="27"/>
                </a:lnTo>
                <a:lnTo>
                  <a:pt x="128" y="27"/>
                </a:lnTo>
                <a:lnTo>
                  <a:pt x="121" y="48"/>
                </a:lnTo>
                <a:lnTo>
                  <a:pt x="77" y="48"/>
                </a:lnTo>
                <a:lnTo>
                  <a:pt x="69" y="21"/>
                </a:lnTo>
                <a:lnTo>
                  <a:pt x="42" y="111"/>
                </a:lnTo>
                <a:lnTo>
                  <a:pt x="50" y="145"/>
                </a:lnTo>
                <a:lnTo>
                  <a:pt x="42" y="166"/>
                </a:lnTo>
                <a:lnTo>
                  <a:pt x="50" y="193"/>
                </a:lnTo>
                <a:lnTo>
                  <a:pt x="34" y="220"/>
                </a:lnTo>
                <a:lnTo>
                  <a:pt x="42" y="235"/>
                </a:lnTo>
                <a:lnTo>
                  <a:pt x="25" y="243"/>
                </a:lnTo>
                <a:lnTo>
                  <a:pt x="34" y="249"/>
                </a:lnTo>
                <a:lnTo>
                  <a:pt x="25" y="270"/>
                </a:lnTo>
                <a:lnTo>
                  <a:pt x="8" y="262"/>
                </a:lnTo>
                <a:lnTo>
                  <a:pt x="0" y="283"/>
                </a:lnTo>
                <a:close/>
              </a:path>
            </a:pathLst>
          </a:custGeom>
          <a:solidFill>
            <a:srgbClr val="99CC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117" name="Freeform 97"/>
          <p:cNvSpPr>
            <a:spLocks/>
          </p:cNvSpPr>
          <p:nvPr/>
        </p:nvSpPr>
        <p:spPr bwMode="auto">
          <a:xfrm>
            <a:off x="8153400" y="2209800"/>
            <a:ext cx="246063" cy="142875"/>
          </a:xfrm>
          <a:custGeom>
            <a:avLst/>
            <a:gdLst>
              <a:gd name="T0" fmla="*/ 0 w 155"/>
              <a:gd name="T1" fmla="*/ 2147483647 h 90"/>
              <a:gd name="T2" fmla="*/ 2147483647 w 155"/>
              <a:gd name="T3" fmla="*/ 2147483647 h 90"/>
              <a:gd name="T4" fmla="*/ 2147483647 w 155"/>
              <a:gd name="T5" fmla="*/ 2147483647 h 90"/>
              <a:gd name="T6" fmla="*/ 2147483647 w 155"/>
              <a:gd name="T7" fmla="*/ 2147483647 h 90"/>
              <a:gd name="T8" fmla="*/ 2147483647 w 155"/>
              <a:gd name="T9" fmla="*/ 2147483647 h 90"/>
              <a:gd name="T10" fmla="*/ 2147483647 w 155"/>
              <a:gd name="T11" fmla="*/ 0 h 90"/>
              <a:gd name="T12" fmla="*/ 2147483647 w 155"/>
              <a:gd name="T13" fmla="*/ 2147483647 h 90"/>
              <a:gd name="T14" fmla="*/ 2147483647 w 155"/>
              <a:gd name="T15" fmla="*/ 2147483647 h 90"/>
              <a:gd name="T16" fmla="*/ 2147483647 w 155"/>
              <a:gd name="T17" fmla="*/ 2147483647 h 90"/>
              <a:gd name="T18" fmla="*/ 2147483647 w 155"/>
              <a:gd name="T19" fmla="*/ 2147483647 h 90"/>
              <a:gd name="T20" fmla="*/ 2147483647 w 155"/>
              <a:gd name="T21" fmla="*/ 2147483647 h 90"/>
              <a:gd name="T22" fmla="*/ 2147483647 w 155"/>
              <a:gd name="T23" fmla="*/ 2147483647 h 90"/>
              <a:gd name="T24" fmla="*/ 2147483647 w 155"/>
              <a:gd name="T25" fmla="*/ 2147483647 h 90"/>
              <a:gd name="T26" fmla="*/ 2147483647 w 155"/>
              <a:gd name="T27" fmla="*/ 2147483647 h 90"/>
              <a:gd name="T28" fmla="*/ 0 w 155"/>
              <a:gd name="T29" fmla="*/ 2147483647 h 90"/>
              <a:gd name="T30" fmla="*/ 0 w 155"/>
              <a:gd name="T31" fmla="*/ 2147483647 h 9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55"/>
              <a:gd name="T49" fmla="*/ 0 h 90"/>
              <a:gd name="T50" fmla="*/ 155 w 155"/>
              <a:gd name="T51" fmla="*/ 90 h 90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55" h="90">
                <a:moveTo>
                  <a:pt x="0" y="83"/>
                </a:moveTo>
                <a:lnTo>
                  <a:pt x="17" y="77"/>
                </a:lnTo>
                <a:lnTo>
                  <a:pt x="26" y="56"/>
                </a:lnTo>
                <a:lnTo>
                  <a:pt x="51" y="48"/>
                </a:lnTo>
                <a:lnTo>
                  <a:pt x="103" y="27"/>
                </a:lnTo>
                <a:lnTo>
                  <a:pt x="118" y="0"/>
                </a:lnTo>
                <a:lnTo>
                  <a:pt x="118" y="21"/>
                </a:lnTo>
                <a:lnTo>
                  <a:pt x="145" y="6"/>
                </a:lnTo>
                <a:lnTo>
                  <a:pt x="155" y="14"/>
                </a:lnTo>
                <a:lnTo>
                  <a:pt x="128" y="27"/>
                </a:lnTo>
                <a:lnTo>
                  <a:pt x="118" y="41"/>
                </a:lnTo>
                <a:lnTo>
                  <a:pt x="86" y="56"/>
                </a:lnTo>
                <a:lnTo>
                  <a:pt x="59" y="77"/>
                </a:lnTo>
                <a:lnTo>
                  <a:pt x="34" y="83"/>
                </a:lnTo>
                <a:lnTo>
                  <a:pt x="0" y="90"/>
                </a:lnTo>
                <a:lnTo>
                  <a:pt x="0" y="83"/>
                </a:lnTo>
                <a:close/>
              </a:path>
            </a:pathLst>
          </a:custGeom>
          <a:solidFill>
            <a:srgbClr val="99CC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8" name="Freeform 98"/>
          <p:cNvSpPr>
            <a:spLocks/>
          </p:cNvSpPr>
          <p:nvPr/>
        </p:nvSpPr>
        <p:spPr bwMode="auto">
          <a:xfrm>
            <a:off x="8154988" y="1978025"/>
            <a:ext cx="460375" cy="155575"/>
          </a:xfrm>
          <a:custGeom>
            <a:avLst/>
            <a:gdLst>
              <a:gd name="T0" fmla="*/ 0 w 290"/>
              <a:gd name="T1" fmla="*/ 2147483647 h 98"/>
              <a:gd name="T2" fmla="*/ 2147483647 w 290"/>
              <a:gd name="T3" fmla="*/ 2147483647 h 98"/>
              <a:gd name="T4" fmla="*/ 2147483647 w 290"/>
              <a:gd name="T5" fmla="*/ 0 h 98"/>
              <a:gd name="T6" fmla="*/ 2147483647 w 290"/>
              <a:gd name="T7" fmla="*/ 2147483647 h 98"/>
              <a:gd name="T8" fmla="*/ 2147483647 w 290"/>
              <a:gd name="T9" fmla="*/ 2147483647 h 98"/>
              <a:gd name="T10" fmla="*/ 2147483647 w 290"/>
              <a:gd name="T11" fmla="*/ 2147483647 h 98"/>
              <a:gd name="T12" fmla="*/ 2147483647 w 290"/>
              <a:gd name="T13" fmla="*/ 2147483647 h 98"/>
              <a:gd name="T14" fmla="*/ 2147483647 w 290"/>
              <a:gd name="T15" fmla="*/ 2147483647 h 98"/>
              <a:gd name="T16" fmla="*/ 2147483647 w 290"/>
              <a:gd name="T17" fmla="*/ 2147483647 h 98"/>
              <a:gd name="T18" fmla="*/ 2147483647 w 290"/>
              <a:gd name="T19" fmla="*/ 2147483647 h 98"/>
              <a:gd name="T20" fmla="*/ 2147483647 w 290"/>
              <a:gd name="T21" fmla="*/ 2147483647 h 98"/>
              <a:gd name="T22" fmla="*/ 2147483647 w 290"/>
              <a:gd name="T23" fmla="*/ 2147483647 h 98"/>
              <a:gd name="T24" fmla="*/ 2147483647 w 290"/>
              <a:gd name="T25" fmla="*/ 2147483647 h 98"/>
              <a:gd name="T26" fmla="*/ 2147483647 w 290"/>
              <a:gd name="T27" fmla="*/ 2147483647 h 98"/>
              <a:gd name="T28" fmla="*/ 2147483647 w 290"/>
              <a:gd name="T29" fmla="*/ 2147483647 h 98"/>
              <a:gd name="T30" fmla="*/ 2147483647 w 290"/>
              <a:gd name="T31" fmla="*/ 2147483647 h 98"/>
              <a:gd name="T32" fmla="*/ 2147483647 w 290"/>
              <a:gd name="T33" fmla="*/ 2147483647 h 98"/>
              <a:gd name="T34" fmla="*/ 2147483647 w 290"/>
              <a:gd name="T35" fmla="*/ 2147483647 h 98"/>
              <a:gd name="T36" fmla="*/ 2147483647 w 290"/>
              <a:gd name="T37" fmla="*/ 2147483647 h 98"/>
              <a:gd name="T38" fmla="*/ 2147483647 w 290"/>
              <a:gd name="T39" fmla="*/ 2147483647 h 98"/>
              <a:gd name="T40" fmla="*/ 2147483647 w 290"/>
              <a:gd name="T41" fmla="*/ 2147483647 h 98"/>
              <a:gd name="T42" fmla="*/ 2147483647 w 290"/>
              <a:gd name="T43" fmla="*/ 2147483647 h 98"/>
              <a:gd name="T44" fmla="*/ 2147483647 w 290"/>
              <a:gd name="T45" fmla="*/ 2147483647 h 98"/>
              <a:gd name="T46" fmla="*/ 2147483647 w 290"/>
              <a:gd name="T47" fmla="*/ 2147483647 h 98"/>
              <a:gd name="T48" fmla="*/ 2147483647 w 290"/>
              <a:gd name="T49" fmla="*/ 2147483647 h 98"/>
              <a:gd name="T50" fmla="*/ 2147483647 w 290"/>
              <a:gd name="T51" fmla="*/ 2147483647 h 98"/>
              <a:gd name="T52" fmla="*/ 2147483647 w 290"/>
              <a:gd name="T53" fmla="*/ 2147483647 h 98"/>
              <a:gd name="T54" fmla="*/ 2147483647 w 290"/>
              <a:gd name="T55" fmla="*/ 2147483647 h 98"/>
              <a:gd name="T56" fmla="*/ 2147483647 w 290"/>
              <a:gd name="T57" fmla="*/ 2147483647 h 98"/>
              <a:gd name="T58" fmla="*/ 2147483647 w 290"/>
              <a:gd name="T59" fmla="*/ 2147483647 h 98"/>
              <a:gd name="T60" fmla="*/ 2147483647 w 290"/>
              <a:gd name="T61" fmla="*/ 2147483647 h 98"/>
              <a:gd name="T62" fmla="*/ 2147483647 w 290"/>
              <a:gd name="T63" fmla="*/ 2147483647 h 98"/>
              <a:gd name="T64" fmla="*/ 2147483647 w 290"/>
              <a:gd name="T65" fmla="*/ 2147483647 h 98"/>
              <a:gd name="T66" fmla="*/ 2147483647 w 290"/>
              <a:gd name="T67" fmla="*/ 2147483647 h 98"/>
              <a:gd name="T68" fmla="*/ 0 w 290"/>
              <a:gd name="T69" fmla="*/ 2147483647 h 9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290"/>
              <a:gd name="T106" fmla="*/ 0 h 98"/>
              <a:gd name="T107" fmla="*/ 290 w 290"/>
              <a:gd name="T108" fmla="*/ 98 h 9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290" h="98">
                <a:moveTo>
                  <a:pt x="0" y="42"/>
                </a:moveTo>
                <a:lnTo>
                  <a:pt x="86" y="29"/>
                </a:lnTo>
                <a:lnTo>
                  <a:pt x="217" y="0"/>
                </a:lnTo>
                <a:lnTo>
                  <a:pt x="234" y="7"/>
                </a:lnTo>
                <a:lnTo>
                  <a:pt x="234" y="15"/>
                </a:lnTo>
                <a:lnTo>
                  <a:pt x="224" y="21"/>
                </a:lnTo>
                <a:lnTo>
                  <a:pt x="224" y="34"/>
                </a:lnTo>
                <a:lnTo>
                  <a:pt x="244" y="42"/>
                </a:lnTo>
                <a:lnTo>
                  <a:pt x="244" y="55"/>
                </a:lnTo>
                <a:lnTo>
                  <a:pt x="261" y="63"/>
                </a:lnTo>
                <a:lnTo>
                  <a:pt x="268" y="63"/>
                </a:lnTo>
                <a:lnTo>
                  <a:pt x="278" y="55"/>
                </a:lnTo>
                <a:lnTo>
                  <a:pt x="268" y="48"/>
                </a:lnTo>
                <a:lnTo>
                  <a:pt x="274" y="42"/>
                </a:lnTo>
                <a:lnTo>
                  <a:pt x="290" y="48"/>
                </a:lnTo>
                <a:lnTo>
                  <a:pt x="290" y="63"/>
                </a:lnTo>
                <a:lnTo>
                  <a:pt x="286" y="69"/>
                </a:lnTo>
                <a:lnTo>
                  <a:pt x="261" y="76"/>
                </a:lnTo>
                <a:lnTo>
                  <a:pt x="244" y="90"/>
                </a:lnTo>
                <a:lnTo>
                  <a:pt x="234" y="90"/>
                </a:lnTo>
                <a:lnTo>
                  <a:pt x="224" y="82"/>
                </a:lnTo>
                <a:lnTo>
                  <a:pt x="217" y="82"/>
                </a:lnTo>
                <a:lnTo>
                  <a:pt x="209" y="98"/>
                </a:lnTo>
                <a:lnTo>
                  <a:pt x="199" y="98"/>
                </a:lnTo>
                <a:lnTo>
                  <a:pt x="190" y="82"/>
                </a:lnTo>
                <a:lnTo>
                  <a:pt x="182" y="82"/>
                </a:lnTo>
                <a:lnTo>
                  <a:pt x="174" y="63"/>
                </a:lnTo>
                <a:lnTo>
                  <a:pt x="128" y="69"/>
                </a:lnTo>
                <a:lnTo>
                  <a:pt x="86" y="82"/>
                </a:lnTo>
                <a:lnTo>
                  <a:pt x="79" y="82"/>
                </a:lnTo>
                <a:lnTo>
                  <a:pt x="79" y="90"/>
                </a:lnTo>
                <a:lnTo>
                  <a:pt x="69" y="90"/>
                </a:lnTo>
                <a:lnTo>
                  <a:pt x="69" y="82"/>
                </a:lnTo>
                <a:lnTo>
                  <a:pt x="10" y="96"/>
                </a:lnTo>
                <a:lnTo>
                  <a:pt x="0" y="42"/>
                </a:lnTo>
                <a:close/>
              </a:path>
            </a:pathLst>
          </a:custGeom>
          <a:solidFill>
            <a:schemeClr val="accent2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9" name="Freeform 99"/>
          <p:cNvSpPr>
            <a:spLocks/>
          </p:cNvSpPr>
          <p:nvPr/>
        </p:nvSpPr>
        <p:spPr bwMode="auto">
          <a:xfrm>
            <a:off x="8139113" y="2087563"/>
            <a:ext cx="247650" cy="222250"/>
          </a:xfrm>
          <a:custGeom>
            <a:avLst/>
            <a:gdLst>
              <a:gd name="T0" fmla="*/ 2147483647 w 156"/>
              <a:gd name="T1" fmla="*/ 2147483647 h 140"/>
              <a:gd name="T2" fmla="*/ 2147483647 w 156"/>
              <a:gd name="T3" fmla="*/ 2147483647 h 140"/>
              <a:gd name="T4" fmla="*/ 2147483647 w 156"/>
              <a:gd name="T5" fmla="*/ 2147483647 h 140"/>
              <a:gd name="T6" fmla="*/ 2147483647 w 156"/>
              <a:gd name="T7" fmla="*/ 2147483647 h 140"/>
              <a:gd name="T8" fmla="*/ 2147483647 w 156"/>
              <a:gd name="T9" fmla="*/ 2147483647 h 140"/>
              <a:gd name="T10" fmla="*/ 2147483647 w 156"/>
              <a:gd name="T11" fmla="*/ 2147483647 h 140"/>
              <a:gd name="T12" fmla="*/ 2147483647 w 156"/>
              <a:gd name="T13" fmla="*/ 2147483647 h 140"/>
              <a:gd name="T14" fmla="*/ 2147483647 w 156"/>
              <a:gd name="T15" fmla="*/ 2147483647 h 140"/>
              <a:gd name="T16" fmla="*/ 2147483647 w 156"/>
              <a:gd name="T17" fmla="*/ 2147483647 h 140"/>
              <a:gd name="T18" fmla="*/ 2147483647 w 156"/>
              <a:gd name="T19" fmla="*/ 2147483647 h 140"/>
              <a:gd name="T20" fmla="*/ 2147483647 w 156"/>
              <a:gd name="T21" fmla="*/ 2147483647 h 140"/>
              <a:gd name="T22" fmla="*/ 2147483647 w 156"/>
              <a:gd name="T23" fmla="*/ 0 h 140"/>
              <a:gd name="T24" fmla="*/ 2147483647 w 156"/>
              <a:gd name="T25" fmla="*/ 2147483647 h 140"/>
              <a:gd name="T26" fmla="*/ 2147483647 w 156"/>
              <a:gd name="T27" fmla="*/ 2147483647 h 140"/>
              <a:gd name="T28" fmla="*/ 2147483647 w 156"/>
              <a:gd name="T29" fmla="*/ 2147483647 h 140"/>
              <a:gd name="T30" fmla="*/ 2147483647 w 156"/>
              <a:gd name="T31" fmla="*/ 2147483647 h 140"/>
              <a:gd name="T32" fmla="*/ 2147483647 w 156"/>
              <a:gd name="T33" fmla="*/ 2147483647 h 140"/>
              <a:gd name="T34" fmla="*/ 2147483647 w 156"/>
              <a:gd name="T35" fmla="*/ 2147483647 h 140"/>
              <a:gd name="T36" fmla="*/ 0 w 156"/>
              <a:gd name="T37" fmla="*/ 2147483647 h 140"/>
              <a:gd name="T38" fmla="*/ 2147483647 w 156"/>
              <a:gd name="T39" fmla="*/ 2147483647 h 140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56"/>
              <a:gd name="T61" fmla="*/ 0 h 140"/>
              <a:gd name="T62" fmla="*/ 156 w 156"/>
              <a:gd name="T63" fmla="*/ 140 h 140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56" h="140">
                <a:moveTo>
                  <a:pt x="10" y="140"/>
                </a:moveTo>
                <a:lnTo>
                  <a:pt x="20" y="132"/>
                </a:lnTo>
                <a:lnTo>
                  <a:pt x="37" y="111"/>
                </a:lnTo>
                <a:lnTo>
                  <a:pt x="52" y="98"/>
                </a:lnTo>
                <a:lnTo>
                  <a:pt x="71" y="90"/>
                </a:lnTo>
                <a:lnTo>
                  <a:pt x="96" y="82"/>
                </a:lnTo>
                <a:lnTo>
                  <a:pt x="114" y="76"/>
                </a:lnTo>
                <a:lnTo>
                  <a:pt x="123" y="61"/>
                </a:lnTo>
                <a:lnTo>
                  <a:pt x="138" y="55"/>
                </a:lnTo>
                <a:lnTo>
                  <a:pt x="148" y="50"/>
                </a:lnTo>
                <a:lnTo>
                  <a:pt x="156" y="50"/>
                </a:lnTo>
                <a:lnTo>
                  <a:pt x="138" y="0"/>
                </a:lnTo>
                <a:lnTo>
                  <a:pt x="96" y="13"/>
                </a:lnTo>
                <a:lnTo>
                  <a:pt x="89" y="13"/>
                </a:lnTo>
                <a:lnTo>
                  <a:pt x="89" y="21"/>
                </a:lnTo>
                <a:lnTo>
                  <a:pt x="79" y="21"/>
                </a:lnTo>
                <a:lnTo>
                  <a:pt x="79" y="13"/>
                </a:lnTo>
                <a:lnTo>
                  <a:pt x="20" y="27"/>
                </a:lnTo>
                <a:lnTo>
                  <a:pt x="0" y="27"/>
                </a:lnTo>
                <a:lnTo>
                  <a:pt x="10" y="140"/>
                </a:lnTo>
                <a:close/>
              </a:path>
            </a:pathLst>
          </a:custGeom>
          <a:solidFill>
            <a:srgbClr val="FF5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20" name="Text Box 101"/>
          <p:cNvSpPr txBox="1">
            <a:spLocks noChangeArrowheads="1"/>
          </p:cNvSpPr>
          <p:nvPr/>
        </p:nvSpPr>
        <p:spPr bwMode="auto">
          <a:xfrm>
            <a:off x="661988" y="3117850"/>
            <a:ext cx="403225" cy="274638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200" b="1" dirty="0"/>
              <a:t>CA</a:t>
            </a:r>
          </a:p>
        </p:txBody>
      </p:sp>
      <p:sp>
        <p:nvSpPr>
          <p:cNvPr id="2121" name="Text Box 102"/>
          <p:cNvSpPr txBox="1">
            <a:spLocks noChangeArrowheads="1"/>
          </p:cNvSpPr>
          <p:nvPr/>
        </p:nvSpPr>
        <p:spPr bwMode="auto">
          <a:xfrm>
            <a:off x="2735263" y="2166938"/>
            <a:ext cx="446087" cy="274637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/>
              <a:t>WY</a:t>
            </a:r>
          </a:p>
        </p:txBody>
      </p:sp>
      <p:sp>
        <p:nvSpPr>
          <p:cNvPr id="2122" name="Text Box 103"/>
          <p:cNvSpPr txBox="1">
            <a:spLocks noChangeArrowheads="1"/>
          </p:cNvSpPr>
          <p:nvPr/>
        </p:nvSpPr>
        <p:spPr bwMode="auto">
          <a:xfrm>
            <a:off x="2506663" y="1404938"/>
            <a:ext cx="430212" cy="274637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/>
              <a:t>MT</a:t>
            </a:r>
          </a:p>
        </p:txBody>
      </p:sp>
      <p:sp>
        <p:nvSpPr>
          <p:cNvPr id="2123" name="Text Box 104"/>
          <p:cNvSpPr txBox="1">
            <a:spLocks noChangeArrowheads="1"/>
          </p:cNvSpPr>
          <p:nvPr/>
        </p:nvSpPr>
        <p:spPr bwMode="auto">
          <a:xfrm>
            <a:off x="1798638" y="1938338"/>
            <a:ext cx="352425" cy="274637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/>
              <a:t>ID</a:t>
            </a:r>
          </a:p>
        </p:txBody>
      </p:sp>
      <p:sp>
        <p:nvSpPr>
          <p:cNvPr id="2124" name="Text Box 105"/>
          <p:cNvSpPr txBox="1">
            <a:spLocks noChangeArrowheads="1"/>
          </p:cNvSpPr>
          <p:nvPr/>
        </p:nvSpPr>
        <p:spPr bwMode="auto">
          <a:xfrm>
            <a:off x="2789238" y="3721100"/>
            <a:ext cx="438150" cy="274638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200" b="1" dirty="0"/>
              <a:t>NM</a:t>
            </a:r>
          </a:p>
        </p:txBody>
      </p:sp>
      <p:sp>
        <p:nvSpPr>
          <p:cNvPr id="2125" name="Text Box 106"/>
          <p:cNvSpPr txBox="1">
            <a:spLocks noChangeArrowheads="1"/>
          </p:cNvSpPr>
          <p:nvPr/>
        </p:nvSpPr>
        <p:spPr bwMode="auto">
          <a:xfrm>
            <a:off x="2049463" y="2806700"/>
            <a:ext cx="395287" cy="274638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200" b="1" dirty="0"/>
              <a:t>UT</a:t>
            </a:r>
          </a:p>
        </p:txBody>
      </p:sp>
      <p:sp>
        <p:nvSpPr>
          <p:cNvPr id="2126" name="Text Box 107"/>
          <p:cNvSpPr txBox="1">
            <a:spLocks noChangeArrowheads="1"/>
          </p:cNvSpPr>
          <p:nvPr/>
        </p:nvSpPr>
        <p:spPr bwMode="auto">
          <a:xfrm>
            <a:off x="1951038" y="3644900"/>
            <a:ext cx="395287" cy="274638"/>
          </a:xfrm>
          <a:prstGeom prst="rect">
            <a:avLst/>
          </a:prstGeom>
          <a:solidFill>
            <a:srgbClr val="99CCFF"/>
          </a:solidFill>
          <a:ln w="190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200" b="1"/>
              <a:t>AZ</a:t>
            </a:r>
          </a:p>
        </p:txBody>
      </p:sp>
      <p:sp>
        <p:nvSpPr>
          <p:cNvPr id="2127" name="Text Box 108"/>
          <p:cNvSpPr txBox="1">
            <a:spLocks noChangeArrowheads="1"/>
          </p:cNvSpPr>
          <p:nvPr/>
        </p:nvSpPr>
        <p:spPr bwMode="auto">
          <a:xfrm>
            <a:off x="884238" y="1785938"/>
            <a:ext cx="412750" cy="274637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200" b="1" dirty="0"/>
              <a:t>OR</a:t>
            </a:r>
          </a:p>
        </p:txBody>
      </p:sp>
      <p:sp>
        <p:nvSpPr>
          <p:cNvPr id="2128" name="Text Box 109"/>
          <p:cNvSpPr txBox="1">
            <a:spLocks noChangeArrowheads="1"/>
          </p:cNvSpPr>
          <p:nvPr/>
        </p:nvSpPr>
        <p:spPr bwMode="auto">
          <a:xfrm>
            <a:off x="1211263" y="2624138"/>
            <a:ext cx="403225" cy="274637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200" b="1" dirty="0"/>
              <a:t>NV</a:t>
            </a:r>
          </a:p>
        </p:txBody>
      </p:sp>
      <p:sp>
        <p:nvSpPr>
          <p:cNvPr id="2129" name="Text Box 110"/>
          <p:cNvSpPr txBox="1">
            <a:spLocks noChangeArrowheads="1"/>
          </p:cNvSpPr>
          <p:nvPr/>
        </p:nvSpPr>
        <p:spPr bwMode="auto">
          <a:xfrm>
            <a:off x="1112838" y="1252538"/>
            <a:ext cx="446087" cy="274637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200" b="1" dirty="0"/>
              <a:t>WA</a:t>
            </a:r>
          </a:p>
        </p:txBody>
      </p:sp>
      <p:sp>
        <p:nvSpPr>
          <p:cNvPr id="2130" name="Text Box 111"/>
          <p:cNvSpPr txBox="1">
            <a:spLocks noChangeArrowheads="1"/>
          </p:cNvSpPr>
          <p:nvPr/>
        </p:nvSpPr>
        <p:spPr bwMode="auto">
          <a:xfrm>
            <a:off x="307975" y="4529138"/>
            <a:ext cx="361950" cy="274637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200" b="1"/>
              <a:t>HI</a:t>
            </a:r>
          </a:p>
        </p:txBody>
      </p:sp>
      <p:sp>
        <p:nvSpPr>
          <p:cNvPr id="2131" name="Text Box 112"/>
          <p:cNvSpPr txBox="1">
            <a:spLocks noChangeArrowheads="1"/>
          </p:cNvSpPr>
          <p:nvPr/>
        </p:nvSpPr>
        <p:spPr bwMode="auto">
          <a:xfrm>
            <a:off x="5260975" y="1892300"/>
            <a:ext cx="395288" cy="274638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/>
              <a:t>WI</a:t>
            </a:r>
          </a:p>
        </p:txBody>
      </p:sp>
      <p:sp>
        <p:nvSpPr>
          <p:cNvPr id="2132" name="Text Box 113"/>
          <p:cNvSpPr txBox="1">
            <a:spLocks noChangeArrowheads="1"/>
          </p:cNvSpPr>
          <p:nvPr/>
        </p:nvSpPr>
        <p:spPr bwMode="auto">
          <a:xfrm>
            <a:off x="4727575" y="2319338"/>
            <a:ext cx="352425" cy="274637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/>
              <a:t>IA</a:t>
            </a:r>
          </a:p>
        </p:txBody>
      </p:sp>
      <p:sp>
        <p:nvSpPr>
          <p:cNvPr id="2133" name="Text Box 114"/>
          <p:cNvSpPr txBox="1">
            <a:spLocks noChangeArrowheads="1"/>
          </p:cNvSpPr>
          <p:nvPr/>
        </p:nvSpPr>
        <p:spPr bwMode="auto">
          <a:xfrm>
            <a:off x="4575175" y="1524000"/>
            <a:ext cx="438150" cy="276225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dirty="0"/>
              <a:t>MN</a:t>
            </a:r>
          </a:p>
        </p:txBody>
      </p:sp>
      <p:sp>
        <p:nvSpPr>
          <p:cNvPr id="2134" name="Text Box 115"/>
          <p:cNvSpPr txBox="1">
            <a:spLocks noChangeArrowheads="1"/>
          </p:cNvSpPr>
          <p:nvPr/>
        </p:nvSpPr>
        <p:spPr bwMode="auto">
          <a:xfrm>
            <a:off x="3813175" y="2471738"/>
            <a:ext cx="395288" cy="274637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/>
              <a:t>NE</a:t>
            </a:r>
          </a:p>
        </p:txBody>
      </p:sp>
      <p:sp>
        <p:nvSpPr>
          <p:cNvPr id="2135" name="Text Box 116"/>
          <p:cNvSpPr txBox="1">
            <a:spLocks noChangeArrowheads="1"/>
          </p:cNvSpPr>
          <p:nvPr/>
        </p:nvSpPr>
        <p:spPr bwMode="auto">
          <a:xfrm>
            <a:off x="3736975" y="1968500"/>
            <a:ext cx="377825" cy="274638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/>
              <a:t>SD</a:t>
            </a:r>
          </a:p>
        </p:txBody>
      </p:sp>
      <p:sp>
        <p:nvSpPr>
          <p:cNvPr id="2136" name="Text Box 117"/>
          <p:cNvSpPr txBox="1">
            <a:spLocks noChangeArrowheads="1"/>
          </p:cNvSpPr>
          <p:nvPr/>
        </p:nvSpPr>
        <p:spPr bwMode="auto">
          <a:xfrm>
            <a:off x="3725863" y="1435100"/>
            <a:ext cx="403225" cy="274638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/>
              <a:t>ND</a:t>
            </a:r>
          </a:p>
        </p:txBody>
      </p:sp>
      <p:sp>
        <p:nvSpPr>
          <p:cNvPr id="2137" name="Text Box 118"/>
          <p:cNvSpPr txBox="1">
            <a:spLocks noChangeArrowheads="1"/>
          </p:cNvSpPr>
          <p:nvPr/>
        </p:nvSpPr>
        <p:spPr bwMode="auto">
          <a:xfrm>
            <a:off x="2974975" y="2882900"/>
            <a:ext cx="412750" cy="274638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200" b="1" dirty="0"/>
              <a:t>CO</a:t>
            </a:r>
          </a:p>
        </p:txBody>
      </p:sp>
      <p:sp>
        <p:nvSpPr>
          <p:cNvPr id="2138" name="Line 119"/>
          <p:cNvSpPr>
            <a:spLocks noChangeShapeType="1"/>
          </p:cNvSpPr>
          <p:nvPr/>
        </p:nvSpPr>
        <p:spPr bwMode="auto">
          <a:xfrm flipV="1">
            <a:off x="525463" y="4376738"/>
            <a:ext cx="2286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39" name="Text Box 135"/>
          <p:cNvSpPr txBox="1">
            <a:spLocks noChangeArrowheads="1"/>
          </p:cNvSpPr>
          <p:nvPr/>
        </p:nvSpPr>
        <p:spPr bwMode="auto">
          <a:xfrm>
            <a:off x="8763000" y="1905000"/>
            <a:ext cx="381000" cy="21590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800" b="1"/>
              <a:t>VT</a:t>
            </a:r>
            <a:endParaRPr lang="en-US" sz="1200" b="1"/>
          </a:p>
        </p:txBody>
      </p:sp>
      <p:sp>
        <p:nvSpPr>
          <p:cNvPr id="2140" name="Text Box 136"/>
          <p:cNvSpPr txBox="1">
            <a:spLocks noChangeArrowheads="1"/>
          </p:cNvSpPr>
          <p:nvPr/>
        </p:nvSpPr>
        <p:spPr bwMode="auto">
          <a:xfrm>
            <a:off x="8469313" y="1358900"/>
            <a:ext cx="430212" cy="274638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/>
              <a:t>ME</a:t>
            </a:r>
          </a:p>
        </p:txBody>
      </p:sp>
      <p:sp>
        <p:nvSpPr>
          <p:cNvPr id="2141" name="Text Box 137"/>
          <p:cNvSpPr txBox="1">
            <a:spLocks noChangeArrowheads="1"/>
          </p:cNvSpPr>
          <p:nvPr/>
        </p:nvSpPr>
        <p:spPr bwMode="auto">
          <a:xfrm>
            <a:off x="8686800" y="1752600"/>
            <a:ext cx="336550" cy="21590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800" b="1"/>
              <a:t>NH</a:t>
            </a:r>
            <a:endParaRPr lang="en-US" sz="1200" b="1"/>
          </a:p>
        </p:txBody>
      </p:sp>
      <p:sp>
        <p:nvSpPr>
          <p:cNvPr id="2142" name="Text Box 138"/>
          <p:cNvSpPr txBox="1">
            <a:spLocks noChangeArrowheads="1"/>
          </p:cNvSpPr>
          <p:nvPr/>
        </p:nvSpPr>
        <p:spPr bwMode="auto">
          <a:xfrm>
            <a:off x="8686800" y="2057400"/>
            <a:ext cx="352425" cy="21431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800" b="1"/>
              <a:t>MA</a:t>
            </a:r>
            <a:endParaRPr lang="en-US" sz="1200" b="1"/>
          </a:p>
        </p:txBody>
      </p:sp>
      <p:sp>
        <p:nvSpPr>
          <p:cNvPr id="2143" name="Text Box 139"/>
          <p:cNvSpPr txBox="1">
            <a:spLocks noChangeArrowheads="1"/>
          </p:cNvSpPr>
          <p:nvPr/>
        </p:nvSpPr>
        <p:spPr bwMode="auto">
          <a:xfrm>
            <a:off x="8382000" y="2133600"/>
            <a:ext cx="296863" cy="21431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800" b="1"/>
              <a:t>RI</a:t>
            </a:r>
            <a:endParaRPr lang="en-US" sz="1200" b="1"/>
          </a:p>
        </p:txBody>
      </p:sp>
      <p:sp>
        <p:nvSpPr>
          <p:cNvPr id="2144" name="Text Box 140"/>
          <p:cNvSpPr txBox="1">
            <a:spLocks noChangeArrowheads="1"/>
          </p:cNvSpPr>
          <p:nvPr/>
        </p:nvSpPr>
        <p:spPr bwMode="auto">
          <a:xfrm>
            <a:off x="8221663" y="2257425"/>
            <a:ext cx="325437" cy="21431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800" b="1"/>
              <a:t>CT</a:t>
            </a:r>
            <a:endParaRPr lang="en-US" sz="1200" b="1"/>
          </a:p>
        </p:txBody>
      </p:sp>
      <p:sp>
        <p:nvSpPr>
          <p:cNvPr id="2145" name="Line 142"/>
          <p:cNvSpPr>
            <a:spLocks noChangeShapeType="1"/>
          </p:cNvSpPr>
          <p:nvPr/>
        </p:nvSpPr>
        <p:spPr bwMode="auto">
          <a:xfrm flipH="1" flipV="1">
            <a:off x="8221663" y="2166938"/>
            <a:ext cx="1524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46" name="Text Box 143"/>
          <p:cNvSpPr txBox="1">
            <a:spLocks noChangeArrowheads="1"/>
          </p:cNvSpPr>
          <p:nvPr/>
        </p:nvSpPr>
        <p:spPr bwMode="auto">
          <a:xfrm>
            <a:off x="7612063" y="1892300"/>
            <a:ext cx="403225" cy="274638"/>
          </a:xfrm>
          <a:prstGeom prst="rect">
            <a:avLst/>
          </a:prstGeom>
          <a:solidFill>
            <a:srgbClr val="99CCFF"/>
          </a:solidFill>
          <a:ln w="190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200" b="1"/>
              <a:t>NY</a:t>
            </a:r>
          </a:p>
        </p:txBody>
      </p:sp>
      <p:sp>
        <p:nvSpPr>
          <p:cNvPr id="2147" name="Text Box 144"/>
          <p:cNvSpPr txBox="1">
            <a:spLocks noChangeArrowheads="1"/>
          </p:cNvSpPr>
          <p:nvPr/>
        </p:nvSpPr>
        <p:spPr bwMode="auto">
          <a:xfrm>
            <a:off x="7383463" y="2273300"/>
            <a:ext cx="387350" cy="274638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/>
              <a:t>PA</a:t>
            </a:r>
          </a:p>
        </p:txBody>
      </p:sp>
      <p:sp>
        <p:nvSpPr>
          <p:cNvPr id="2148" name="Text Box 145"/>
          <p:cNvSpPr txBox="1">
            <a:spLocks noChangeArrowheads="1"/>
          </p:cNvSpPr>
          <p:nvPr/>
        </p:nvSpPr>
        <p:spPr bwMode="auto">
          <a:xfrm>
            <a:off x="8069263" y="2562225"/>
            <a:ext cx="307975" cy="21431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800" b="1"/>
              <a:t>NJ</a:t>
            </a:r>
            <a:endParaRPr lang="en-US" sz="1200" b="1"/>
          </a:p>
        </p:txBody>
      </p:sp>
      <p:sp>
        <p:nvSpPr>
          <p:cNvPr id="2149" name="Line 146"/>
          <p:cNvSpPr>
            <a:spLocks noChangeShapeType="1"/>
          </p:cNvSpPr>
          <p:nvPr/>
        </p:nvSpPr>
        <p:spPr bwMode="auto">
          <a:xfrm flipH="1" flipV="1">
            <a:off x="7993063" y="2471738"/>
            <a:ext cx="1524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" name="Text Box 147"/>
          <p:cNvSpPr txBox="1">
            <a:spLocks noChangeArrowheads="1"/>
          </p:cNvSpPr>
          <p:nvPr/>
        </p:nvSpPr>
        <p:spPr bwMode="auto">
          <a:xfrm>
            <a:off x="8077200" y="3047999"/>
            <a:ext cx="457200" cy="215444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800" b="1" dirty="0"/>
              <a:t>MD</a:t>
            </a:r>
            <a:endParaRPr lang="en-US" sz="1200" b="1" dirty="0"/>
          </a:p>
        </p:txBody>
      </p:sp>
      <p:sp>
        <p:nvSpPr>
          <p:cNvPr id="2151" name="Line 148"/>
          <p:cNvSpPr>
            <a:spLocks noChangeShapeType="1"/>
          </p:cNvSpPr>
          <p:nvPr/>
        </p:nvSpPr>
        <p:spPr bwMode="auto">
          <a:xfrm flipH="1" flipV="1">
            <a:off x="7688262" y="2700338"/>
            <a:ext cx="465137" cy="4238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2" name="Text Box 149"/>
          <p:cNvSpPr txBox="1">
            <a:spLocks noChangeArrowheads="1"/>
          </p:cNvSpPr>
          <p:nvPr/>
        </p:nvSpPr>
        <p:spPr bwMode="auto">
          <a:xfrm>
            <a:off x="8069263" y="2776538"/>
            <a:ext cx="325437" cy="214312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800" b="1"/>
              <a:t>DE</a:t>
            </a:r>
            <a:endParaRPr lang="en-US" sz="1200" b="1"/>
          </a:p>
        </p:txBody>
      </p:sp>
      <p:sp>
        <p:nvSpPr>
          <p:cNvPr id="2153" name="Line 150"/>
          <p:cNvSpPr>
            <a:spLocks noChangeShapeType="1"/>
          </p:cNvSpPr>
          <p:nvPr/>
        </p:nvSpPr>
        <p:spPr bwMode="auto">
          <a:xfrm flipH="1" flipV="1">
            <a:off x="7993063" y="2776538"/>
            <a:ext cx="152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4" name="Text Box 151"/>
          <p:cNvSpPr txBox="1">
            <a:spLocks noChangeArrowheads="1"/>
          </p:cNvSpPr>
          <p:nvPr/>
        </p:nvSpPr>
        <p:spPr bwMode="auto">
          <a:xfrm>
            <a:off x="6926263" y="2776538"/>
            <a:ext cx="446087" cy="274637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200" b="1"/>
              <a:t>WV</a:t>
            </a:r>
          </a:p>
        </p:txBody>
      </p:sp>
      <p:sp>
        <p:nvSpPr>
          <p:cNvPr id="2155" name="Text Box 152"/>
          <p:cNvSpPr txBox="1">
            <a:spLocks noChangeArrowheads="1"/>
          </p:cNvSpPr>
          <p:nvPr/>
        </p:nvSpPr>
        <p:spPr bwMode="auto">
          <a:xfrm>
            <a:off x="7300913" y="2882900"/>
            <a:ext cx="385762" cy="276225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200" b="1"/>
              <a:t>VA</a:t>
            </a:r>
          </a:p>
        </p:txBody>
      </p:sp>
      <p:sp>
        <p:nvSpPr>
          <p:cNvPr id="2156" name="Text Box 153"/>
          <p:cNvSpPr txBox="1">
            <a:spLocks noChangeArrowheads="1"/>
          </p:cNvSpPr>
          <p:nvPr/>
        </p:nvSpPr>
        <p:spPr bwMode="auto">
          <a:xfrm>
            <a:off x="6869113" y="3538538"/>
            <a:ext cx="377825" cy="274637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200" b="1"/>
              <a:t>SC</a:t>
            </a:r>
          </a:p>
        </p:txBody>
      </p:sp>
      <p:sp>
        <p:nvSpPr>
          <p:cNvPr id="2157" name="Text Box 154"/>
          <p:cNvSpPr txBox="1">
            <a:spLocks noChangeArrowheads="1"/>
          </p:cNvSpPr>
          <p:nvPr/>
        </p:nvSpPr>
        <p:spPr bwMode="auto">
          <a:xfrm>
            <a:off x="6488113" y="3767138"/>
            <a:ext cx="412750" cy="274637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/>
              <a:t>GA</a:t>
            </a:r>
          </a:p>
        </p:txBody>
      </p:sp>
      <p:sp>
        <p:nvSpPr>
          <p:cNvPr id="2158" name="Text Box 155"/>
          <p:cNvSpPr txBox="1">
            <a:spLocks noChangeArrowheads="1"/>
          </p:cNvSpPr>
          <p:nvPr/>
        </p:nvSpPr>
        <p:spPr bwMode="auto">
          <a:xfrm>
            <a:off x="7021513" y="4635500"/>
            <a:ext cx="379412" cy="274638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/>
              <a:t>FL</a:t>
            </a:r>
          </a:p>
        </p:txBody>
      </p:sp>
      <p:sp>
        <p:nvSpPr>
          <p:cNvPr id="2159" name="Text Box 156"/>
          <p:cNvSpPr txBox="1">
            <a:spLocks noChangeArrowheads="1"/>
          </p:cNvSpPr>
          <p:nvPr/>
        </p:nvSpPr>
        <p:spPr bwMode="auto">
          <a:xfrm>
            <a:off x="6019800" y="3733800"/>
            <a:ext cx="395288" cy="274638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200" b="1"/>
              <a:t>AL</a:t>
            </a:r>
          </a:p>
        </p:txBody>
      </p:sp>
      <p:sp>
        <p:nvSpPr>
          <p:cNvPr id="2160" name="Text Box 157"/>
          <p:cNvSpPr txBox="1">
            <a:spLocks noChangeArrowheads="1"/>
          </p:cNvSpPr>
          <p:nvPr/>
        </p:nvSpPr>
        <p:spPr bwMode="auto">
          <a:xfrm>
            <a:off x="7173913" y="3263900"/>
            <a:ext cx="403225" cy="274638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200" b="1"/>
              <a:t>NC</a:t>
            </a:r>
          </a:p>
        </p:txBody>
      </p:sp>
      <p:sp>
        <p:nvSpPr>
          <p:cNvPr id="2161" name="Text Box 158"/>
          <p:cNvSpPr txBox="1">
            <a:spLocks noChangeArrowheads="1"/>
          </p:cNvSpPr>
          <p:nvPr/>
        </p:nvSpPr>
        <p:spPr bwMode="auto">
          <a:xfrm>
            <a:off x="5935663" y="3352800"/>
            <a:ext cx="395287" cy="276225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b="1"/>
              <a:t>TN</a:t>
            </a:r>
          </a:p>
        </p:txBody>
      </p:sp>
      <p:sp>
        <p:nvSpPr>
          <p:cNvPr id="2162" name="Text Box 159"/>
          <p:cNvSpPr txBox="1">
            <a:spLocks noChangeArrowheads="1"/>
          </p:cNvSpPr>
          <p:nvPr/>
        </p:nvSpPr>
        <p:spPr bwMode="auto">
          <a:xfrm>
            <a:off x="3954463" y="4148138"/>
            <a:ext cx="395287" cy="274637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/>
              <a:t>TX</a:t>
            </a:r>
          </a:p>
        </p:txBody>
      </p:sp>
      <p:sp>
        <p:nvSpPr>
          <p:cNvPr id="2163" name="Text Box 160"/>
          <p:cNvSpPr txBox="1">
            <a:spLocks noChangeArrowheads="1"/>
          </p:cNvSpPr>
          <p:nvPr/>
        </p:nvSpPr>
        <p:spPr bwMode="auto">
          <a:xfrm>
            <a:off x="4259263" y="3492500"/>
            <a:ext cx="422275" cy="274638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/>
              <a:t>OK</a:t>
            </a:r>
          </a:p>
        </p:txBody>
      </p:sp>
      <p:sp>
        <p:nvSpPr>
          <p:cNvPr id="2164" name="Text Box 161"/>
          <p:cNvSpPr txBox="1">
            <a:spLocks noChangeArrowheads="1"/>
          </p:cNvSpPr>
          <p:nvPr/>
        </p:nvSpPr>
        <p:spPr bwMode="auto">
          <a:xfrm>
            <a:off x="5006975" y="3538538"/>
            <a:ext cx="403225" cy="274637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/>
              <a:t>AR</a:t>
            </a:r>
          </a:p>
        </p:txBody>
      </p:sp>
      <p:sp>
        <p:nvSpPr>
          <p:cNvPr id="2165" name="Text Box 162"/>
          <p:cNvSpPr txBox="1">
            <a:spLocks noChangeArrowheads="1"/>
          </p:cNvSpPr>
          <p:nvPr/>
        </p:nvSpPr>
        <p:spPr bwMode="auto">
          <a:xfrm>
            <a:off x="5021263" y="4178300"/>
            <a:ext cx="465137" cy="274638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b="1"/>
              <a:t>LA</a:t>
            </a:r>
          </a:p>
        </p:txBody>
      </p:sp>
      <p:sp>
        <p:nvSpPr>
          <p:cNvPr id="2166" name="Text Box 163"/>
          <p:cNvSpPr txBox="1">
            <a:spLocks noChangeArrowheads="1"/>
          </p:cNvSpPr>
          <p:nvPr/>
        </p:nvSpPr>
        <p:spPr bwMode="auto">
          <a:xfrm>
            <a:off x="5540375" y="3843338"/>
            <a:ext cx="412750" cy="274637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200" b="1"/>
              <a:t>MS</a:t>
            </a:r>
          </a:p>
        </p:txBody>
      </p:sp>
      <p:sp>
        <p:nvSpPr>
          <p:cNvPr id="2167" name="Text Box 164"/>
          <p:cNvSpPr txBox="1">
            <a:spLocks noChangeArrowheads="1"/>
          </p:cNvSpPr>
          <p:nvPr/>
        </p:nvSpPr>
        <p:spPr bwMode="auto">
          <a:xfrm>
            <a:off x="4065588" y="3005138"/>
            <a:ext cx="387350" cy="274637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200" b="1" dirty="0"/>
              <a:t>KS</a:t>
            </a:r>
          </a:p>
        </p:txBody>
      </p:sp>
      <p:sp>
        <p:nvSpPr>
          <p:cNvPr id="2168" name="Text Box 165"/>
          <p:cNvSpPr txBox="1">
            <a:spLocks noChangeArrowheads="1"/>
          </p:cNvSpPr>
          <p:nvPr/>
        </p:nvSpPr>
        <p:spPr bwMode="auto">
          <a:xfrm>
            <a:off x="4903788" y="3005138"/>
            <a:ext cx="447675" cy="274637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/>
              <a:t>MO</a:t>
            </a:r>
          </a:p>
        </p:txBody>
      </p:sp>
      <p:sp>
        <p:nvSpPr>
          <p:cNvPr id="2169" name="Text Box 166"/>
          <p:cNvSpPr txBox="1">
            <a:spLocks noChangeArrowheads="1"/>
          </p:cNvSpPr>
          <p:nvPr/>
        </p:nvSpPr>
        <p:spPr bwMode="auto">
          <a:xfrm>
            <a:off x="5437188" y="2700338"/>
            <a:ext cx="344487" cy="274637"/>
          </a:xfrm>
          <a:prstGeom prst="rect">
            <a:avLst/>
          </a:prstGeom>
          <a:solidFill>
            <a:srgbClr val="99CCFF"/>
          </a:solidFill>
          <a:ln w="190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200" b="1"/>
              <a:t>IL</a:t>
            </a:r>
          </a:p>
        </p:txBody>
      </p:sp>
      <p:sp>
        <p:nvSpPr>
          <p:cNvPr id="2170" name="Text Box 167"/>
          <p:cNvSpPr txBox="1">
            <a:spLocks noChangeArrowheads="1"/>
          </p:cNvSpPr>
          <p:nvPr/>
        </p:nvSpPr>
        <p:spPr bwMode="auto">
          <a:xfrm>
            <a:off x="6503988" y="2547938"/>
            <a:ext cx="422275" cy="274637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/>
              <a:t>OH</a:t>
            </a:r>
          </a:p>
        </p:txBody>
      </p:sp>
      <p:sp>
        <p:nvSpPr>
          <p:cNvPr id="2171" name="Text Box 168"/>
          <p:cNvSpPr txBox="1">
            <a:spLocks noChangeArrowheads="1"/>
          </p:cNvSpPr>
          <p:nvPr/>
        </p:nvSpPr>
        <p:spPr bwMode="auto">
          <a:xfrm>
            <a:off x="6172200" y="2971800"/>
            <a:ext cx="412750" cy="276225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b="1"/>
              <a:t>KY</a:t>
            </a:r>
          </a:p>
        </p:txBody>
      </p:sp>
      <p:sp>
        <p:nvSpPr>
          <p:cNvPr id="2172" name="Text Box 169"/>
          <p:cNvSpPr txBox="1">
            <a:spLocks noChangeArrowheads="1"/>
          </p:cNvSpPr>
          <p:nvPr/>
        </p:nvSpPr>
        <p:spPr bwMode="auto">
          <a:xfrm>
            <a:off x="5943600" y="2590800"/>
            <a:ext cx="352425" cy="274638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/>
              <a:t>IN</a:t>
            </a:r>
          </a:p>
        </p:txBody>
      </p:sp>
      <p:sp>
        <p:nvSpPr>
          <p:cNvPr id="2173" name="Text Box 170"/>
          <p:cNvSpPr txBox="1">
            <a:spLocks noChangeArrowheads="1"/>
          </p:cNvSpPr>
          <p:nvPr/>
        </p:nvSpPr>
        <p:spPr bwMode="auto">
          <a:xfrm>
            <a:off x="6046788" y="2044700"/>
            <a:ext cx="387350" cy="274638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200" b="1" dirty="0"/>
              <a:t>MI</a:t>
            </a:r>
          </a:p>
        </p:txBody>
      </p:sp>
      <p:grpSp>
        <p:nvGrpSpPr>
          <p:cNvPr id="3" name="Group 188"/>
          <p:cNvGrpSpPr>
            <a:grpSpLocks/>
          </p:cNvGrpSpPr>
          <p:nvPr/>
        </p:nvGrpSpPr>
        <p:grpSpPr bwMode="auto">
          <a:xfrm>
            <a:off x="133350" y="674688"/>
            <a:ext cx="669925" cy="622300"/>
            <a:chOff x="143" y="601"/>
            <a:chExt cx="445" cy="424"/>
          </a:xfrm>
          <a:solidFill>
            <a:srgbClr val="FF0000"/>
          </a:solidFill>
        </p:grpSpPr>
        <p:sp>
          <p:nvSpPr>
            <p:cNvPr id="2189" name="Freeform 189"/>
            <p:cNvSpPr>
              <a:spLocks/>
            </p:cNvSpPr>
            <p:nvPr/>
          </p:nvSpPr>
          <p:spPr bwMode="auto">
            <a:xfrm>
              <a:off x="143" y="601"/>
              <a:ext cx="445" cy="424"/>
            </a:xfrm>
            <a:custGeom>
              <a:avLst/>
              <a:gdLst>
                <a:gd name="T0" fmla="*/ 70 w 445"/>
                <a:gd name="T1" fmla="*/ 63 h 424"/>
                <a:gd name="T2" fmla="*/ 160 w 445"/>
                <a:gd name="T3" fmla="*/ 0 h 424"/>
                <a:gd name="T4" fmla="*/ 203 w 445"/>
                <a:gd name="T5" fmla="*/ 11 h 424"/>
                <a:gd name="T6" fmla="*/ 224 w 445"/>
                <a:gd name="T7" fmla="*/ 32 h 424"/>
                <a:gd name="T8" fmla="*/ 306 w 445"/>
                <a:gd name="T9" fmla="*/ 39 h 424"/>
                <a:gd name="T10" fmla="*/ 310 w 445"/>
                <a:gd name="T11" fmla="*/ 248 h 424"/>
                <a:gd name="T12" fmla="*/ 337 w 445"/>
                <a:gd name="T13" fmla="*/ 255 h 424"/>
                <a:gd name="T14" fmla="*/ 350 w 445"/>
                <a:gd name="T15" fmla="*/ 280 h 424"/>
                <a:gd name="T16" fmla="*/ 369 w 445"/>
                <a:gd name="T17" fmla="*/ 271 h 424"/>
                <a:gd name="T18" fmla="*/ 409 w 445"/>
                <a:gd name="T19" fmla="*/ 328 h 424"/>
                <a:gd name="T20" fmla="*/ 444 w 445"/>
                <a:gd name="T21" fmla="*/ 354 h 424"/>
                <a:gd name="T22" fmla="*/ 443 w 445"/>
                <a:gd name="T23" fmla="*/ 377 h 424"/>
                <a:gd name="T24" fmla="*/ 399 w 445"/>
                <a:gd name="T25" fmla="*/ 379 h 424"/>
                <a:gd name="T26" fmla="*/ 380 w 445"/>
                <a:gd name="T27" fmla="*/ 310 h 424"/>
                <a:gd name="T28" fmla="*/ 241 w 445"/>
                <a:gd name="T29" fmla="*/ 242 h 424"/>
                <a:gd name="T30" fmla="*/ 245 w 445"/>
                <a:gd name="T31" fmla="*/ 263 h 424"/>
                <a:gd name="T32" fmla="*/ 214 w 445"/>
                <a:gd name="T33" fmla="*/ 291 h 424"/>
                <a:gd name="T34" fmla="*/ 209 w 445"/>
                <a:gd name="T35" fmla="*/ 281 h 424"/>
                <a:gd name="T36" fmla="*/ 199 w 445"/>
                <a:gd name="T37" fmla="*/ 281 h 424"/>
                <a:gd name="T38" fmla="*/ 175 w 445"/>
                <a:gd name="T39" fmla="*/ 339 h 424"/>
                <a:gd name="T40" fmla="*/ 98 w 445"/>
                <a:gd name="T41" fmla="*/ 396 h 424"/>
                <a:gd name="T42" fmla="*/ 22 w 445"/>
                <a:gd name="T43" fmla="*/ 423 h 424"/>
                <a:gd name="T44" fmla="*/ 0 w 445"/>
                <a:gd name="T45" fmla="*/ 420 h 424"/>
                <a:gd name="T46" fmla="*/ 87 w 445"/>
                <a:gd name="T47" fmla="*/ 370 h 424"/>
                <a:gd name="T48" fmla="*/ 98 w 445"/>
                <a:gd name="T49" fmla="*/ 370 h 424"/>
                <a:gd name="T50" fmla="*/ 130 w 445"/>
                <a:gd name="T51" fmla="*/ 333 h 424"/>
                <a:gd name="T52" fmla="*/ 145 w 445"/>
                <a:gd name="T53" fmla="*/ 331 h 424"/>
                <a:gd name="T54" fmla="*/ 166 w 445"/>
                <a:gd name="T55" fmla="*/ 302 h 424"/>
                <a:gd name="T56" fmla="*/ 158 w 445"/>
                <a:gd name="T57" fmla="*/ 290 h 424"/>
                <a:gd name="T58" fmla="*/ 112 w 445"/>
                <a:gd name="T59" fmla="*/ 296 h 424"/>
                <a:gd name="T60" fmla="*/ 80 w 445"/>
                <a:gd name="T61" fmla="*/ 224 h 424"/>
                <a:gd name="T62" fmla="*/ 98 w 445"/>
                <a:gd name="T63" fmla="*/ 192 h 424"/>
                <a:gd name="T64" fmla="*/ 128 w 445"/>
                <a:gd name="T65" fmla="*/ 180 h 424"/>
                <a:gd name="T66" fmla="*/ 118 w 445"/>
                <a:gd name="T67" fmla="*/ 151 h 424"/>
                <a:gd name="T68" fmla="*/ 86 w 445"/>
                <a:gd name="T69" fmla="*/ 165 h 424"/>
                <a:gd name="T70" fmla="*/ 63 w 445"/>
                <a:gd name="T71" fmla="*/ 124 h 424"/>
                <a:gd name="T72" fmla="*/ 89 w 445"/>
                <a:gd name="T73" fmla="*/ 114 h 424"/>
                <a:gd name="T74" fmla="*/ 112 w 445"/>
                <a:gd name="T75" fmla="*/ 125 h 424"/>
                <a:gd name="T76" fmla="*/ 123 w 445"/>
                <a:gd name="T77" fmla="*/ 119 h 424"/>
                <a:gd name="T78" fmla="*/ 103 w 445"/>
                <a:gd name="T79" fmla="*/ 83 h 424"/>
                <a:gd name="T80" fmla="*/ 69 w 445"/>
                <a:gd name="T81" fmla="*/ 81 h 424"/>
                <a:gd name="T82" fmla="*/ 70 w 445"/>
                <a:gd name="T83" fmla="*/ 63 h 42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45"/>
                <a:gd name="T127" fmla="*/ 0 h 424"/>
                <a:gd name="T128" fmla="*/ 445 w 445"/>
                <a:gd name="T129" fmla="*/ 424 h 424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45" h="424">
                  <a:moveTo>
                    <a:pt x="70" y="63"/>
                  </a:moveTo>
                  <a:lnTo>
                    <a:pt x="160" y="0"/>
                  </a:lnTo>
                  <a:lnTo>
                    <a:pt x="203" y="11"/>
                  </a:lnTo>
                  <a:lnTo>
                    <a:pt x="224" y="32"/>
                  </a:lnTo>
                  <a:lnTo>
                    <a:pt x="306" y="39"/>
                  </a:lnTo>
                  <a:lnTo>
                    <a:pt x="310" y="248"/>
                  </a:lnTo>
                  <a:lnTo>
                    <a:pt x="337" y="255"/>
                  </a:lnTo>
                  <a:lnTo>
                    <a:pt x="350" y="280"/>
                  </a:lnTo>
                  <a:lnTo>
                    <a:pt x="369" y="271"/>
                  </a:lnTo>
                  <a:lnTo>
                    <a:pt x="409" y="328"/>
                  </a:lnTo>
                  <a:lnTo>
                    <a:pt x="444" y="354"/>
                  </a:lnTo>
                  <a:lnTo>
                    <a:pt x="443" y="377"/>
                  </a:lnTo>
                  <a:lnTo>
                    <a:pt x="399" y="379"/>
                  </a:lnTo>
                  <a:lnTo>
                    <a:pt x="380" y="310"/>
                  </a:lnTo>
                  <a:lnTo>
                    <a:pt x="241" y="242"/>
                  </a:lnTo>
                  <a:lnTo>
                    <a:pt x="245" y="263"/>
                  </a:lnTo>
                  <a:lnTo>
                    <a:pt x="214" y="291"/>
                  </a:lnTo>
                  <a:lnTo>
                    <a:pt x="209" y="281"/>
                  </a:lnTo>
                  <a:lnTo>
                    <a:pt x="199" y="281"/>
                  </a:lnTo>
                  <a:lnTo>
                    <a:pt x="175" y="339"/>
                  </a:lnTo>
                  <a:lnTo>
                    <a:pt x="98" y="396"/>
                  </a:lnTo>
                  <a:lnTo>
                    <a:pt x="22" y="423"/>
                  </a:lnTo>
                  <a:lnTo>
                    <a:pt x="0" y="420"/>
                  </a:lnTo>
                  <a:lnTo>
                    <a:pt x="87" y="370"/>
                  </a:lnTo>
                  <a:lnTo>
                    <a:pt x="98" y="370"/>
                  </a:lnTo>
                  <a:lnTo>
                    <a:pt x="130" y="333"/>
                  </a:lnTo>
                  <a:lnTo>
                    <a:pt x="145" y="331"/>
                  </a:lnTo>
                  <a:lnTo>
                    <a:pt x="166" y="302"/>
                  </a:lnTo>
                  <a:lnTo>
                    <a:pt x="158" y="290"/>
                  </a:lnTo>
                  <a:lnTo>
                    <a:pt x="112" y="296"/>
                  </a:lnTo>
                  <a:lnTo>
                    <a:pt x="80" y="224"/>
                  </a:lnTo>
                  <a:lnTo>
                    <a:pt x="98" y="192"/>
                  </a:lnTo>
                  <a:lnTo>
                    <a:pt x="128" y="180"/>
                  </a:lnTo>
                  <a:lnTo>
                    <a:pt x="118" y="151"/>
                  </a:lnTo>
                  <a:lnTo>
                    <a:pt x="86" y="165"/>
                  </a:lnTo>
                  <a:lnTo>
                    <a:pt x="63" y="124"/>
                  </a:lnTo>
                  <a:lnTo>
                    <a:pt x="89" y="114"/>
                  </a:lnTo>
                  <a:lnTo>
                    <a:pt x="112" y="125"/>
                  </a:lnTo>
                  <a:lnTo>
                    <a:pt x="123" y="119"/>
                  </a:lnTo>
                  <a:lnTo>
                    <a:pt x="103" y="83"/>
                  </a:lnTo>
                  <a:lnTo>
                    <a:pt x="69" y="81"/>
                  </a:lnTo>
                  <a:lnTo>
                    <a:pt x="70" y="63"/>
                  </a:lnTo>
                </a:path>
              </a:pathLst>
            </a:custGeom>
            <a:grp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90" name="Rectangle 190"/>
            <p:cNvSpPr>
              <a:spLocks noChangeArrowheads="1"/>
            </p:cNvSpPr>
            <p:nvPr/>
          </p:nvSpPr>
          <p:spPr bwMode="auto">
            <a:xfrm>
              <a:off x="345" y="700"/>
              <a:ext cx="123" cy="16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>
                <a:defRPr/>
              </a:pPr>
              <a:endParaRPr lang="en-US" sz="1000">
                <a:latin typeface="Century Schoolbook" pitchFamily="18" charset="0"/>
              </a:endParaRPr>
            </a:p>
          </p:txBody>
        </p:sp>
      </p:grpSp>
      <p:sp>
        <p:nvSpPr>
          <p:cNvPr id="2175" name="Text Box 196"/>
          <p:cNvSpPr txBox="1">
            <a:spLocks noChangeArrowheads="1"/>
          </p:cNvSpPr>
          <p:nvPr/>
        </p:nvSpPr>
        <p:spPr bwMode="auto">
          <a:xfrm>
            <a:off x="228600" y="750888"/>
            <a:ext cx="457200" cy="2762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/>
              <a:t>AK</a:t>
            </a:r>
          </a:p>
        </p:txBody>
      </p:sp>
      <p:sp>
        <p:nvSpPr>
          <p:cNvPr id="2176" name="Rectangle 232"/>
          <p:cNvSpPr>
            <a:spLocks noChangeArrowheads="1"/>
          </p:cNvSpPr>
          <p:nvPr/>
        </p:nvSpPr>
        <p:spPr bwMode="auto">
          <a:xfrm>
            <a:off x="762000" y="4800600"/>
            <a:ext cx="304800" cy="2286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77" name="Rectangle 235"/>
          <p:cNvSpPr>
            <a:spLocks noChangeArrowheads="1"/>
          </p:cNvSpPr>
          <p:nvPr/>
        </p:nvSpPr>
        <p:spPr bwMode="auto">
          <a:xfrm>
            <a:off x="762000" y="5181600"/>
            <a:ext cx="304800" cy="228600"/>
          </a:xfrm>
          <a:prstGeom prst="rect">
            <a:avLst/>
          </a:prstGeom>
          <a:solidFill>
            <a:srgbClr val="FF99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81" name="Date Placeholder 1"/>
          <p:cNvSpPr>
            <a:spLocks noGrp="1"/>
          </p:cNvSpPr>
          <p:nvPr/>
        </p:nvSpPr>
        <p:spPr bwMode="auto">
          <a:xfrm>
            <a:off x="5320506" y="6553200"/>
            <a:ext cx="3657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r>
              <a:rPr lang="en-US" sz="800" dirty="0">
                <a:latin typeface="Arial" charset="0"/>
                <a:cs typeface="Arial" charset="0"/>
              </a:rPr>
              <a:t>         Current as of  </a:t>
            </a:r>
            <a:r>
              <a:rPr lang="en-US" sz="800" dirty="0" smtClean="0">
                <a:latin typeface="Arial" charset="0"/>
                <a:cs typeface="Arial" charset="0"/>
              </a:rPr>
              <a:t>12-10-2012</a:t>
            </a:r>
            <a:r>
              <a:rPr lang="en-US" sz="800" dirty="0">
                <a:latin typeface="Arial" charset="0"/>
                <a:cs typeface="Arial" charset="0"/>
              </a:rPr>
              <a:t>; Coverage may have changed since this printing </a:t>
            </a:r>
          </a:p>
        </p:txBody>
      </p:sp>
      <p:sp>
        <p:nvSpPr>
          <p:cNvPr id="2185" name="Rectangle 235"/>
          <p:cNvSpPr>
            <a:spLocks noChangeArrowheads="1"/>
          </p:cNvSpPr>
          <p:nvPr/>
        </p:nvSpPr>
        <p:spPr bwMode="auto">
          <a:xfrm>
            <a:off x="762000" y="5562600"/>
            <a:ext cx="304800" cy="2286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186" name="Line 146"/>
          <p:cNvSpPr>
            <a:spLocks noChangeShapeType="1"/>
          </p:cNvSpPr>
          <p:nvPr/>
        </p:nvSpPr>
        <p:spPr bwMode="auto">
          <a:xfrm flipH="1" flipV="1">
            <a:off x="8382000" y="18288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87" name="Line 146"/>
          <p:cNvSpPr>
            <a:spLocks noChangeShapeType="1"/>
          </p:cNvSpPr>
          <p:nvPr/>
        </p:nvSpPr>
        <p:spPr bwMode="auto">
          <a:xfrm flipH="1" flipV="1">
            <a:off x="8458200" y="2057400"/>
            <a:ext cx="3048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88" name="Line 146"/>
          <p:cNvSpPr>
            <a:spLocks noChangeShapeType="1"/>
          </p:cNvSpPr>
          <p:nvPr/>
        </p:nvSpPr>
        <p:spPr bwMode="auto">
          <a:xfrm flipH="1" flipV="1">
            <a:off x="8153400" y="1828800"/>
            <a:ext cx="685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4" name="Rectangle 235"/>
          <p:cNvSpPr>
            <a:spLocks noChangeArrowheads="1"/>
          </p:cNvSpPr>
          <p:nvPr/>
        </p:nvSpPr>
        <p:spPr bwMode="auto">
          <a:xfrm>
            <a:off x="762000" y="5943600"/>
            <a:ext cx="304800" cy="2286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6" name="TextBox 155"/>
          <p:cNvSpPr txBox="1"/>
          <p:nvPr/>
        </p:nvSpPr>
        <p:spPr>
          <a:xfrm>
            <a:off x="1143000" y="4724400"/>
            <a:ext cx="28194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latin typeface="Arial" pitchFamily="34" charset="0"/>
                <a:cs typeface="Arial" pitchFamily="34" charset="0"/>
              </a:rPr>
              <a:t>Does not cover bariatric surgery nor weight loss programs</a:t>
            </a:r>
            <a:endParaRPr lang="en-US" sz="10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1143000" y="5105400"/>
            <a:ext cx="2667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latin typeface="Arial" pitchFamily="34" charset="0"/>
                <a:cs typeface="Arial" pitchFamily="34" charset="0"/>
              </a:rPr>
              <a:t>Covers weight loss programs but does not cover bariatric surgery</a:t>
            </a:r>
            <a:endParaRPr lang="en-US" sz="10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1143000" y="5486400"/>
            <a:ext cx="2667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latin typeface="Arial" pitchFamily="34" charset="0"/>
                <a:cs typeface="Arial" pitchFamily="34" charset="0"/>
              </a:rPr>
              <a:t>Covers bariatric surgery but does not cover weight loss programs</a:t>
            </a:r>
            <a:endParaRPr lang="en-US" sz="10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1143000" y="5867400"/>
            <a:ext cx="23622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latin typeface="Arial" pitchFamily="34" charset="0"/>
                <a:cs typeface="Arial" pitchFamily="34" charset="0"/>
              </a:rPr>
              <a:t>Covers bariatric surgery and weight loss programs</a:t>
            </a:r>
            <a:endParaRPr lang="en-US" sz="10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0" name="Line 148"/>
          <p:cNvSpPr>
            <a:spLocks noChangeShapeType="1"/>
          </p:cNvSpPr>
          <p:nvPr/>
        </p:nvSpPr>
        <p:spPr bwMode="auto">
          <a:xfrm flipH="1" flipV="1">
            <a:off x="7619998" y="2819400"/>
            <a:ext cx="685801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1" name="Rectangle 235"/>
          <p:cNvSpPr>
            <a:spLocks noChangeArrowheads="1"/>
          </p:cNvSpPr>
          <p:nvPr/>
        </p:nvSpPr>
        <p:spPr bwMode="auto">
          <a:xfrm>
            <a:off x="8305800" y="3352800"/>
            <a:ext cx="228600" cy="152400"/>
          </a:xfrm>
          <a:prstGeom prst="rect">
            <a:avLst/>
          </a:prstGeom>
          <a:solidFill>
            <a:srgbClr val="FF99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2" name="TextBox 161"/>
          <p:cNvSpPr txBox="1"/>
          <p:nvPr/>
        </p:nvSpPr>
        <p:spPr>
          <a:xfrm>
            <a:off x="8534400" y="3352800"/>
            <a:ext cx="457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+mn-lt"/>
                <a:cs typeface="Arial" pitchFamily="34" charset="0"/>
              </a:rPr>
              <a:t>DC</a:t>
            </a:r>
            <a:endParaRPr lang="en-US" sz="800" b="1" dirty="0">
              <a:latin typeface="+mn-lt"/>
              <a:cs typeface="Arial" pitchFamily="34" charset="0"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4114800" y="5638800"/>
            <a:ext cx="4495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Center for Consumer  Information and Insurance Oversight summary of EHB benchmark plans based on 2012 benefits – STOP Obesity Alliance, Weight and the States Policy Research Bulletin, December 2012.</a:t>
            </a: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(States that have not selected an EHB benchmark plan defaulting to the largest small-group employer plan in the state.)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05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Excess weight is responsible for 2.8 million deaths worldwide annually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Obesity accounts for 21% of national health spending</a:t>
            </a:r>
          </a:p>
          <a:p>
            <a:endParaRPr lang="en-US" dirty="0"/>
          </a:p>
          <a:p>
            <a:r>
              <a:rPr lang="en-US" dirty="0" smtClean="0"/>
              <a:t>Obesity discrimination plays an important role in lower income and production</a:t>
            </a:r>
          </a:p>
          <a:p>
            <a:pPr lvl="2"/>
            <a:r>
              <a:rPr lang="en-US" dirty="0" smtClean="0"/>
              <a:t>9% lower income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Economics of Obesity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6923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Obese individuals have </a:t>
            </a:r>
          </a:p>
          <a:p>
            <a:pPr lvl="2"/>
            <a:r>
              <a:rPr lang="en-US" dirty="0" smtClean="0"/>
              <a:t>42% higher annual healthcare costs </a:t>
            </a:r>
          </a:p>
          <a:p>
            <a:pPr lvl="2"/>
            <a:r>
              <a:rPr lang="en-US" dirty="0" smtClean="0"/>
              <a:t>77% higher prescription costs (as high as 105%)</a:t>
            </a:r>
          </a:p>
          <a:p>
            <a:pPr lvl="2"/>
            <a:r>
              <a:rPr lang="en-US" dirty="0" smtClean="0"/>
              <a:t>37% higher primary care costs</a:t>
            </a:r>
          </a:p>
          <a:p>
            <a:endParaRPr lang="en-US" dirty="0"/>
          </a:p>
          <a:p>
            <a:r>
              <a:rPr lang="en-US" dirty="0" smtClean="0"/>
              <a:t>Obesity raises annual medical costs per obese individual by $2,741 </a:t>
            </a:r>
            <a:r>
              <a:rPr lang="en-US" sz="1200" dirty="0" smtClean="0"/>
              <a:t>(</a:t>
            </a:r>
            <a:r>
              <a:rPr lang="en-US" sz="1400" dirty="0" smtClean="0"/>
              <a:t>in 2005 dollars)</a:t>
            </a:r>
          </a:p>
          <a:p>
            <a:endParaRPr lang="en-US" dirty="0"/>
          </a:p>
          <a:p>
            <a:r>
              <a:rPr lang="en-US" dirty="0" smtClean="0"/>
              <a:t>Obesity increases lifetime medical costs by 50%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Economics of Obesity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846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284</TotalTime>
  <Words>1164</Words>
  <Application>Microsoft Macintosh PowerPoint</Application>
  <PresentationFormat>On-screen Show (4:3)</PresentationFormat>
  <Paragraphs>218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Waveform</vt:lpstr>
      <vt:lpstr>   Essential Health Benefits and Obesity Treatment Coverage</vt:lpstr>
      <vt:lpstr>Obesity</vt:lpstr>
      <vt:lpstr>Obesity is a Disease</vt:lpstr>
      <vt:lpstr>PowerPoint Presentation</vt:lpstr>
      <vt:lpstr>Essential Health Benefits</vt:lpstr>
      <vt:lpstr>Obesity Is Not Covered Under the Essential Health Benefits</vt:lpstr>
      <vt:lpstr>PowerPoint Presentation</vt:lpstr>
      <vt:lpstr>Economics of Obesity</vt:lpstr>
      <vt:lpstr>Economics of Obesity</vt:lpstr>
      <vt:lpstr>Economics of Obesity</vt:lpstr>
      <vt:lpstr>Economics of Obesity and  Type 2 Diabetes</vt:lpstr>
      <vt:lpstr>Bariatric Surgery Outcomes</vt:lpstr>
      <vt:lpstr>Bariatric Surgery Outcomes</vt:lpstr>
      <vt:lpstr>Bariatric Surgery for Type-2 Diabetes</vt:lpstr>
      <vt:lpstr>Cost Effectiveness Analysis</vt:lpstr>
      <vt:lpstr>Cost of Human Lives</vt:lpstr>
      <vt:lpstr>Bariatric Surgery is SAFE!</vt:lpstr>
      <vt:lpstr>Denying Bariatric Surgery </vt:lpstr>
      <vt:lpstr>PowerPoint Presentation</vt:lpstr>
    </vt:vector>
  </TitlesOfParts>
  <Company>MGH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Essential Health Benefits Toolkit</dc:title>
  <dc:creator>wayne.english</dc:creator>
  <cp:lastModifiedBy>Erik Jonasson</cp:lastModifiedBy>
  <cp:revision>25</cp:revision>
  <dcterms:created xsi:type="dcterms:W3CDTF">2014-05-27T19:52:17Z</dcterms:created>
  <dcterms:modified xsi:type="dcterms:W3CDTF">2014-12-02T14:52:56Z</dcterms:modified>
</cp:coreProperties>
</file>